
<file path=[Content_Types].xml><?xml version="1.0" encoding="utf-8"?>
<Types xmlns="http://schemas.openxmlformats.org/package/2006/content-types">
  <Default ContentType="image/gif" Extension="gif"/>
  <Default ContentType="image/png" Extension="png"/>
  <Default ContentType="application/vnd.openxmlformats-package.relationships+xml" Extension="rels"/>
  <Default ContentType="image/png" Extension="tm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61" r:id="rId5"/>
    <p:sldId id="273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8" userDrawn="1">
          <p15:clr>
            <a:srgbClr val="A4A3A4"/>
          </p15:clr>
        </p15:guide>
        <p15:guide id="2" pos="2103" userDrawn="1">
          <p15:clr>
            <a:srgbClr val="A4A3A4"/>
          </p15:clr>
        </p15:guide>
        <p15:guide id="3" orient="horz" pos="3068" userDrawn="1">
          <p15:clr>
            <a:srgbClr val="A4A3A4"/>
          </p15:clr>
        </p15:guide>
        <p15:guide id="4" pos="2083" userDrawn="1">
          <p15:clr>
            <a:srgbClr val="A4A3A4"/>
          </p15:clr>
        </p15:guide>
        <p15:guide id="5" orient="horz" pos="3109" userDrawn="1">
          <p15:clr>
            <a:srgbClr val="A4A3A4"/>
          </p15:clr>
        </p15:guide>
        <p15:guide id="6" pos="2124" userDrawn="1">
          <p15:clr>
            <a:srgbClr val="A4A3A4"/>
          </p15:clr>
        </p15:guide>
        <p15:guide id="7" orient="horz" pos="3132" userDrawn="1">
          <p15:clr>
            <a:srgbClr val="A4A3A4"/>
          </p15:clr>
        </p15:guide>
        <p15:guide id="10" pos="2145" userDrawn="1">
          <p15:clr>
            <a:srgbClr val="A4A3A4"/>
          </p15:clr>
        </p15:guide>
        <p15:guide id="12" orient="horz" pos="3152" userDrawn="1">
          <p15:clr>
            <a:srgbClr val="A4A3A4"/>
          </p15:clr>
        </p15:guide>
        <p15:guide id="14" pos="2122" userDrawn="1">
          <p15:clr>
            <a:srgbClr val="A4A3A4"/>
          </p15:clr>
        </p15:guide>
        <p15:guide id="15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DAEDEF"/>
    <a:srgbClr val="00FF00"/>
    <a:srgbClr val="0033CC"/>
    <a:srgbClr val="D9D9D9"/>
    <a:srgbClr val="FF6600"/>
    <a:srgbClr val="003CFA"/>
    <a:srgbClr val="DDDDDD"/>
    <a:srgbClr val="D9FFEC"/>
    <a:srgbClr val="C5F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3" autoAdjust="0"/>
    <p:restoredTop sz="61475" autoAdjust="0"/>
  </p:normalViewPr>
  <p:slideViewPr>
    <p:cSldViewPr>
      <p:cViewPr varScale="1">
        <p:scale>
          <a:sx n="70" d="100"/>
          <a:sy n="70" d="100"/>
        </p:scale>
        <p:origin x="265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42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102"/>
      </p:cViewPr>
      <p:guideLst>
        <p:guide orient="horz" pos="3088"/>
        <p:guide pos="2103"/>
        <p:guide orient="horz" pos="3068"/>
        <p:guide pos="2083"/>
        <p:guide orient="horz" pos="3109"/>
        <p:guide pos="2124"/>
        <p:guide orient="horz" pos="3132"/>
        <p:guide pos="2145"/>
        <p:guide orient="horz" pos="3152"/>
        <p:guide pos="2122"/>
        <p:guide pos="2164"/>
      </p:guideLst>
    </p:cSldViewPr>
  </p:notesViewPr>
  <p:gridSpacing cx="72008" cy="72008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notesMasters/notesMaster1.xml" Type="http://schemas.openxmlformats.org/officeDocument/2006/relationships/notesMaster"/><Relationship Id="rId18" Target="handoutMasters/handoutMaster1.xml" Type="http://schemas.openxmlformats.org/officeDocument/2006/relationships/handoutMaster"/><Relationship Id="rId19" Target="presProps.xml" Type="http://schemas.openxmlformats.org/officeDocument/2006/relationships/presProps"/><Relationship Id="rId2" Target="slides/slide1.xml" Type="http://schemas.openxmlformats.org/officeDocument/2006/relationships/slide"/><Relationship Id="rId20" Target="viewProps.xml" Type="http://schemas.openxmlformats.org/officeDocument/2006/relationships/viewProps"/><Relationship Id="rId21" Target="theme/theme1.xml" Type="http://schemas.openxmlformats.org/officeDocument/2006/relationships/theme"/><Relationship Id="rId22" Target="tableStyles.xml" Type="http://schemas.openxmlformats.org/officeDocument/2006/relationships/tableStyles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handoutMasters/_rels/handoutMaster1.xml.rels><?xml version="1.0" encoding="UTF-8" standalone="no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351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52EA768D-C707-428D-BFF9-8190FD5FED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5314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no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51" y="34"/>
            <a:ext cx="2950263" cy="496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37" y="4721255"/>
            <a:ext cx="544798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51" y="9440869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9" tIns="46012" rIns="92019" bIns="46012" numCol="1" anchor="b" anchorCtr="0" compatLnSpc="1">
            <a:prstTxWarp prst="textNoShape">
              <a:avLst/>
            </a:prstTxWarp>
          </a:bodyPr>
          <a:lstStyle>
            <a:lvl1pPr algn="r" defTabSz="920378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2C87032C-F6F3-4901-A091-63F0C314F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88467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b="1" kern="1200">
        <a:solidFill>
          <a:schemeClr val="tx1"/>
        </a:solidFill>
        <a:latin typeface="HG丸ｺﾞｼｯｸM-PRO" panose="020F0600000000000000" pitchFamily="50" charset="-128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11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12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2.xml" Type="http://schemas.openxmlformats.org/officeDocument/2006/relationships/slide"/></Relationships>
</file>

<file path=ppt/notesSlides/_rels/notesSlide13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3.xml" Type="http://schemas.openxmlformats.org/officeDocument/2006/relationships/slide"/></Relationships>
</file>

<file path=ppt/notesSlides/_rels/notesSlide14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4.xml" Type="http://schemas.openxmlformats.org/officeDocument/2006/relationships/slide"/></Relationships>
</file>

<file path=ppt/notesSlides/_rels/notesSlide15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5.xml" Type="http://schemas.openxmlformats.org/officeDocument/2006/relationships/slide"/></Relationships>
</file>

<file path=ppt/notesSlides/_rels/notesSlide2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3300" y="504825"/>
            <a:ext cx="4800600" cy="3600450"/>
          </a:xfrm>
          <a:ln/>
        </p:spPr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87032C-F6F3-4901-A091-63F0C314FFB3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eaLnBrk="1" hangingPunct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35231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2DE31FA-C429-48C3-A359-5A051B31282E}" type="slidenum">
              <a:rPr lang="en-US" altLang="ja-JP" sz="11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635000"/>
            <a:ext cx="4972050" cy="3729038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273" y="4753645"/>
            <a:ext cx="5976664" cy="482534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058799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D75A9F5C-59A2-4720-83DE-4C07DEFB1038}" type="slidenum">
              <a:rPr lang="en-US" altLang="ja-JP" sz="1100">
                <a:solidFill>
                  <a:schemeClr val="tx1"/>
                </a:solidFill>
              </a:rPr>
              <a:pPr eaLnBrk="1" hangingPunct="1"/>
              <a:t>11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59140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433388"/>
            <a:ext cx="4972050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06464" y="4537621"/>
            <a:ext cx="6265736" cy="470922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26622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54088" y="604838"/>
            <a:ext cx="4972050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486880" y="4581961"/>
            <a:ext cx="5833440" cy="4752539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66AB34-58E4-4B2C-8715-869181C28D6A}" type="slidenum">
              <a:rPr lang="en-US" altLang="ja-JP" smtClean="0"/>
              <a:pPr>
                <a:defRPr/>
              </a:pPr>
              <a:t>13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72753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2DE31FA-C429-48C3-A359-5A051B31282E}" type="slidenum">
              <a:rPr lang="en-US" altLang="ja-JP" sz="1100">
                <a:solidFill>
                  <a:schemeClr val="tx1"/>
                </a:solidFill>
              </a:rPr>
              <a:pPr eaLnBrk="1" hangingPunct="1"/>
              <a:t>14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577850"/>
            <a:ext cx="4972050" cy="3729038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464" y="4465613"/>
            <a:ext cx="6265736" cy="51133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151657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433388"/>
            <a:ext cx="4972050" cy="37290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06464" y="4465613"/>
            <a:ext cx="6265736" cy="4464504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E14D4E-0E5F-4530-B8F0-8BBE230EADCF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3101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646A18E-3632-42E6-8C29-AF68F6C87942}" type="slidenum">
              <a:rPr lang="en-US" altLang="ja-JP" sz="1100">
                <a:solidFill>
                  <a:schemeClr val="tx1"/>
                </a:solidFill>
              </a:rPr>
              <a:pPr eaLnBrk="1" hangingPunct="1"/>
              <a:t>2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504825"/>
            <a:ext cx="4972050" cy="3729038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861" y="4609629"/>
            <a:ext cx="5544503" cy="3368998"/>
          </a:xfrm>
          <a:noFill/>
        </p:spPr>
        <p:txBody>
          <a:bodyPr/>
          <a:lstStyle/>
          <a:p>
            <a:pPr defTabSz="921565" eaLnBrk="1" hangingPunct="1"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88412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646A18E-3632-42E6-8C29-AF68F6C87942}" type="slidenum">
              <a:rPr lang="en-US" altLang="ja-JP" sz="1100">
                <a:solidFill>
                  <a:schemeClr val="tx1"/>
                </a:solidFill>
              </a:rPr>
              <a:pPr eaLnBrk="1" hangingPunct="1"/>
              <a:t>3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517525"/>
            <a:ext cx="4972050" cy="3729038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8888" y="4537621"/>
            <a:ext cx="5689424" cy="4321573"/>
          </a:xfrm>
          <a:noFill/>
        </p:spPr>
        <p:txBody>
          <a:bodyPr/>
          <a:lstStyle/>
          <a:p>
            <a:pPr defTabSz="921565" eaLnBrk="1" hangingPunct="1"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2408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38BD4623-A476-4801-B4F8-8A3A5E8DD43C}" type="slidenum">
              <a:rPr lang="en-US" altLang="ja-JP" sz="1100">
                <a:solidFill>
                  <a:schemeClr val="tx1"/>
                </a:solidFill>
              </a:rPr>
              <a:pPr eaLnBrk="1" hangingPunct="1"/>
              <a:t>4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449263"/>
            <a:ext cx="4972050" cy="3729037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288" y="4537621"/>
            <a:ext cx="5544616" cy="4680520"/>
          </a:xfrm>
          <a:noFill/>
        </p:spPr>
        <p:txBody>
          <a:bodyPr/>
          <a:lstStyle/>
          <a:p>
            <a:pPr defTabSz="921565" eaLnBrk="1" hangingPunct="1"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74854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38BD4623-A476-4801-B4F8-8A3A5E8DD43C}" type="slidenum">
              <a:rPr lang="en-US" altLang="ja-JP" sz="11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361950"/>
            <a:ext cx="4972050" cy="3729038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288" y="4321597"/>
            <a:ext cx="5760640" cy="5256584"/>
          </a:xfrm>
          <a:noFill/>
        </p:spPr>
        <p:txBody>
          <a:bodyPr/>
          <a:lstStyle/>
          <a:p>
            <a:pPr eaLnBrk="1" hangingPunct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07151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D40AE3C8-C447-4AA7-9BA1-F8D78BB33FD3}" type="slidenum">
              <a:rPr lang="en-US" altLang="ja-JP" sz="11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585788"/>
            <a:ext cx="4972050" cy="3729037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476" y="4681637"/>
            <a:ext cx="6193481" cy="460842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27384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770782D3-AD0D-4E3F-92A5-0EF382AC2329}" type="slidenum">
              <a:rPr lang="en-US" altLang="ja-JP" sz="11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433388"/>
            <a:ext cx="4756150" cy="3567112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5290" y="4236401"/>
            <a:ext cx="5616620" cy="496856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3045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3CDFE22-06E2-4643-A2AE-2FE701622BBF}" type="slidenum">
              <a:rPr lang="en-US" altLang="ja-JP" sz="1100">
                <a:solidFill>
                  <a:schemeClr val="tx1"/>
                </a:solidFill>
              </a:rPr>
              <a:pPr eaLnBrk="1" hangingPunct="1"/>
              <a:t>8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649288"/>
            <a:ext cx="4972050" cy="37290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8749" y="4681637"/>
            <a:ext cx="6049701" cy="388957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865233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1pPr>
            <a:lvl2pPr marL="742034" indent="-285397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marL="1141590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marL="1598226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marL="2054857" indent="-228318" defTabSz="921198" eaLnBrk="0" hangingPunct="0"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2511495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2968131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3424767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3881400" indent="-228318" algn="ctr" defTabSz="92119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/>
            <a:fld id="{A3CDFE22-06E2-4643-A2AE-2FE701622BBF}" type="slidenum">
              <a:rPr lang="en-US" altLang="ja-JP" sz="1100">
                <a:solidFill>
                  <a:schemeClr val="tx1"/>
                </a:solidFill>
              </a:rPr>
              <a:pPr eaLnBrk="1" hangingPunct="1"/>
              <a:t>9</a:t>
            </a:fld>
            <a:endParaRPr lang="en-US" altLang="ja-JP" sz="1100">
              <a:solidFill>
                <a:schemeClr val="tx1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534988"/>
            <a:ext cx="4972050" cy="37290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9298" y="4619629"/>
            <a:ext cx="5328603" cy="4465636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6" tIns="46048" rIns="92096" bIns="46048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91690412"/>
      </p:ext>
    </p:extLst>
  </p:cSld>
  <p:clrMapOvr>
    <a:masterClrMapping/>
  </p:clrMapOvr>
</p:note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398" y="2130315"/>
            <a:ext cx="7773206" cy="1470052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2408" y="3885976"/>
            <a:ext cx="6400799" cy="1752301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5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17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0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6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35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07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8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C50F-D042-4653-882E-087120DEC1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00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E27-1846-4EC4-BC2B-AC7FA6125F7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30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1416" y="273850"/>
            <a:ext cx="2056191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8007" y="273850"/>
            <a:ext cx="6018590" cy="5851644"/>
          </a:xfrm>
          <a:prstGeom prst="rect">
            <a:avLst/>
          </a:prstGeom>
        </p:spPr>
        <p:txBody>
          <a:bodyPr vert="eaVert" lIns="94512" tIns="47256" rIns="94512" bIns="47256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92D89-FB0C-4661-AB42-DEC6AFCB8A1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4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E77CB-630C-4A93-A9B0-322BEC360690}" type="datetime1">
              <a:rPr lang="ja-JP" altLang="en-US" smtClean="0">
                <a:solidFill>
                  <a:srgbClr val="000000"/>
                </a:solidFill>
              </a:rPr>
              <a:t>2022/7/6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634F1-0359-47E1-B8AC-53E83E0FEE2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7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D0EDC-5132-4D64-9667-44C3C7A270A1}" type="datetime1">
              <a:rPr lang="ja-JP" altLang="en-US" smtClean="0">
                <a:solidFill>
                  <a:srgbClr val="000000"/>
                </a:solidFill>
              </a:rPr>
              <a:t>2022/7/6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2135A-B801-466B-8BFE-CEDA255ED77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11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9B9BD-41C3-4370-9E61-2595931C4F4E}" type="datetime1">
              <a:rPr lang="ja-JP" altLang="en-US" smtClean="0">
                <a:solidFill>
                  <a:srgbClr val="000000"/>
                </a:solidFill>
              </a:rPr>
              <a:t>2022/7/6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08FF9-2686-40AF-95C1-3025D8545AC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29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ABB08-534F-4B47-A1B0-2E08B9D26D5C}" type="datetime1">
              <a:rPr lang="ja-JP" altLang="en-US" smtClean="0">
                <a:solidFill>
                  <a:srgbClr val="000000"/>
                </a:solidFill>
              </a:rPr>
              <a:t>2022/7/6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2BE17-EC54-4CCC-ABCE-87D3D4C60B4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5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575735" y="115924"/>
            <a:ext cx="8000596" cy="504018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CE2710-F62D-4E46-A9C3-F2D984AD9BA8}" type="datetime1">
              <a:rPr lang="ja-JP" altLang="en-US" smtClean="0">
                <a:solidFill>
                  <a:srgbClr val="000000"/>
                </a:solidFill>
              </a:rPr>
              <a:t>2022/7/6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979F-F615-4602-8118-A533E6BD0D9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38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6B0CE-912B-420A-A8CE-51B210A1A0EA}" type="datetime1">
              <a:rPr lang="ja-JP" altLang="en-US" smtClean="0">
                <a:solidFill>
                  <a:srgbClr val="000000"/>
                </a:solidFill>
              </a:rPr>
              <a:t>2022/7/6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F2C41-50EA-471B-AC43-296ADDF71DB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08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058" y="764427"/>
            <a:ext cx="8002210" cy="5255224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2FD44-2A90-4E33-AFC7-2F68EC033B2E}" type="datetime1">
              <a:rPr lang="ja-JP" altLang="en-US" smtClean="0">
                <a:solidFill>
                  <a:srgbClr val="000000"/>
                </a:solidFill>
              </a:rPr>
              <a:t>2022/7/6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5B65E-796B-4153-9DA1-60FE29D177D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0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8007" y="1599417"/>
            <a:ext cx="8229601" cy="4526078"/>
          </a:xfrm>
          <a:prstGeom prst="rect">
            <a:avLst/>
          </a:prstGeom>
        </p:spPr>
        <p:txBody>
          <a:bodyPr lIns="94512" tIns="47256" rIns="94512" bIns="47256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F747-3499-456B-AB83-C7F6A30D4EE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51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89" y="4406795"/>
            <a:ext cx="7771594" cy="1362527"/>
          </a:xfrm>
          <a:prstGeom prst="rect">
            <a:avLst/>
          </a:prstGeom>
        </p:spPr>
        <p:txBody>
          <a:bodyPr lIns="94512" tIns="47256" rIns="94512" bIns="47256" anchor="t"/>
          <a:lstStyle>
            <a:lvl1pPr algn="l">
              <a:defRPr sz="41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489" y="2906502"/>
            <a:ext cx="7771594" cy="150029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25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4512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17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902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628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353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079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804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D53A-BCB0-4B54-8424-84CDD5A2B38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6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8007" y="1599417"/>
            <a:ext cx="4036585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9410" y="1599417"/>
            <a:ext cx="4038197" cy="452607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0FD3F-9CCA-428F-B8D0-D1AD789B762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065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8006" y="1535574"/>
            <a:ext cx="4039810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8006" y="2175677"/>
            <a:ext cx="4039810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4572" y="1535574"/>
            <a:ext cx="4043035" cy="640103"/>
          </a:xfrm>
          <a:prstGeom prst="rect">
            <a:avLst/>
          </a:prstGeom>
        </p:spPr>
        <p:txBody>
          <a:bodyPr lIns="94512" tIns="47256" rIns="94512" bIns="47256" anchor="b"/>
          <a:lstStyle>
            <a:lvl1pPr marL="0" indent="0">
              <a:buNone/>
              <a:defRPr sz="2500" b="1"/>
            </a:lvl1pPr>
            <a:lvl2pPr marL="472562" indent="0">
              <a:buNone/>
              <a:defRPr sz="2100" b="1"/>
            </a:lvl2pPr>
            <a:lvl3pPr marL="945124" indent="0">
              <a:buNone/>
              <a:defRPr sz="1900" b="1"/>
            </a:lvl3pPr>
            <a:lvl4pPr marL="1417686" indent="0">
              <a:buNone/>
              <a:defRPr sz="1700" b="1"/>
            </a:lvl4pPr>
            <a:lvl5pPr marL="1890248" indent="0">
              <a:buNone/>
              <a:defRPr sz="1700" b="1"/>
            </a:lvl5pPr>
            <a:lvl6pPr marL="2362810" indent="0">
              <a:buNone/>
              <a:defRPr sz="1700" b="1"/>
            </a:lvl6pPr>
            <a:lvl7pPr marL="2835372" indent="0">
              <a:buNone/>
              <a:defRPr sz="1700" b="1"/>
            </a:lvl7pPr>
            <a:lvl8pPr marL="3307933" indent="0">
              <a:buNone/>
              <a:defRPr sz="1700" b="1"/>
            </a:lvl8pPr>
            <a:lvl9pPr marL="3780495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4572" y="2175677"/>
            <a:ext cx="4043035" cy="3949818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30ED-0CCA-48AC-B5FA-308CB073E6F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54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7" y="273850"/>
            <a:ext cx="8229601" cy="1144120"/>
          </a:xfrm>
          <a:prstGeom prst="rect">
            <a:avLst/>
          </a:prstGeom>
        </p:spPr>
        <p:txBody>
          <a:bodyPr lIns="94512" tIns="47256" rIns="94512" bIns="47256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93A78-AA2D-49B8-AC52-61ED11BC5B8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8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5B04A-C2CB-4DBB-89D8-B5875230E49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4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8006" y="273850"/>
            <a:ext cx="3007683" cy="116092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353" y="273850"/>
            <a:ext cx="5112254" cy="5851644"/>
          </a:xfrm>
          <a:prstGeom prst="rect">
            <a:avLst/>
          </a:prstGeom>
        </p:spPr>
        <p:txBody>
          <a:bodyPr lIns="94512" tIns="47256" rIns="94512" bIns="47256"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8006" y="1434770"/>
            <a:ext cx="3007683" cy="4690724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A34-85EE-4AD8-AD53-E721742A375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8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1709" y="4799929"/>
            <a:ext cx="5486400" cy="567860"/>
          </a:xfrm>
          <a:prstGeom prst="rect">
            <a:avLst/>
          </a:prstGeom>
        </p:spPr>
        <p:txBody>
          <a:bodyPr lIns="94512" tIns="47256" rIns="94512" bIns="47256"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1709" y="613223"/>
            <a:ext cx="5486400" cy="4114463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3300"/>
            </a:lvl1pPr>
            <a:lvl2pPr marL="472562" indent="0">
              <a:buNone/>
              <a:defRPr sz="2900"/>
            </a:lvl2pPr>
            <a:lvl3pPr marL="945124" indent="0">
              <a:buNone/>
              <a:defRPr sz="2500"/>
            </a:lvl3pPr>
            <a:lvl4pPr marL="1417686" indent="0">
              <a:buNone/>
              <a:defRPr sz="2100"/>
            </a:lvl4pPr>
            <a:lvl5pPr marL="1890248" indent="0">
              <a:buNone/>
              <a:defRPr sz="2100"/>
            </a:lvl5pPr>
            <a:lvl6pPr marL="2362810" indent="0">
              <a:buNone/>
              <a:defRPr sz="2100"/>
            </a:lvl6pPr>
            <a:lvl7pPr marL="2835372" indent="0">
              <a:buNone/>
              <a:defRPr sz="2100"/>
            </a:lvl7pPr>
            <a:lvl8pPr marL="3307933" indent="0">
              <a:buNone/>
              <a:defRPr sz="2100"/>
            </a:lvl8pPr>
            <a:lvl9pPr marL="3780495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1709" y="5367788"/>
            <a:ext cx="5486400" cy="804748"/>
          </a:xfrm>
          <a:prstGeom prst="rect">
            <a:avLst/>
          </a:prstGeom>
        </p:spPr>
        <p:txBody>
          <a:bodyPr lIns="94512" tIns="47256" rIns="94512" bIns="47256"/>
          <a:lstStyle>
            <a:lvl1pPr marL="0" indent="0">
              <a:buNone/>
              <a:defRPr sz="1400"/>
            </a:lvl1pPr>
            <a:lvl2pPr marL="472562" indent="0">
              <a:buNone/>
              <a:defRPr sz="1200"/>
            </a:lvl2pPr>
            <a:lvl3pPr marL="945124" indent="0">
              <a:buNone/>
              <a:defRPr sz="1000"/>
            </a:lvl3pPr>
            <a:lvl4pPr marL="1417686" indent="0">
              <a:buNone/>
              <a:defRPr sz="900"/>
            </a:lvl4pPr>
            <a:lvl5pPr marL="1890248" indent="0">
              <a:buNone/>
              <a:defRPr sz="900"/>
            </a:lvl5pPr>
            <a:lvl6pPr marL="2362810" indent="0">
              <a:buNone/>
              <a:defRPr sz="900"/>
            </a:lvl6pPr>
            <a:lvl7pPr marL="2835372" indent="0">
              <a:buNone/>
              <a:defRPr sz="900"/>
            </a:lvl7pPr>
            <a:lvl8pPr marL="3307933" indent="0">
              <a:buNone/>
              <a:defRPr sz="900"/>
            </a:lvl8pPr>
            <a:lvl9pPr marL="3780495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87DB4-825E-4ACA-A819-CD1ED0BC111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52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slideLayouts/slideLayout18.xml" Type="http://schemas.openxmlformats.org/officeDocument/2006/relationships/slideLayout"/><Relationship Id="rId19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20" Target="../media/image1.gif" Type="http://schemas.openxmlformats.org/officeDocument/2006/relationships/image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8007" y="6355663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A40B84E8-DC16-49B9-AEBA-3A8432BADD0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2022/7/6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3798" y="6355663"/>
            <a:ext cx="2896406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vert="horz" lIns="94512" tIns="47256" rIns="94512" bIns="4725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ctr">
              <a:spcBef>
                <a:spcPct val="0"/>
              </a:spcBef>
            </a:pPr>
            <a:fld id="{F14AF66F-3B4F-4E8B-A9F2-F8EEB7F87A3A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fontAlgn="ctr">
                <a:spcBef>
                  <a:spcPct val="0"/>
                </a:spcBef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大学入試センター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369" y="50875"/>
            <a:ext cx="4509105" cy="50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線コネクタ 9"/>
          <p:cNvCxnSpPr/>
          <p:nvPr/>
        </p:nvCxnSpPr>
        <p:spPr>
          <a:xfrm>
            <a:off x="1" y="661236"/>
            <a:ext cx="9144000" cy="0"/>
          </a:xfrm>
          <a:prstGeom prst="line">
            <a:avLst/>
          </a:prstGeom>
          <a:ln w="63500">
            <a:gradFill flip="none" rotWithShape="1">
              <a:gsLst>
                <a:gs pos="0">
                  <a:srgbClr val="0000CC"/>
                </a:gs>
                <a:gs pos="6200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213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  <p:hf hdr="0" ftr="0" dt="0"/>
  <p:txStyles>
    <p:titleStyle>
      <a:lvl1pPr algn="ctr" defTabSz="945124" rtl="0" eaLnBrk="1" latinLnBrk="0" hangingPunct="1">
        <a:spcBef>
          <a:spcPct val="0"/>
        </a:spcBef>
        <a:buNone/>
        <a:defRPr kumimoji="1"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421" indent="-35442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7913" indent="-29535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1405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53967" indent="-236281" algn="l" defTabSz="945124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26529" indent="-236281" algn="l" defTabSz="945124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9091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652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44214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16776" indent="-236281" algn="l" defTabSz="945124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6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45124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86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248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62810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35372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07933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80495" algn="l" defTabSz="945124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tmp" Type="http://schemas.openxmlformats.org/officeDocument/2006/relationships/image"/></Relationships>
</file>

<file path=ppt/slides/_rels/slide10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2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3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15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5.xml" Type="http://schemas.openxmlformats.org/officeDocument/2006/relationships/notesSlide"/></Relationships>
</file>

<file path=ppt/slides/_rels/slide2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3.png" Type="http://schemas.openxmlformats.org/officeDocument/2006/relationships/image"/><Relationship Id="rId4" Target="../media/image4.tmp" Type="http://schemas.openxmlformats.org/officeDocument/2006/relationships/image"/></Relationships>
</file>

<file path=ppt/slides/_rels/slide5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4.tmp" Type="http://schemas.openxmlformats.org/officeDocument/2006/relationships/image"/></Relationships>
</file>

<file path=ppt/slides/_rels/slide6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5.tmp" Type="http://schemas.openxmlformats.org/officeDocument/2006/relationships/image"/></Relationships>
</file>

<file path=ppt/slides/_rels/slide7.xml.rels><?xml version="1.0" encoding="UTF-8" standalone="no"?><Relationships xmlns="http://schemas.openxmlformats.org/package/2006/relationships"><Relationship Id="rId1" Target="../slideLayouts/slideLayout6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6.tmp" Type="http://schemas.openxmlformats.org/officeDocument/2006/relationships/image"/></Relationships>
</file>

<file path=ppt/slides/_rels/slide8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7.png" Type="http://schemas.openxmlformats.org/officeDocument/2006/relationships/image"/></Relationships>
</file>

<file path=ppt/slides/_rels/slide9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A8A1F039-5DB1-4B31-A64A-83E47D1B21A9}"/>
              </a:ext>
            </a:extLst>
          </p:cNvPr>
          <p:cNvPicPr>
            <a:picLocks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93" t="2750"/>
          <a:stretch/>
        </p:blipFill>
        <p:spPr>
          <a:xfrm>
            <a:off x="888733" y="1469835"/>
            <a:ext cx="2652010" cy="351087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角丸四角形 6"/>
          <p:cNvSpPr/>
          <p:nvPr/>
        </p:nvSpPr>
        <p:spPr>
          <a:xfrm>
            <a:off x="4410720" y="2132857"/>
            <a:ext cx="4193728" cy="1698920"/>
          </a:xfrm>
          <a:prstGeom prst="roundRect">
            <a:avLst>
              <a:gd fmla="val 5382" name="adj"/>
            </a:avLst>
          </a:prstGeom>
          <a:solidFill>
            <a:srgbClr val="DAEDEF"/>
          </a:solidFill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2" name="Rectangle 13"/>
          <p:cNvSpPr txBox="1">
            <a:spLocks noChangeArrowheads="1"/>
          </p:cNvSpPr>
          <p:nvPr/>
        </p:nvSpPr>
        <p:spPr>
          <a:xfrm>
            <a:off x="395536" y="792025"/>
            <a:ext cx="8424862" cy="666555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altLang="en-US" b="1" dirty="0" lang="ja-JP" sz="4000"/>
              <a:t>志願票及び訂正届の取りまとめ方法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idx="12" sz="quarter" type="sldNum"/>
          </p:nvPr>
        </p:nvSpPr>
        <p:spPr/>
        <p:txBody>
          <a:bodyPr/>
          <a:lstStyle/>
          <a:p>
            <a:r>
              <a:rPr altLang="ja-JP" dirty="0" kumimoji="1" lang="en-US">
                <a:solidFill>
                  <a:prstClr val="black">
                    <a:tint val="75000"/>
                  </a:prstClr>
                </a:solidFill>
                <a:latin charset="0" typeface="Arial"/>
              </a:rPr>
              <a:t>1</a:t>
            </a:r>
            <a:endParaRPr altLang="en-US" dirty="0" kumimoji="1" lang="ja-JP">
              <a:solidFill>
                <a:prstClr val="black">
                  <a:tint val="75000"/>
                </a:prstClr>
              </a:solidFill>
              <a:latin charset="0" typeface="Arial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63731" y="5084540"/>
            <a:ext cx="5184006" cy="1256564"/>
          </a:xfrm>
          <a:prstGeom prst="roundRect">
            <a:avLst/>
          </a:prstGeom>
          <a:solidFill>
            <a:srgbClr val="DAEDEF"/>
          </a:solidFill>
          <a:ln algn="ctr" cap="flat" cmpd="sng" w="19050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t" anchorCtr="0" bIns="36000" compatLnSpc="1" lIns="36000" numCol="1" rIns="36000" rtlCol="0" tIns="36000" vert="horz" wrap="square">
            <a:prstTxWarp prst="textNoShape">
              <a:avLst/>
            </a:prstTxWarp>
          </a:bodyPr>
          <a:lstStyle/>
          <a:p>
            <a:pPr eaLnBrk="1" hangingPunct="1" indent="-457200" marL="457200">
              <a:spcBef>
                <a:spcPct val="20000"/>
              </a:spcBef>
              <a:buFont charset="2" panose="05000000000000000000" pitchFamily="2" typeface="Wingdings"/>
              <a:buChar char="Ø"/>
            </a:pPr>
            <a:r>
              <a:rPr altLang="en-US" b="0" dirty="0" lang="ja-JP" sz="1200">
                <a:solidFill>
                  <a:schemeClr val="tx2"/>
                </a:solidFill>
                <a:latin typeface="+mj-ea"/>
                <a:ea typeface="+mj-ea"/>
              </a:rPr>
              <a:t>「志願票及び訂正届の取りまとめ要領」をお手元にご準備ください。</a:t>
            </a:r>
            <a:endParaRPr altLang="ja-JP" b="0" dirty="0" lang="en-US" sz="1200">
              <a:solidFill>
                <a:schemeClr val="tx2"/>
              </a:solidFill>
              <a:latin typeface="+mj-ea"/>
              <a:ea typeface="+mj-ea"/>
            </a:endParaRPr>
          </a:p>
          <a:p>
            <a:pPr algn="l" eaLnBrk="1" hangingPunct="1" indent="-457200" marL="457200">
              <a:spcBef>
                <a:spcPct val="20000"/>
              </a:spcBef>
              <a:buFont charset="2" panose="05000000000000000000" pitchFamily="2" typeface="Wingdings"/>
              <a:buChar char="Ø"/>
            </a:pPr>
            <a:r>
              <a:rPr altLang="en-US" b="0" dirty="0" lang="ja-JP" sz="1200">
                <a:solidFill>
                  <a:schemeClr val="tx2"/>
                </a:solidFill>
                <a:latin typeface="+mj-ea"/>
                <a:ea typeface="+mj-ea"/>
              </a:rPr>
              <a:t>ナレーションでは，以下の名称について，適宜，省略します。</a:t>
            </a:r>
            <a:endParaRPr altLang="ja-JP" b="0" dirty="0" lang="en-US" sz="1200">
              <a:solidFill>
                <a:schemeClr val="tx2"/>
              </a:solidFill>
              <a:latin typeface="+mj-ea"/>
              <a:ea typeface="+mj-ea"/>
            </a:endParaRPr>
          </a:p>
          <a:p>
            <a:pPr algn="l" eaLnBrk="1" hangingPunct="1">
              <a:spcBef>
                <a:spcPct val="20000"/>
              </a:spcBef>
            </a:pPr>
            <a:r>
              <a:rPr altLang="en-US" dirty="0" lang="ja-JP" sz="1200">
                <a:solidFill>
                  <a:schemeClr val="accent6"/>
                </a:solidFill>
                <a:latin typeface="+mj-ea"/>
                <a:ea typeface="+mj-ea"/>
              </a:rPr>
              <a:t>　　　　　　　</a:t>
            </a:r>
            <a:r>
              <a:rPr altLang="en-US" b="0" dirty="0" lang="ja-JP" sz="1200">
                <a:solidFill>
                  <a:schemeClr val="accent6"/>
                </a:solidFill>
                <a:latin typeface="+mj-ea"/>
                <a:ea typeface="+mj-ea"/>
              </a:rPr>
              <a:t>大学入学共通テスト　　　　　　　　　　　 ⇒共通テスト</a:t>
            </a:r>
            <a:endParaRPr altLang="ja-JP" b="0" dirty="0" lang="en-US" sz="1200">
              <a:solidFill>
                <a:schemeClr val="accent6"/>
              </a:solidFill>
              <a:latin typeface="+mj-ea"/>
              <a:ea typeface="+mj-ea"/>
            </a:endParaRPr>
          </a:p>
          <a:p>
            <a:pPr algn="l" eaLnBrk="1" hangingPunct="1">
              <a:spcBef>
                <a:spcPct val="20000"/>
              </a:spcBef>
            </a:pPr>
            <a:r>
              <a:rPr altLang="en-US" b="0" dirty="0" lang="ja-JP" sz="1200">
                <a:solidFill>
                  <a:schemeClr val="accent6"/>
                </a:solidFill>
                <a:latin typeface="+mj-ea"/>
                <a:ea typeface="+mj-ea"/>
              </a:rPr>
              <a:t>　　　　　　　</a:t>
            </a:r>
            <a:r>
              <a:rPr altLang="en-US" b="0" dirty="0" lang="ja-JP" sz="1200">
                <a:solidFill>
                  <a:schemeClr val="accent6"/>
                </a:solidFill>
                <a:latin typeface="+mj-ea"/>
              </a:rPr>
              <a:t>志願票及び訂正届の取りまとめ要領　⇒取りまとめ要領</a:t>
            </a:r>
            <a:endParaRPr altLang="ja-JP" b="0" dirty="0" lang="en-US" sz="1200">
              <a:solidFill>
                <a:schemeClr val="accent6"/>
              </a:solidFill>
              <a:latin typeface="+mj-ea"/>
            </a:endParaRPr>
          </a:p>
          <a:p>
            <a:pPr algn="l" eaLnBrk="1" hangingPunct="1">
              <a:spcBef>
                <a:spcPct val="20000"/>
              </a:spcBef>
            </a:pPr>
            <a:r>
              <a:rPr altLang="en-US" b="0" dirty="0" lang="ja-JP" sz="1200">
                <a:latin typeface="+mj-ea"/>
              </a:rPr>
              <a:t>　　　　　　　</a:t>
            </a:r>
            <a:r>
              <a:rPr altLang="en-US" b="0" dirty="0" lang="ja-JP" sz="1200">
                <a:solidFill>
                  <a:schemeClr val="accent6"/>
                </a:solidFill>
                <a:latin typeface="+mj-ea"/>
              </a:rPr>
              <a:t>志願票総括表　　　　　　　　　　　　　　　⇒総括表</a:t>
            </a:r>
          </a:p>
          <a:p>
            <a:pPr eaLnBrk="1" hangingPunct="1" lvl="1" marL="455613">
              <a:spcBef>
                <a:spcPct val="20000"/>
              </a:spcBef>
            </a:pPr>
            <a:endParaRPr altLang="en-US" dirty="0" lang="ja-JP" sz="1200">
              <a:latin typeface="+mj-ea"/>
              <a:ea typeface="+mj-ea"/>
            </a:endParaRPr>
          </a:p>
        </p:txBody>
      </p:sp>
      <p:sp>
        <p:nvSpPr>
          <p:cNvPr id="11" name="Rectangle 13"/>
          <p:cNvSpPr txBox="1">
            <a:spLocks noChangeArrowheads="1"/>
          </p:cNvSpPr>
          <p:nvPr/>
        </p:nvSpPr>
        <p:spPr>
          <a:xfrm>
            <a:off x="395536" y="1599183"/>
            <a:ext cx="8424862" cy="749697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altLang="ja-JP" dirty="0" lang="en-US" sz="2400"/>
          </a:p>
        </p:txBody>
      </p:sp>
      <p:sp>
        <p:nvSpPr>
          <p:cNvPr id="3" name="正方形/長方形 2"/>
          <p:cNvSpPr/>
          <p:nvPr/>
        </p:nvSpPr>
        <p:spPr>
          <a:xfrm>
            <a:off x="4500753" y="2172894"/>
            <a:ext cx="4103695" cy="1688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fontAlgn="auto">
              <a:lnSpc>
                <a:spcPts val="3700"/>
              </a:lnSpc>
              <a:spcAft>
                <a:spcPts val="0"/>
              </a:spcAft>
            </a:pPr>
            <a:r>
              <a:rPr altLang="ja-JP" b="0" dirty="0" lang="en-US">
                <a:solidFill>
                  <a:schemeClr val="tx1"/>
                </a:solidFill>
              </a:rPr>
              <a:t>Ⅰ</a:t>
            </a:r>
            <a:r>
              <a:rPr altLang="en-US" b="0" dirty="0" lang="ja-JP">
                <a:solidFill>
                  <a:schemeClr val="tx1"/>
                </a:solidFill>
              </a:rPr>
              <a:t>　試験実施日程</a:t>
            </a:r>
            <a:endParaRPr altLang="ja-JP" b="0" dirty="0" lang="en-US">
              <a:solidFill>
                <a:schemeClr val="tx1"/>
              </a:solidFill>
            </a:endParaRPr>
          </a:p>
          <a:p>
            <a:pPr algn="l" fontAlgn="auto">
              <a:lnSpc>
                <a:spcPts val="3700"/>
              </a:lnSpc>
              <a:spcAft>
                <a:spcPts val="0"/>
              </a:spcAft>
            </a:pPr>
            <a:r>
              <a:rPr altLang="ja-JP" b="0" dirty="0" lang="en-US">
                <a:solidFill>
                  <a:schemeClr val="tx1"/>
                </a:solidFill>
              </a:rPr>
              <a:t>Ⅱ</a:t>
            </a:r>
            <a:r>
              <a:rPr altLang="en-US" b="0" dirty="0" lang="ja-JP">
                <a:solidFill>
                  <a:schemeClr val="tx1"/>
                </a:solidFill>
              </a:rPr>
              <a:t>　志願票の取りまとめ</a:t>
            </a:r>
            <a:endParaRPr altLang="ja-JP" b="0" dirty="0" lang="en-US">
              <a:solidFill>
                <a:schemeClr val="tx1"/>
              </a:solidFill>
            </a:endParaRPr>
          </a:p>
          <a:p>
            <a:pPr algn="l" fontAlgn="auto">
              <a:lnSpc>
                <a:spcPts val="3700"/>
              </a:lnSpc>
              <a:spcAft>
                <a:spcPts val="0"/>
              </a:spcAft>
            </a:pPr>
            <a:r>
              <a:rPr altLang="ja-JP" b="0" dirty="0" lang="en-US">
                <a:solidFill>
                  <a:schemeClr val="tx1"/>
                </a:solidFill>
              </a:rPr>
              <a:t>Ⅲ</a:t>
            </a:r>
            <a:r>
              <a:rPr altLang="en-US" b="0" dirty="0" lang="ja-JP">
                <a:solidFill>
                  <a:schemeClr val="tx1"/>
                </a:solidFill>
              </a:rPr>
              <a:t>　訂正届の取りまとめ</a:t>
            </a:r>
            <a:endParaRPr altLang="ja-JP" b="0" dirty="0" lang="en-US">
              <a:solidFill>
                <a:schemeClr val="tx1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861683" y="1680078"/>
            <a:ext cx="52477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</a:pPr>
            <a:r>
              <a:rPr altLang="ja-JP" b="0" dirty="0" lang="en-US" sz="1800">
                <a:solidFill>
                  <a:schemeClr val="tx1"/>
                </a:solidFill>
              </a:rPr>
              <a:t>※</a:t>
            </a:r>
            <a:r>
              <a:rPr altLang="en-US" b="0" dirty="0" lang="ja-JP" sz="1800">
                <a:solidFill>
                  <a:schemeClr val="tx1"/>
                </a:solidFill>
              </a:rPr>
              <a:t>このスライドでは以下の内容について説明します</a:t>
            </a:r>
            <a:endParaRPr altLang="ja-JP" b="0" dirty="0" lang="en-US" sz="180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329632" y="3980173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indent="-261938" marL="261938"/>
            <a:r>
              <a:rPr altLang="ja-JP" b="0" dirty="0" lang="en-US" sz="2000">
                <a:solidFill>
                  <a:schemeClr val="tx1"/>
                </a:solidFill>
              </a:rPr>
              <a:t>※</a:t>
            </a:r>
            <a:r>
              <a:rPr altLang="en-US" b="0" dirty="0" lang="ja-JP" sz="2000">
                <a:solidFill>
                  <a:schemeClr val="tx1"/>
                </a:solidFill>
              </a:rPr>
              <a:t>　赤枠内の様式類については，ホームページに見本を掲載しています。</a:t>
            </a: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36194" y="3647783"/>
            <a:ext cx="2557088" cy="546456"/>
          </a:xfrm>
          <a:prstGeom prst="rect">
            <a:avLst/>
          </a:prstGeom>
          <a:noFill/>
          <a:ln algn="ctr" cap="flat" cmpd="sng" w="38100">
            <a:solidFill>
              <a:srgbClr val="FF0000"/>
            </a:solidFill>
            <a:prstDash val="solid"/>
            <a:round/>
            <a:headEnd len="med" type="none" w="med"/>
            <a:tailEnd len="med" type="none" w="med"/>
          </a:ln>
          <a:effectLst/>
          <a:extLst/>
        </p:spPr>
        <p:txBody>
          <a:bodyPr anchor="ctr" anchorCtr="0" bIns="45720" compatLnSpc="1" lIns="91440" numCol="1" rIns="91440" rtlCol="0" tIns="45720" vert="horz" wrap="none">
            <a:prstTxWarp prst="textNoShape">
              <a:avLst/>
            </a:prstTxWarp>
          </a:bodyPr>
          <a:lstStyle/>
          <a:p>
            <a:pPr algn="ctr" defTabSz="914400" eaLnBrk="1" fontAlgn="base" hangingPunct="1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en-US" b="0" baseline="0" cap="none" dirty="0" i="0" kumimoji="1" lang="ja-JP" normalizeH="0" strike="noStrike" sz="2400" u="none">
              <a:ln>
                <a:noFill/>
              </a:ln>
              <a:solidFill>
                <a:schemeClr val="tx2"/>
              </a:solidFill>
              <a:effectLst/>
              <a:latin charset="0" pitchFamily="34" typeface="Arial"/>
              <a:ea charset="-128" pitchFamily="50" typeface="ＭＳ Ｐゴシック"/>
            </a:endParaRPr>
          </a:p>
        </p:txBody>
      </p:sp>
      <p:sp>
        <p:nvSpPr>
          <p:cNvPr id="15" name="Rectangle 10"/>
          <p:cNvSpPr txBox="1">
            <a:spLocks noChangeArrowheads="1"/>
          </p:cNvSpPr>
          <p:nvPr/>
        </p:nvSpPr>
        <p:spPr>
          <a:xfrm>
            <a:off x="-1332656" y="516896"/>
            <a:ext cx="8424936" cy="604862"/>
          </a:xfrm>
          <a:prstGeom prst="rect">
            <a:avLst/>
          </a:prstGeom>
        </p:spPr>
        <p:txBody>
          <a:bodyPr/>
          <a:lstStyle>
            <a:lvl1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pitchFamily="34" typeface="Arial"/>
                <a:ea charset="-128" pitchFamily="50" typeface="ＭＳ Ｐゴシック"/>
              </a:defRPr>
            </a:lvl2pPr>
            <a:lvl3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pitchFamily="34" typeface="Arial"/>
                <a:ea charset="-128" pitchFamily="50" typeface="ＭＳ Ｐゴシック"/>
              </a:defRPr>
            </a:lvl3pPr>
            <a:lvl4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pitchFamily="34" typeface="Arial"/>
                <a:ea charset="-128" pitchFamily="50" typeface="ＭＳ Ｐゴシック"/>
              </a:defRPr>
            </a:lvl4pPr>
            <a:lvl5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pitchFamily="34" typeface="Arial"/>
                <a:ea charset="-128" pitchFamily="50" typeface="ＭＳ Ｐゴシック"/>
              </a:defRPr>
            </a:lvl5pPr>
            <a:lvl6pPr algn="ctr" fontAlgn="base" marL="4572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pitchFamily="34" typeface="Arial"/>
                <a:ea charset="-128" pitchFamily="50" typeface="ＭＳ Ｐゴシック"/>
              </a:defRPr>
            </a:lvl6pPr>
            <a:lvl7pPr algn="ctr" fontAlgn="base" marL="9144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pitchFamily="34" typeface="Arial"/>
                <a:ea charset="-128" pitchFamily="50" typeface="ＭＳ Ｐゴシック"/>
              </a:defRPr>
            </a:lvl7pPr>
            <a:lvl8pPr algn="ctr" fontAlgn="base" marL="13716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pitchFamily="34" typeface="Arial"/>
                <a:ea charset="-128" pitchFamily="50" typeface="ＭＳ Ｐゴシック"/>
              </a:defRPr>
            </a:lvl8pPr>
            <a:lvl9pPr algn="ctr" fontAlgn="base" marL="18288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pitchFamily="34" typeface="Arial"/>
                <a:ea charset="-128" pitchFamily="50" typeface="ＭＳ Ｐゴシック"/>
              </a:defRPr>
            </a:lvl9pPr>
          </a:lstStyle>
          <a:p>
            <a:pPr eaLnBrk="1" hangingPunct="1"/>
            <a:endParaRPr altLang="en-US" b="1" dirty="0" kern="0" lang="ja-JP" sz="3200">
              <a:solidFill>
                <a:schemeClr val="tx1"/>
              </a:solidFill>
            </a:endParaRP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 flipH="1" flipV="1">
            <a:off x="3588204" y="3921011"/>
            <a:ext cx="613321" cy="22606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1599179C-8AB3-41EB-ADDE-EF672088E045}"/>
              </a:ext>
            </a:extLst>
          </p:cNvPr>
          <p:cNvSpPr/>
          <p:nvPr/>
        </p:nvSpPr>
        <p:spPr>
          <a:xfrm>
            <a:off x="5788815" y="4836455"/>
            <a:ext cx="3031583" cy="132323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dirty="0" kumimoji="1" lang="ja-JP" sz="1800">
                <a:solidFill>
                  <a:schemeClr val="tx1"/>
                </a:solidFill>
              </a:rPr>
              <a:t>志願票等のとりまとめ要領は，８月上旬</a:t>
            </a:r>
            <a:br>
              <a:rPr altLang="ja-JP" dirty="0" kumimoji="1" lang="en-US" sz="1800">
                <a:solidFill>
                  <a:schemeClr val="tx1"/>
                </a:solidFill>
              </a:rPr>
            </a:br>
            <a:r>
              <a:rPr altLang="en-US" dirty="0" kumimoji="1" lang="ja-JP" sz="1800">
                <a:solidFill>
                  <a:schemeClr val="tx1"/>
                </a:solidFill>
              </a:rPr>
              <a:t>各高校へ発送</a:t>
            </a:r>
            <a:r>
              <a:rPr altLang="en-US" dirty="0" lang="ja-JP" sz="1800">
                <a:solidFill>
                  <a:schemeClr val="tx1"/>
                </a:solidFill>
              </a:rPr>
              <a:t>予定</a:t>
            </a:r>
            <a:endParaRPr altLang="en-US" dirty="0" kumimoji="1" lang="ja-JP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12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 noGrp="1"/>
          </p:cNvSpPr>
          <p:nvPr>
            <p:ph idx="1" type="body"/>
          </p:nvPr>
        </p:nvSpPr>
        <p:spPr>
          <a:xfrm>
            <a:off x="566738" y="694655"/>
            <a:ext cx="8001000" cy="52546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altLang="en-US" b="1" dirty="0" lang="ja-JP" sz="2400" u="sng">
                <a:latin typeface="+mn-ea"/>
              </a:rPr>
              <a:t>出願書類封入のイメージ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72281" y="0"/>
            <a:ext cx="97785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algn="l" indent="-342900" marL="342900"/>
            <a:r>
              <a:rPr altLang="ja-JP" b="1" dirty="0" lang="en-US" sz="2600">
                <a:solidFill>
                  <a:schemeClr val="tx1"/>
                </a:solidFill>
              </a:rPr>
              <a:t>【P12】</a:t>
            </a:r>
            <a:endParaRPr altLang="en-US" b="1" dirty="0" lang="ja-JP" sz="2600">
              <a:solidFill>
                <a:schemeClr val="tx1"/>
              </a:solidFill>
            </a:endParaRPr>
          </a:p>
        </p:txBody>
      </p:sp>
      <p:sp>
        <p:nvSpPr>
          <p:cNvPr id="4" name="AutoShape 3"/>
          <p:cNvSpPr>
            <a:spLocks noChangeArrowheads="1" noChangeAspect="1" noTextEdit="1"/>
          </p:cNvSpPr>
          <p:nvPr/>
        </p:nvSpPr>
        <p:spPr bwMode="auto">
          <a:xfrm>
            <a:off x="468313" y="1556792"/>
            <a:ext cx="8208961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68313" y="1457226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6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197350" y="2238276"/>
            <a:ext cx="1641475" cy="1365250"/>
            <a:chOff x="2644" y="1550"/>
            <a:chExt cx="1034" cy="860"/>
          </a:xfrm>
        </p:grpSpPr>
        <p:sp>
          <p:nvSpPr>
            <p:cNvPr id="4229" name="Freeform 6"/>
            <p:cNvSpPr>
              <a:spLocks/>
            </p:cNvSpPr>
            <p:nvPr/>
          </p:nvSpPr>
          <p:spPr bwMode="auto">
            <a:xfrm>
              <a:off x="2644" y="1550"/>
              <a:ext cx="1034" cy="860"/>
            </a:xfrm>
            <a:custGeom>
              <a:avLst/>
              <a:gdLst>
                <a:gd fmla="*/ 183 w 1034" name="T0"/>
                <a:gd fmla="*/ 183 h 860" name="T1"/>
                <a:gd fmla="*/ 0 w 1034" name="T2"/>
                <a:gd fmla="*/ 860 h 860" name="T3"/>
                <a:gd fmla="*/ 852 w 1034" name="T4"/>
                <a:gd fmla="*/ 677 h 860" name="T5"/>
                <a:gd fmla="*/ 1034 w 1034" name="T6"/>
                <a:gd fmla="*/ 0 h 860" name="T7"/>
                <a:gd fmla="*/ 183 w 1034" name="T8"/>
                <a:gd fmla="*/ 183 h 86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60" w="1034">
                  <a:moveTo>
                    <a:pt x="183" y="183"/>
                  </a:moveTo>
                  <a:lnTo>
                    <a:pt x="0" y="860"/>
                  </a:lnTo>
                  <a:lnTo>
                    <a:pt x="852" y="677"/>
                  </a:lnTo>
                  <a:lnTo>
                    <a:pt x="1034" y="0"/>
                  </a:lnTo>
                  <a:lnTo>
                    <a:pt x="183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30" name="Freeform 7"/>
            <p:cNvSpPr>
              <a:spLocks/>
            </p:cNvSpPr>
            <p:nvPr/>
          </p:nvSpPr>
          <p:spPr bwMode="auto">
            <a:xfrm>
              <a:off x="2644" y="1550"/>
              <a:ext cx="1034" cy="860"/>
            </a:xfrm>
            <a:custGeom>
              <a:avLst/>
              <a:gdLst>
                <a:gd fmla="*/ 183 w 1034" name="T0"/>
                <a:gd fmla="*/ 183 h 860" name="T1"/>
                <a:gd fmla="*/ 0 w 1034" name="T2"/>
                <a:gd fmla="*/ 860 h 860" name="T3"/>
                <a:gd fmla="*/ 852 w 1034" name="T4"/>
                <a:gd fmla="*/ 677 h 860" name="T5"/>
                <a:gd fmla="*/ 1034 w 1034" name="T6"/>
                <a:gd fmla="*/ 0 h 860" name="T7"/>
                <a:gd fmla="*/ 183 w 1034" name="T8"/>
                <a:gd fmla="*/ 183 h 86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60" w="1034">
                  <a:moveTo>
                    <a:pt x="183" y="183"/>
                  </a:moveTo>
                  <a:lnTo>
                    <a:pt x="0" y="860"/>
                  </a:lnTo>
                  <a:lnTo>
                    <a:pt x="852" y="677"/>
                  </a:lnTo>
                  <a:lnTo>
                    <a:pt x="1034" y="0"/>
                  </a:lnTo>
                  <a:lnTo>
                    <a:pt x="183" y="183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10" name="Group 11"/>
          <p:cNvGrpSpPr>
            <a:grpSpLocks/>
          </p:cNvGrpSpPr>
          <p:nvPr/>
        </p:nvGrpSpPr>
        <p:grpSpPr bwMode="auto">
          <a:xfrm>
            <a:off x="4179887" y="2203351"/>
            <a:ext cx="1643062" cy="1358900"/>
            <a:chOff x="2633" y="1528"/>
            <a:chExt cx="1035" cy="856"/>
          </a:xfrm>
        </p:grpSpPr>
        <p:sp>
          <p:nvSpPr>
            <p:cNvPr id="4227" name="Freeform 9"/>
            <p:cNvSpPr>
              <a:spLocks/>
            </p:cNvSpPr>
            <p:nvPr/>
          </p:nvSpPr>
          <p:spPr bwMode="auto">
            <a:xfrm>
              <a:off x="2633" y="1528"/>
              <a:ext cx="1035" cy="856"/>
            </a:xfrm>
            <a:custGeom>
              <a:avLst/>
              <a:gdLst>
                <a:gd fmla="*/ 183 w 1035" name="T0"/>
                <a:gd fmla="*/ 182 h 856" name="T1"/>
                <a:gd fmla="*/ 0 w 1035" name="T2"/>
                <a:gd fmla="*/ 856 h 856" name="T3"/>
                <a:gd fmla="*/ 852 w 1035" name="T4"/>
                <a:gd fmla="*/ 674 h 856" name="T5"/>
                <a:gd fmla="*/ 1035 w 1035" name="T6"/>
                <a:gd fmla="*/ 0 h 856" name="T7"/>
                <a:gd fmla="*/ 183 w 1035" name="T8"/>
                <a:gd fmla="*/ 182 h 856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56" w="1035">
                  <a:moveTo>
                    <a:pt x="183" y="182"/>
                  </a:moveTo>
                  <a:lnTo>
                    <a:pt x="0" y="856"/>
                  </a:lnTo>
                  <a:lnTo>
                    <a:pt x="852" y="674"/>
                  </a:lnTo>
                  <a:lnTo>
                    <a:pt x="1035" y="0"/>
                  </a:lnTo>
                  <a:lnTo>
                    <a:pt x="183" y="1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28" name="Freeform 10"/>
            <p:cNvSpPr>
              <a:spLocks/>
            </p:cNvSpPr>
            <p:nvPr/>
          </p:nvSpPr>
          <p:spPr bwMode="auto">
            <a:xfrm>
              <a:off x="2633" y="1528"/>
              <a:ext cx="1035" cy="856"/>
            </a:xfrm>
            <a:custGeom>
              <a:avLst/>
              <a:gdLst>
                <a:gd fmla="*/ 183 w 1035" name="T0"/>
                <a:gd fmla="*/ 182 h 856" name="T1"/>
                <a:gd fmla="*/ 0 w 1035" name="T2"/>
                <a:gd fmla="*/ 856 h 856" name="T3"/>
                <a:gd fmla="*/ 852 w 1035" name="T4"/>
                <a:gd fmla="*/ 674 h 856" name="T5"/>
                <a:gd fmla="*/ 1035 w 1035" name="T6"/>
                <a:gd fmla="*/ 0 h 856" name="T7"/>
                <a:gd fmla="*/ 183 w 1035" name="T8"/>
                <a:gd fmla="*/ 182 h 856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56" w="1035">
                  <a:moveTo>
                    <a:pt x="183" y="182"/>
                  </a:moveTo>
                  <a:lnTo>
                    <a:pt x="0" y="856"/>
                  </a:lnTo>
                  <a:lnTo>
                    <a:pt x="852" y="674"/>
                  </a:lnTo>
                  <a:lnTo>
                    <a:pt x="1035" y="0"/>
                  </a:lnTo>
                  <a:lnTo>
                    <a:pt x="183" y="182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4165600" y="2162076"/>
            <a:ext cx="1643062" cy="1360488"/>
            <a:chOff x="2624" y="1502"/>
            <a:chExt cx="1035" cy="857"/>
          </a:xfrm>
        </p:grpSpPr>
        <p:sp>
          <p:nvSpPr>
            <p:cNvPr id="4225" name="Freeform 12"/>
            <p:cNvSpPr>
              <a:spLocks/>
            </p:cNvSpPr>
            <p:nvPr/>
          </p:nvSpPr>
          <p:spPr bwMode="auto">
            <a:xfrm>
              <a:off x="2624" y="1502"/>
              <a:ext cx="1035" cy="857"/>
            </a:xfrm>
            <a:custGeom>
              <a:avLst/>
              <a:gdLst>
                <a:gd fmla="*/ 183 w 1035" name="T0"/>
                <a:gd fmla="*/ 182 h 857" name="T1"/>
                <a:gd fmla="*/ 0 w 1035" name="T2"/>
                <a:gd fmla="*/ 857 h 857" name="T3"/>
                <a:gd fmla="*/ 852 w 1035" name="T4"/>
                <a:gd fmla="*/ 675 h 857" name="T5"/>
                <a:gd fmla="*/ 1035 w 1035" name="T6"/>
                <a:gd fmla="*/ 0 h 857" name="T7"/>
                <a:gd fmla="*/ 183 w 1035" name="T8"/>
                <a:gd fmla="*/ 182 h 85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57" w="1035">
                  <a:moveTo>
                    <a:pt x="183" y="182"/>
                  </a:moveTo>
                  <a:lnTo>
                    <a:pt x="0" y="857"/>
                  </a:lnTo>
                  <a:lnTo>
                    <a:pt x="852" y="675"/>
                  </a:lnTo>
                  <a:lnTo>
                    <a:pt x="1035" y="0"/>
                  </a:lnTo>
                  <a:lnTo>
                    <a:pt x="183" y="1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26" name="Freeform 13"/>
            <p:cNvSpPr>
              <a:spLocks/>
            </p:cNvSpPr>
            <p:nvPr/>
          </p:nvSpPr>
          <p:spPr bwMode="auto">
            <a:xfrm>
              <a:off x="2624" y="1502"/>
              <a:ext cx="1035" cy="857"/>
            </a:xfrm>
            <a:custGeom>
              <a:avLst/>
              <a:gdLst>
                <a:gd fmla="*/ 183 w 1035" name="T0"/>
                <a:gd fmla="*/ 182 h 857" name="T1"/>
                <a:gd fmla="*/ 0 w 1035" name="T2"/>
                <a:gd fmla="*/ 857 h 857" name="T3"/>
                <a:gd fmla="*/ 852 w 1035" name="T4"/>
                <a:gd fmla="*/ 675 h 857" name="T5"/>
                <a:gd fmla="*/ 1035 w 1035" name="T6"/>
                <a:gd fmla="*/ 0 h 857" name="T7"/>
                <a:gd fmla="*/ 183 w 1035" name="T8"/>
                <a:gd fmla="*/ 182 h 85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57" w="1035">
                  <a:moveTo>
                    <a:pt x="183" y="182"/>
                  </a:moveTo>
                  <a:lnTo>
                    <a:pt x="0" y="857"/>
                  </a:lnTo>
                  <a:lnTo>
                    <a:pt x="852" y="675"/>
                  </a:lnTo>
                  <a:lnTo>
                    <a:pt x="1035" y="0"/>
                  </a:lnTo>
                  <a:lnTo>
                    <a:pt x="183" y="182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4149725" y="2119214"/>
            <a:ext cx="1643062" cy="1363663"/>
            <a:chOff x="2614" y="1475"/>
            <a:chExt cx="1035" cy="859"/>
          </a:xfrm>
        </p:grpSpPr>
        <p:sp>
          <p:nvSpPr>
            <p:cNvPr id="4223" name="Freeform 15"/>
            <p:cNvSpPr>
              <a:spLocks/>
            </p:cNvSpPr>
            <p:nvPr/>
          </p:nvSpPr>
          <p:spPr bwMode="auto">
            <a:xfrm>
              <a:off x="2614" y="1475"/>
              <a:ext cx="1035" cy="859"/>
            </a:xfrm>
            <a:custGeom>
              <a:avLst/>
              <a:gdLst>
                <a:gd fmla="*/ 183 w 1035" name="T0"/>
                <a:gd fmla="*/ 183 h 859" name="T1"/>
                <a:gd fmla="*/ 0 w 1035" name="T2"/>
                <a:gd fmla="*/ 859 h 859" name="T3"/>
                <a:gd fmla="*/ 852 w 1035" name="T4"/>
                <a:gd fmla="*/ 677 h 859" name="T5"/>
                <a:gd fmla="*/ 1035 w 1035" name="T6"/>
                <a:gd fmla="*/ 0 h 859" name="T7"/>
                <a:gd fmla="*/ 183 w 1035" name="T8"/>
                <a:gd fmla="*/ 183 h 85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59" w="1035">
                  <a:moveTo>
                    <a:pt x="183" y="183"/>
                  </a:moveTo>
                  <a:lnTo>
                    <a:pt x="0" y="859"/>
                  </a:lnTo>
                  <a:lnTo>
                    <a:pt x="852" y="677"/>
                  </a:lnTo>
                  <a:lnTo>
                    <a:pt x="1035" y="0"/>
                  </a:lnTo>
                  <a:lnTo>
                    <a:pt x="183" y="1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24" name="Freeform 16"/>
            <p:cNvSpPr>
              <a:spLocks/>
            </p:cNvSpPr>
            <p:nvPr/>
          </p:nvSpPr>
          <p:spPr bwMode="auto">
            <a:xfrm>
              <a:off x="2614" y="1475"/>
              <a:ext cx="1035" cy="859"/>
            </a:xfrm>
            <a:custGeom>
              <a:avLst/>
              <a:gdLst>
                <a:gd fmla="*/ 183 w 1035" name="T0"/>
                <a:gd fmla="*/ 183 h 859" name="T1"/>
                <a:gd fmla="*/ 0 w 1035" name="T2"/>
                <a:gd fmla="*/ 859 h 859" name="T3"/>
                <a:gd fmla="*/ 852 w 1035" name="T4"/>
                <a:gd fmla="*/ 677 h 859" name="T5"/>
                <a:gd fmla="*/ 1035 w 1035" name="T6"/>
                <a:gd fmla="*/ 0 h 859" name="T7"/>
                <a:gd fmla="*/ 183 w 1035" name="T8"/>
                <a:gd fmla="*/ 183 h 85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59" w="1035">
                  <a:moveTo>
                    <a:pt x="183" y="183"/>
                  </a:moveTo>
                  <a:lnTo>
                    <a:pt x="0" y="859"/>
                  </a:lnTo>
                  <a:lnTo>
                    <a:pt x="852" y="677"/>
                  </a:lnTo>
                  <a:lnTo>
                    <a:pt x="1035" y="0"/>
                  </a:lnTo>
                  <a:lnTo>
                    <a:pt x="183" y="183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13" name="Group 20"/>
          <p:cNvGrpSpPr>
            <a:grpSpLocks/>
          </p:cNvGrpSpPr>
          <p:nvPr/>
        </p:nvGrpSpPr>
        <p:grpSpPr bwMode="auto">
          <a:xfrm>
            <a:off x="4133850" y="2079526"/>
            <a:ext cx="1641475" cy="1363663"/>
            <a:chOff x="2604" y="1450"/>
            <a:chExt cx="1034" cy="859"/>
          </a:xfrm>
        </p:grpSpPr>
        <p:sp>
          <p:nvSpPr>
            <p:cNvPr id="4221" name="Freeform 18"/>
            <p:cNvSpPr>
              <a:spLocks/>
            </p:cNvSpPr>
            <p:nvPr/>
          </p:nvSpPr>
          <p:spPr bwMode="auto">
            <a:xfrm>
              <a:off x="2604" y="1450"/>
              <a:ext cx="1034" cy="859"/>
            </a:xfrm>
            <a:custGeom>
              <a:avLst/>
              <a:gdLst>
                <a:gd fmla="*/ 182 w 1034" name="T0"/>
                <a:gd fmla="*/ 182 h 859" name="T1"/>
                <a:gd fmla="*/ 0 w 1034" name="T2"/>
                <a:gd fmla="*/ 859 h 859" name="T3"/>
                <a:gd fmla="*/ 851 w 1034" name="T4"/>
                <a:gd fmla="*/ 676 h 859" name="T5"/>
                <a:gd fmla="*/ 1034 w 1034" name="T6"/>
                <a:gd fmla="*/ 0 h 859" name="T7"/>
                <a:gd fmla="*/ 182 w 1034" name="T8"/>
                <a:gd fmla="*/ 182 h 85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59" w="1034">
                  <a:moveTo>
                    <a:pt x="182" y="182"/>
                  </a:moveTo>
                  <a:lnTo>
                    <a:pt x="0" y="859"/>
                  </a:lnTo>
                  <a:lnTo>
                    <a:pt x="851" y="676"/>
                  </a:lnTo>
                  <a:lnTo>
                    <a:pt x="1034" y="0"/>
                  </a:lnTo>
                  <a:lnTo>
                    <a:pt x="182" y="1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22" name="Freeform 19"/>
            <p:cNvSpPr>
              <a:spLocks/>
            </p:cNvSpPr>
            <p:nvPr/>
          </p:nvSpPr>
          <p:spPr bwMode="auto">
            <a:xfrm>
              <a:off x="2604" y="1450"/>
              <a:ext cx="1034" cy="859"/>
            </a:xfrm>
            <a:custGeom>
              <a:avLst/>
              <a:gdLst>
                <a:gd fmla="*/ 182 w 1034" name="T0"/>
                <a:gd fmla="*/ 182 h 859" name="T1"/>
                <a:gd fmla="*/ 0 w 1034" name="T2"/>
                <a:gd fmla="*/ 859 h 859" name="T3"/>
                <a:gd fmla="*/ 851 w 1034" name="T4"/>
                <a:gd fmla="*/ 676 h 859" name="T5"/>
                <a:gd fmla="*/ 1034 w 1034" name="T6"/>
                <a:gd fmla="*/ 0 h 859" name="T7"/>
                <a:gd fmla="*/ 182 w 1034" name="T8"/>
                <a:gd fmla="*/ 182 h 85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59" w="1034">
                  <a:moveTo>
                    <a:pt x="182" y="182"/>
                  </a:moveTo>
                  <a:lnTo>
                    <a:pt x="0" y="859"/>
                  </a:lnTo>
                  <a:lnTo>
                    <a:pt x="851" y="676"/>
                  </a:lnTo>
                  <a:lnTo>
                    <a:pt x="1034" y="0"/>
                  </a:lnTo>
                  <a:lnTo>
                    <a:pt x="182" y="182"/>
                  </a:lnTo>
                  <a:close/>
                </a:path>
              </a:pathLst>
            </a:custGeom>
            <a:noFill/>
            <a:ln cap="rnd"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14" name="Rectangle 21"/>
          <p:cNvSpPr>
            <a:spLocks noChangeArrowheads="1"/>
          </p:cNvSpPr>
          <p:nvPr/>
        </p:nvSpPr>
        <p:spPr bwMode="auto">
          <a:xfrm>
            <a:off x="4954587" y="2493864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6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grpSp>
        <p:nvGrpSpPr>
          <p:cNvPr id="15" name="Group 24"/>
          <p:cNvGrpSpPr>
            <a:grpSpLocks/>
          </p:cNvGrpSpPr>
          <p:nvPr/>
        </p:nvGrpSpPr>
        <p:grpSpPr bwMode="auto">
          <a:xfrm>
            <a:off x="4094162" y="1979514"/>
            <a:ext cx="1643062" cy="1365250"/>
            <a:chOff x="2579" y="1387"/>
            <a:chExt cx="1035" cy="860"/>
          </a:xfrm>
        </p:grpSpPr>
        <p:sp>
          <p:nvSpPr>
            <p:cNvPr id="4219" name="Freeform 22"/>
            <p:cNvSpPr>
              <a:spLocks/>
            </p:cNvSpPr>
            <p:nvPr/>
          </p:nvSpPr>
          <p:spPr bwMode="auto">
            <a:xfrm>
              <a:off x="2579" y="1387"/>
              <a:ext cx="1035" cy="860"/>
            </a:xfrm>
            <a:custGeom>
              <a:avLst/>
              <a:gdLst>
                <a:gd fmla="*/ 182 w 1035" name="T0"/>
                <a:gd fmla="*/ 183 h 860" name="T1"/>
                <a:gd fmla="*/ 0 w 1035" name="T2"/>
                <a:gd fmla="*/ 860 h 860" name="T3"/>
                <a:gd fmla="*/ 852 w 1035" name="T4"/>
                <a:gd fmla="*/ 677 h 860" name="T5"/>
                <a:gd fmla="*/ 1035 w 1035" name="T6"/>
                <a:gd fmla="*/ 0 h 860" name="T7"/>
                <a:gd fmla="*/ 182 w 1035" name="T8"/>
                <a:gd fmla="*/ 183 h 86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60" w="1035">
                  <a:moveTo>
                    <a:pt x="182" y="183"/>
                  </a:moveTo>
                  <a:lnTo>
                    <a:pt x="0" y="860"/>
                  </a:lnTo>
                  <a:lnTo>
                    <a:pt x="852" y="677"/>
                  </a:lnTo>
                  <a:lnTo>
                    <a:pt x="1035" y="0"/>
                  </a:lnTo>
                  <a:lnTo>
                    <a:pt x="182" y="183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20" name="Freeform 23"/>
            <p:cNvSpPr>
              <a:spLocks/>
            </p:cNvSpPr>
            <p:nvPr/>
          </p:nvSpPr>
          <p:spPr bwMode="auto">
            <a:xfrm>
              <a:off x="2579" y="1387"/>
              <a:ext cx="1035" cy="860"/>
            </a:xfrm>
            <a:custGeom>
              <a:avLst/>
              <a:gdLst>
                <a:gd fmla="*/ 182 w 1035" name="T0"/>
                <a:gd fmla="*/ 183 h 860" name="T1"/>
                <a:gd fmla="*/ 0 w 1035" name="T2"/>
                <a:gd fmla="*/ 860 h 860" name="T3"/>
                <a:gd fmla="*/ 852 w 1035" name="T4"/>
                <a:gd fmla="*/ 677 h 860" name="T5"/>
                <a:gd fmla="*/ 1035 w 1035" name="T6"/>
                <a:gd fmla="*/ 0 h 860" name="T7"/>
                <a:gd fmla="*/ 182 w 1035" name="T8"/>
                <a:gd fmla="*/ 183 h 86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60" w="1035">
                  <a:moveTo>
                    <a:pt x="182" y="183"/>
                  </a:moveTo>
                  <a:lnTo>
                    <a:pt x="0" y="860"/>
                  </a:lnTo>
                  <a:lnTo>
                    <a:pt x="852" y="677"/>
                  </a:lnTo>
                  <a:lnTo>
                    <a:pt x="1035" y="0"/>
                  </a:lnTo>
                  <a:lnTo>
                    <a:pt x="182" y="183"/>
                  </a:lnTo>
                  <a:close/>
                </a:path>
              </a:pathLst>
            </a:custGeom>
            <a:noFill/>
            <a:ln cap="rnd"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16" name="Rectangle 25"/>
          <p:cNvSpPr>
            <a:spLocks noChangeArrowheads="1"/>
          </p:cNvSpPr>
          <p:nvPr/>
        </p:nvSpPr>
        <p:spPr bwMode="auto">
          <a:xfrm>
            <a:off x="4914900" y="2393851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6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grpSp>
        <p:nvGrpSpPr>
          <p:cNvPr id="17" name="Group 28"/>
          <p:cNvGrpSpPr>
            <a:grpSpLocks/>
          </p:cNvGrpSpPr>
          <p:nvPr/>
        </p:nvGrpSpPr>
        <p:grpSpPr bwMode="auto">
          <a:xfrm>
            <a:off x="4883150" y="2298601"/>
            <a:ext cx="685800" cy="592138"/>
            <a:chOff x="3076" y="1588"/>
            <a:chExt cx="432" cy="373"/>
          </a:xfrm>
        </p:grpSpPr>
        <p:sp>
          <p:nvSpPr>
            <p:cNvPr id="4217" name="Freeform 26"/>
            <p:cNvSpPr>
              <a:spLocks/>
            </p:cNvSpPr>
            <p:nvPr/>
          </p:nvSpPr>
          <p:spPr bwMode="auto">
            <a:xfrm>
              <a:off x="3076" y="1588"/>
              <a:ext cx="432" cy="373"/>
            </a:xfrm>
            <a:custGeom>
              <a:avLst/>
              <a:gdLst>
                <a:gd fmla="*/ 65 w 432" name="T0"/>
                <a:gd fmla="*/ 70 h 373" name="T1"/>
                <a:gd fmla="*/ 0 w 432" name="T2"/>
                <a:gd fmla="*/ 373 h 373" name="T3"/>
                <a:gd fmla="*/ 366 w 432" name="T4"/>
                <a:gd fmla="*/ 304 h 373" name="T5"/>
                <a:gd fmla="*/ 432 w 432" name="T6"/>
                <a:gd fmla="*/ 0 h 373" name="T7"/>
                <a:gd fmla="*/ 65 w 432" name="T8"/>
                <a:gd fmla="*/ 70 h 373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73" w="432">
                  <a:moveTo>
                    <a:pt x="65" y="70"/>
                  </a:moveTo>
                  <a:lnTo>
                    <a:pt x="0" y="373"/>
                  </a:lnTo>
                  <a:lnTo>
                    <a:pt x="366" y="304"/>
                  </a:lnTo>
                  <a:lnTo>
                    <a:pt x="432" y="0"/>
                  </a:lnTo>
                  <a:lnTo>
                    <a:pt x="65" y="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8" name="Freeform 27"/>
            <p:cNvSpPr>
              <a:spLocks/>
            </p:cNvSpPr>
            <p:nvPr/>
          </p:nvSpPr>
          <p:spPr bwMode="auto">
            <a:xfrm>
              <a:off x="3076" y="1588"/>
              <a:ext cx="432" cy="373"/>
            </a:xfrm>
            <a:custGeom>
              <a:avLst/>
              <a:gdLst>
                <a:gd fmla="*/ 65 w 432" name="T0"/>
                <a:gd fmla="*/ 70 h 373" name="T1"/>
                <a:gd fmla="*/ 0 w 432" name="T2"/>
                <a:gd fmla="*/ 373 h 373" name="T3"/>
                <a:gd fmla="*/ 366 w 432" name="T4"/>
                <a:gd fmla="*/ 304 h 373" name="T5"/>
                <a:gd fmla="*/ 432 w 432" name="T6"/>
                <a:gd fmla="*/ 0 h 373" name="T7"/>
                <a:gd fmla="*/ 65 w 432" name="T8"/>
                <a:gd fmla="*/ 70 h 373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73" w="432">
                  <a:moveTo>
                    <a:pt x="65" y="70"/>
                  </a:moveTo>
                  <a:lnTo>
                    <a:pt x="0" y="373"/>
                  </a:lnTo>
                  <a:lnTo>
                    <a:pt x="366" y="304"/>
                  </a:lnTo>
                  <a:lnTo>
                    <a:pt x="432" y="0"/>
                  </a:lnTo>
                  <a:lnTo>
                    <a:pt x="65" y="70"/>
                  </a:lnTo>
                  <a:close/>
                </a:path>
              </a:pathLst>
            </a:custGeom>
            <a:noFill/>
            <a:ln cap="rnd"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18" name="Group 31"/>
          <p:cNvGrpSpPr>
            <a:grpSpLocks/>
          </p:cNvGrpSpPr>
          <p:nvPr/>
        </p:nvGrpSpPr>
        <p:grpSpPr bwMode="auto">
          <a:xfrm>
            <a:off x="4437062" y="2287489"/>
            <a:ext cx="71437" cy="92075"/>
            <a:chOff x="2795" y="1581"/>
            <a:chExt cx="45" cy="58"/>
          </a:xfrm>
        </p:grpSpPr>
        <p:sp>
          <p:nvSpPr>
            <p:cNvPr id="4215" name="Freeform 29"/>
            <p:cNvSpPr>
              <a:spLocks/>
            </p:cNvSpPr>
            <p:nvPr/>
          </p:nvSpPr>
          <p:spPr bwMode="auto">
            <a:xfrm>
              <a:off x="2795" y="1581"/>
              <a:ext cx="45" cy="58"/>
            </a:xfrm>
            <a:custGeom>
              <a:avLst/>
              <a:gdLst>
                <a:gd fmla="*/ 407 w 567" name="T0"/>
                <a:gd fmla="*/ 54 h 648" name="T1"/>
                <a:gd fmla="*/ 68 w 567" name="T2"/>
                <a:gd fmla="*/ 225 h 648" name="T3"/>
                <a:gd fmla="*/ 159 w 567" name="T4"/>
                <a:gd fmla="*/ 593 h 648" name="T5"/>
                <a:gd fmla="*/ 498 w 567" name="T6"/>
                <a:gd fmla="*/ 423 h 648" name="T7"/>
                <a:gd fmla="*/ 407 w 567" name="T8"/>
                <a:gd fmla="*/ 54 h 648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8" w="567">
                  <a:moveTo>
                    <a:pt x="407" y="54"/>
                  </a:moveTo>
                  <a:cubicBezTo>
                    <a:pt x="289" y="0"/>
                    <a:pt x="137" y="76"/>
                    <a:pt x="68" y="225"/>
                  </a:cubicBezTo>
                  <a:cubicBezTo>
                    <a:pt x="0" y="373"/>
                    <a:pt x="40" y="538"/>
                    <a:pt x="159" y="593"/>
                  </a:cubicBezTo>
                  <a:cubicBezTo>
                    <a:pt x="277" y="648"/>
                    <a:pt x="429" y="572"/>
                    <a:pt x="498" y="423"/>
                  </a:cubicBezTo>
                  <a:cubicBezTo>
                    <a:pt x="567" y="274"/>
                    <a:pt x="526" y="109"/>
                    <a:pt x="407" y="54"/>
                  </a:cubicBezTo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6" name="Freeform 30"/>
            <p:cNvSpPr>
              <a:spLocks/>
            </p:cNvSpPr>
            <p:nvPr/>
          </p:nvSpPr>
          <p:spPr bwMode="auto">
            <a:xfrm>
              <a:off x="2795" y="1581"/>
              <a:ext cx="45" cy="58"/>
            </a:xfrm>
            <a:custGeom>
              <a:avLst/>
              <a:gdLst>
                <a:gd fmla="*/ 32 w 45" name="T0"/>
                <a:gd fmla="*/ 5 h 58" name="T1"/>
                <a:gd fmla="*/ 5 w 45" name="T2"/>
                <a:gd fmla="*/ 20 h 58" name="T3"/>
                <a:gd fmla="*/ 13 w 45" name="T4"/>
                <a:gd fmla="*/ 53 h 58" name="T5"/>
                <a:gd fmla="*/ 39 w 45" name="T6"/>
                <a:gd fmla="*/ 38 h 58" name="T7"/>
                <a:gd fmla="*/ 32 w 45" name="T8"/>
                <a:gd fmla="*/ 5 h 58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8" w="45">
                  <a:moveTo>
                    <a:pt x="32" y="5"/>
                  </a:moveTo>
                  <a:cubicBezTo>
                    <a:pt x="23" y="0"/>
                    <a:pt x="11" y="7"/>
                    <a:pt x="5" y="20"/>
                  </a:cubicBezTo>
                  <a:cubicBezTo>
                    <a:pt x="0" y="33"/>
                    <a:pt x="3" y="48"/>
                    <a:pt x="13" y="53"/>
                  </a:cubicBezTo>
                  <a:cubicBezTo>
                    <a:pt x="22" y="58"/>
                    <a:pt x="34" y="51"/>
                    <a:pt x="39" y="38"/>
                  </a:cubicBezTo>
                  <a:cubicBezTo>
                    <a:pt x="45" y="24"/>
                    <a:pt x="41" y="10"/>
                    <a:pt x="32" y="5"/>
                  </a:cubicBezTo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099" name="Freeform 73"/>
          <p:cNvSpPr>
            <a:spLocks noEditPoints="1"/>
          </p:cNvSpPr>
          <p:nvPr/>
        </p:nvSpPr>
        <p:spPr bwMode="auto">
          <a:xfrm>
            <a:off x="555625" y="4067076"/>
            <a:ext cx="250825" cy="935038"/>
          </a:xfrm>
          <a:custGeom>
            <a:avLst/>
            <a:gdLst>
              <a:gd fmla="*/ 2015 w 2016" name="T0"/>
              <a:gd fmla="*/ 6420 h 6599" name="T1"/>
              <a:gd fmla="*/ 1981 w 2016" name="T2"/>
              <a:gd fmla="*/ 6120 h 6599" name="T3"/>
              <a:gd fmla="*/ 1947 w 2016" name="T4"/>
              <a:gd fmla="*/ 5886 h 6599" name="T5"/>
              <a:gd fmla="*/ 1980 w 2016" name="T6"/>
              <a:gd fmla="*/ 5786 h 6599" name="T7"/>
              <a:gd fmla="*/ 2013 w 2016" name="T8"/>
              <a:gd fmla="*/ 5486 h 6599" name="T9"/>
              <a:gd fmla="*/ 1945 w 2016" name="T10"/>
              <a:gd fmla="*/ 5219 h 6599" name="T11"/>
              <a:gd fmla="*/ 1945 w 2016" name="T12"/>
              <a:gd fmla="*/ 5086 h 6599" name="T13"/>
              <a:gd fmla="*/ 2011 w 2016" name="T14"/>
              <a:gd fmla="*/ 4819 h 6599" name="T15"/>
              <a:gd fmla="*/ 1976 w 2016" name="T16"/>
              <a:gd fmla="*/ 4519 h 6599" name="T17"/>
              <a:gd fmla="*/ 1942 w 2016" name="T18"/>
              <a:gd fmla="*/ 4286 h 6599" name="T19"/>
              <a:gd fmla="*/ 1976 w 2016" name="T20"/>
              <a:gd fmla="*/ 4185 h 6599" name="T21"/>
              <a:gd fmla="*/ 2008 w 2016" name="T22"/>
              <a:gd fmla="*/ 3885 h 6599" name="T23"/>
              <a:gd fmla="*/ 1940 w 2016" name="T24"/>
              <a:gd fmla="*/ 3618 h 6599" name="T25"/>
              <a:gd fmla="*/ 1940 w 2016" name="T26"/>
              <a:gd fmla="*/ 3485 h 6599" name="T27"/>
              <a:gd fmla="*/ 1884 w 2016" name="T28"/>
              <a:gd fmla="*/ 3233 h 6599" name="T29"/>
              <a:gd fmla="*/ 1707 w 2016" name="T30"/>
              <a:gd fmla="*/ 2988 h 6599" name="T31"/>
              <a:gd fmla="*/ 1563 w 2016" name="T32"/>
              <a:gd fmla="*/ 2801 h 6599" name="T33"/>
              <a:gd fmla="*/ 1543 w 2016" name="T34"/>
              <a:gd fmla="*/ 2698 h 6599" name="T35"/>
              <a:gd fmla="*/ 1425 w 2016" name="T36"/>
              <a:gd fmla="*/ 2420 h 6599" name="T37"/>
              <a:gd fmla="*/ 1236 w 2016" name="T38"/>
              <a:gd fmla="*/ 2220 h 6599" name="T39"/>
              <a:gd fmla="*/ 1170 w 2016" name="T40"/>
              <a:gd fmla="*/ 2104 h 6599" name="T41"/>
              <a:gd fmla="*/ 1097 w 2016" name="T42"/>
              <a:gd fmla="*/ 1839 h 6599" name="T43"/>
              <a:gd fmla="*/ 921 w 2016" name="T44"/>
              <a:gd fmla="*/ 1594 h 6599" name="T45"/>
              <a:gd fmla="*/ 777 w 2016" name="T46"/>
              <a:gd fmla="*/ 1407 h 6599" name="T47"/>
              <a:gd fmla="*/ 757 w 2016" name="T48"/>
              <a:gd fmla="*/ 1303 h 6599" name="T49"/>
              <a:gd fmla="*/ 638 w 2016" name="T50"/>
              <a:gd fmla="*/ 1025 h 6599" name="T51"/>
              <a:gd fmla="*/ 449 w 2016" name="T52"/>
              <a:gd fmla="*/ 826 h 6599" name="T53"/>
              <a:gd fmla="*/ 384 w 2016" name="T54"/>
              <a:gd fmla="*/ 709 h 6599" name="T55"/>
              <a:gd fmla="*/ 311 w 2016" name="T56"/>
              <a:gd fmla="*/ 445 h 6599" name="T57"/>
              <a:gd fmla="*/ 134 w 2016" name="T58"/>
              <a:gd fmla="*/ 199 h 6599" name="T59"/>
              <a:gd fmla="*/ 69 w 2016" name="T60"/>
              <a:gd fmla="*/ 28 h 6599" name="T61"/>
              <a:gd fmla="*/ 65 w 2016" name="T62"/>
              <a:gd fmla="*/ 133 h 6599" name="T63"/>
              <a:gd fmla="*/ 119 w 2016" name="T64"/>
              <a:gd fmla="*/ 431 h 6599" name="T65"/>
              <a:gd fmla="*/ 258 w 2016" name="T66"/>
              <a:gd fmla="*/ 667 h 6599" name="T67"/>
              <a:gd fmla="*/ 296 w 2016" name="T68"/>
              <a:gd fmla="*/ 795 h 6599" name="T69"/>
              <a:gd fmla="*/ 308 w 2016" name="T70"/>
              <a:gd fmla="*/ 1070 h 6599" name="T71"/>
              <a:gd fmla="*/ 425 w 2016" name="T72"/>
              <a:gd fmla="*/ 1349 h 6599" name="T73"/>
              <a:gd fmla="*/ 523 w 2016" name="T74"/>
              <a:gd fmla="*/ 1563 h 6599" name="T75"/>
              <a:gd fmla="*/ 519 w 2016" name="T76"/>
              <a:gd fmla="*/ 1668 h 6599" name="T77"/>
              <a:gd fmla="*/ 572 w 2016" name="T78"/>
              <a:gd fmla="*/ 1966 h 6599" name="T79"/>
              <a:gd fmla="*/ 712 w 2016" name="T80"/>
              <a:gd fmla="*/ 2203 h 6599" name="T81"/>
              <a:gd fmla="*/ 750 w 2016" name="T82"/>
              <a:gd fmla="*/ 2330 h 6599" name="T83"/>
              <a:gd fmla="*/ 761 w 2016" name="T84"/>
              <a:gd fmla="*/ 2605 h 6599" name="T85"/>
              <a:gd fmla="*/ 879 w 2016" name="T86"/>
              <a:gd fmla="*/ 2884 h 6599" name="T87"/>
              <a:gd fmla="*/ 976 w 2016" name="T88"/>
              <a:gd fmla="*/ 3098 h 6599" name="T89"/>
              <a:gd fmla="*/ 973 w 2016" name="T90"/>
              <a:gd fmla="*/ 3204 h 6599" name="T91"/>
              <a:gd fmla="*/ 1026 w 2016" name="T92"/>
              <a:gd fmla="*/ 3501 h 6599" name="T93"/>
              <a:gd fmla="*/ 1166 w 2016" name="T94"/>
              <a:gd fmla="*/ 3738 h 6599" name="T95"/>
              <a:gd fmla="*/ 1203 w 2016" name="T96"/>
              <a:gd fmla="*/ 3866 h 6599" name="T97"/>
              <a:gd fmla="*/ 1215 w 2016" name="T98"/>
              <a:gd fmla="*/ 4141 h 6599" name="T99"/>
              <a:gd fmla="*/ 1332 w 2016" name="T100"/>
              <a:gd fmla="*/ 4419 h 6599" name="T101"/>
              <a:gd fmla="*/ 1430 w 2016" name="T102"/>
              <a:gd fmla="*/ 4633 h 6599" name="T103"/>
              <a:gd fmla="*/ 1426 w 2016" name="T104"/>
              <a:gd fmla="*/ 4739 h 6599" name="T105"/>
              <a:gd fmla="*/ 1480 w 2016" name="T106"/>
              <a:gd fmla="*/ 5036 h 6599" name="T107"/>
              <a:gd fmla="*/ 1619 w 2016" name="T108"/>
              <a:gd fmla="*/ 5273 h 6599" name="T109"/>
              <a:gd fmla="*/ 1657 w 2016" name="T110"/>
              <a:gd fmla="*/ 5401 h 6599" name="T111"/>
              <a:gd fmla="*/ 1669 w 2016" name="T112"/>
              <a:gd fmla="*/ 5676 h 6599" name="T113"/>
              <a:gd fmla="*/ 1786 w 2016" name="T114"/>
              <a:gd fmla="*/ 5954 h 6599" name="T115"/>
              <a:gd fmla="*/ 1884 w 2016" name="T116"/>
              <a:gd fmla="*/ 6168 h 6599" name="T117"/>
              <a:gd fmla="*/ 1880 w 2016" name="T118"/>
              <a:gd fmla="*/ 6274 h 6599" name="T119"/>
              <a:gd fmla="*/ 1934 w 2016" name="T120"/>
              <a:gd fmla="*/ 6571 h 6599" name="T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b="b" l="0" r="r" t="0"/>
            <a:pathLst>
              <a:path h="6599" w="2016">
                <a:moveTo>
                  <a:pt x="1949" y="6553"/>
                </a:moveTo>
                <a:lnTo>
                  <a:pt x="1949" y="6553"/>
                </a:lnTo>
                <a:cubicBezTo>
                  <a:pt x="1949" y="6535"/>
                  <a:pt x="1964" y="6520"/>
                  <a:pt x="1982" y="6520"/>
                </a:cubicBezTo>
                <a:cubicBezTo>
                  <a:pt x="2001" y="6520"/>
                  <a:pt x="2016" y="6535"/>
                  <a:pt x="2016" y="6553"/>
                </a:cubicBezTo>
                <a:lnTo>
                  <a:pt x="2016" y="6553"/>
                </a:lnTo>
                <a:cubicBezTo>
                  <a:pt x="2016" y="6572"/>
                  <a:pt x="2001" y="6587"/>
                  <a:pt x="1983" y="6587"/>
                </a:cubicBezTo>
                <a:cubicBezTo>
                  <a:pt x="1964" y="6587"/>
                  <a:pt x="1949" y="6572"/>
                  <a:pt x="1949" y="6553"/>
                </a:cubicBezTo>
                <a:close/>
                <a:moveTo>
                  <a:pt x="1949" y="6420"/>
                </a:moveTo>
                <a:lnTo>
                  <a:pt x="1949" y="6420"/>
                </a:lnTo>
                <a:cubicBezTo>
                  <a:pt x="1949" y="6401"/>
                  <a:pt x="1964" y="6387"/>
                  <a:pt x="1982" y="6386"/>
                </a:cubicBezTo>
                <a:cubicBezTo>
                  <a:pt x="2000" y="6386"/>
                  <a:pt x="2015" y="6401"/>
                  <a:pt x="2015" y="6420"/>
                </a:cubicBezTo>
                <a:lnTo>
                  <a:pt x="2015" y="6420"/>
                </a:lnTo>
                <a:cubicBezTo>
                  <a:pt x="2016" y="6438"/>
                  <a:pt x="2001" y="6453"/>
                  <a:pt x="1982" y="6453"/>
                </a:cubicBezTo>
                <a:cubicBezTo>
                  <a:pt x="1964" y="6453"/>
                  <a:pt x="1949" y="6438"/>
                  <a:pt x="1949" y="6420"/>
                </a:cubicBezTo>
                <a:close/>
                <a:moveTo>
                  <a:pt x="1948" y="6287"/>
                </a:moveTo>
                <a:lnTo>
                  <a:pt x="1948" y="6286"/>
                </a:lnTo>
                <a:cubicBezTo>
                  <a:pt x="1948" y="6268"/>
                  <a:pt x="1963" y="6253"/>
                  <a:pt x="1982" y="6253"/>
                </a:cubicBezTo>
                <a:cubicBezTo>
                  <a:pt x="2000" y="6253"/>
                  <a:pt x="2015" y="6268"/>
                  <a:pt x="2015" y="6286"/>
                </a:cubicBezTo>
                <a:lnTo>
                  <a:pt x="2015" y="6286"/>
                </a:lnTo>
                <a:cubicBezTo>
                  <a:pt x="2015" y="6305"/>
                  <a:pt x="2000" y="6320"/>
                  <a:pt x="1982" y="6320"/>
                </a:cubicBezTo>
                <a:cubicBezTo>
                  <a:pt x="1963" y="6320"/>
                  <a:pt x="1948" y="6305"/>
                  <a:pt x="1948" y="6287"/>
                </a:cubicBezTo>
                <a:close/>
                <a:moveTo>
                  <a:pt x="1948" y="6153"/>
                </a:moveTo>
                <a:lnTo>
                  <a:pt x="1948" y="6153"/>
                </a:lnTo>
                <a:cubicBezTo>
                  <a:pt x="1948" y="6135"/>
                  <a:pt x="1963" y="6120"/>
                  <a:pt x="1981" y="6120"/>
                </a:cubicBezTo>
                <a:cubicBezTo>
                  <a:pt x="2000" y="6120"/>
                  <a:pt x="2015" y="6134"/>
                  <a:pt x="2015" y="6153"/>
                </a:cubicBezTo>
                <a:lnTo>
                  <a:pt x="2015" y="6153"/>
                </a:lnTo>
                <a:cubicBezTo>
                  <a:pt x="2015" y="6171"/>
                  <a:pt x="2000" y="6186"/>
                  <a:pt x="1981" y="6186"/>
                </a:cubicBezTo>
                <a:cubicBezTo>
                  <a:pt x="1963" y="6186"/>
                  <a:pt x="1948" y="6172"/>
                  <a:pt x="1948" y="6153"/>
                </a:cubicBezTo>
                <a:close/>
                <a:moveTo>
                  <a:pt x="1948" y="6020"/>
                </a:moveTo>
                <a:lnTo>
                  <a:pt x="1948" y="6020"/>
                </a:lnTo>
                <a:cubicBezTo>
                  <a:pt x="1948" y="6001"/>
                  <a:pt x="1962" y="5986"/>
                  <a:pt x="1981" y="5986"/>
                </a:cubicBezTo>
                <a:cubicBezTo>
                  <a:pt x="1999" y="5986"/>
                  <a:pt x="2014" y="6001"/>
                  <a:pt x="2014" y="6019"/>
                </a:cubicBezTo>
                <a:lnTo>
                  <a:pt x="2014" y="6020"/>
                </a:lnTo>
                <a:cubicBezTo>
                  <a:pt x="2014" y="6038"/>
                  <a:pt x="1999" y="6053"/>
                  <a:pt x="1981" y="6053"/>
                </a:cubicBezTo>
                <a:cubicBezTo>
                  <a:pt x="1963" y="6053"/>
                  <a:pt x="1948" y="6038"/>
                  <a:pt x="1948" y="6020"/>
                </a:cubicBezTo>
                <a:close/>
                <a:moveTo>
                  <a:pt x="1947" y="5886"/>
                </a:moveTo>
                <a:lnTo>
                  <a:pt x="1947" y="5886"/>
                </a:lnTo>
                <a:cubicBezTo>
                  <a:pt x="1947" y="5868"/>
                  <a:pt x="1962" y="5853"/>
                  <a:pt x="1980" y="5853"/>
                </a:cubicBezTo>
                <a:cubicBezTo>
                  <a:pt x="1999" y="5853"/>
                  <a:pt x="2014" y="5868"/>
                  <a:pt x="2014" y="5886"/>
                </a:cubicBezTo>
                <a:lnTo>
                  <a:pt x="2014" y="5886"/>
                </a:lnTo>
                <a:cubicBezTo>
                  <a:pt x="2014" y="5905"/>
                  <a:pt x="1999" y="5919"/>
                  <a:pt x="1981" y="5920"/>
                </a:cubicBezTo>
                <a:cubicBezTo>
                  <a:pt x="1962" y="5920"/>
                  <a:pt x="1947" y="5905"/>
                  <a:pt x="1947" y="5886"/>
                </a:cubicBezTo>
                <a:close/>
                <a:moveTo>
                  <a:pt x="1947" y="5753"/>
                </a:moveTo>
                <a:lnTo>
                  <a:pt x="1947" y="5753"/>
                </a:lnTo>
                <a:cubicBezTo>
                  <a:pt x="1947" y="5734"/>
                  <a:pt x="1962" y="5719"/>
                  <a:pt x="1980" y="5719"/>
                </a:cubicBezTo>
                <a:cubicBezTo>
                  <a:pt x="1998" y="5719"/>
                  <a:pt x="2013" y="5734"/>
                  <a:pt x="2013" y="5753"/>
                </a:cubicBezTo>
                <a:lnTo>
                  <a:pt x="2013" y="5753"/>
                </a:lnTo>
                <a:cubicBezTo>
                  <a:pt x="2014" y="5771"/>
                  <a:pt x="1999" y="5786"/>
                  <a:pt x="1980" y="5786"/>
                </a:cubicBezTo>
                <a:cubicBezTo>
                  <a:pt x="1962" y="5786"/>
                  <a:pt x="1947" y="5771"/>
                  <a:pt x="1947" y="5753"/>
                </a:cubicBezTo>
                <a:close/>
                <a:moveTo>
                  <a:pt x="1946" y="5620"/>
                </a:moveTo>
                <a:lnTo>
                  <a:pt x="1946" y="5619"/>
                </a:lnTo>
                <a:cubicBezTo>
                  <a:pt x="1946" y="5601"/>
                  <a:pt x="1961" y="5586"/>
                  <a:pt x="1980" y="5586"/>
                </a:cubicBezTo>
                <a:cubicBezTo>
                  <a:pt x="1998" y="5586"/>
                  <a:pt x="2013" y="5601"/>
                  <a:pt x="2013" y="5619"/>
                </a:cubicBezTo>
                <a:lnTo>
                  <a:pt x="2013" y="5619"/>
                </a:lnTo>
                <a:cubicBezTo>
                  <a:pt x="2013" y="5638"/>
                  <a:pt x="1998" y="5653"/>
                  <a:pt x="1980" y="5653"/>
                </a:cubicBezTo>
                <a:cubicBezTo>
                  <a:pt x="1961" y="5653"/>
                  <a:pt x="1946" y="5638"/>
                  <a:pt x="1946" y="5620"/>
                </a:cubicBezTo>
                <a:close/>
                <a:moveTo>
                  <a:pt x="1946" y="5486"/>
                </a:moveTo>
                <a:lnTo>
                  <a:pt x="1946" y="5486"/>
                </a:lnTo>
                <a:cubicBezTo>
                  <a:pt x="1946" y="5468"/>
                  <a:pt x="1961" y="5453"/>
                  <a:pt x="1979" y="5453"/>
                </a:cubicBezTo>
                <a:cubicBezTo>
                  <a:pt x="1998" y="5453"/>
                  <a:pt x="2013" y="5467"/>
                  <a:pt x="2013" y="5486"/>
                </a:cubicBezTo>
                <a:lnTo>
                  <a:pt x="2013" y="5486"/>
                </a:lnTo>
                <a:cubicBezTo>
                  <a:pt x="2013" y="5504"/>
                  <a:pt x="1998" y="5519"/>
                  <a:pt x="1979" y="5519"/>
                </a:cubicBezTo>
                <a:cubicBezTo>
                  <a:pt x="1961" y="5519"/>
                  <a:pt x="1946" y="5505"/>
                  <a:pt x="1946" y="5486"/>
                </a:cubicBezTo>
                <a:close/>
                <a:moveTo>
                  <a:pt x="1946" y="5353"/>
                </a:moveTo>
                <a:lnTo>
                  <a:pt x="1946" y="5353"/>
                </a:lnTo>
                <a:cubicBezTo>
                  <a:pt x="1946" y="5334"/>
                  <a:pt x="1960" y="5319"/>
                  <a:pt x="1979" y="5319"/>
                </a:cubicBezTo>
                <a:cubicBezTo>
                  <a:pt x="1997" y="5319"/>
                  <a:pt x="2012" y="5334"/>
                  <a:pt x="2012" y="5352"/>
                </a:cubicBezTo>
                <a:lnTo>
                  <a:pt x="2012" y="5353"/>
                </a:lnTo>
                <a:cubicBezTo>
                  <a:pt x="2012" y="5371"/>
                  <a:pt x="1997" y="5386"/>
                  <a:pt x="1979" y="5386"/>
                </a:cubicBezTo>
                <a:cubicBezTo>
                  <a:pt x="1961" y="5386"/>
                  <a:pt x="1946" y="5371"/>
                  <a:pt x="1946" y="5353"/>
                </a:cubicBezTo>
                <a:close/>
                <a:moveTo>
                  <a:pt x="1945" y="5219"/>
                </a:moveTo>
                <a:lnTo>
                  <a:pt x="1945" y="5219"/>
                </a:lnTo>
                <a:cubicBezTo>
                  <a:pt x="1945" y="5201"/>
                  <a:pt x="1960" y="5186"/>
                  <a:pt x="1978" y="5186"/>
                </a:cubicBezTo>
                <a:cubicBezTo>
                  <a:pt x="1997" y="5186"/>
                  <a:pt x="2012" y="5201"/>
                  <a:pt x="2012" y="5219"/>
                </a:cubicBezTo>
                <a:lnTo>
                  <a:pt x="2012" y="5219"/>
                </a:lnTo>
                <a:cubicBezTo>
                  <a:pt x="2012" y="5238"/>
                  <a:pt x="1997" y="5252"/>
                  <a:pt x="1979" y="5253"/>
                </a:cubicBezTo>
                <a:cubicBezTo>
                  <a:pt x="1960" y="5253"/>
                  <a:pt x="1945" y="5238"/>
                  <a:pt x="1945" y="5219"/>
                </a:cubicBezTo>
                <a:close/>
                <a:moveTo>
                  <a:pt x="1945" y="5086"/>
                </a:moveTo>
                <a:lnTo>
                  <a:pt x="1945" y="5086"/>
                </a:lnTo>
                <a:cubicBezTo>
                  <a:pt x="1945" y="5067"/>
                  <a:pt x="1960" y="5052"/>
                  <a:pt x="1978" y="5052"/>
                </a:cubicBezTo>
                <a:cubicBezTo>
                  <a:pt x="1996" y="5052"/>
                  <a:pt x="2011" y="5067"/>
                  <a:pt x="2011" y="5086"/>
                </a:cubicBezTo>
                <a:lnTo>
                  <a:pt x="2011" y="5086"/>
                </a:lnTo>
                <a:cubicBezTo>
                  <a:pt x="2012" y="5104"/>
                  <a:pt x="1997" y="5119"/>
                  <a:pt x="1978" y="5119"/>
                </a:cubicBezTo>
                <a:cubicBezTo>
                  <a:pt x="1960" y="5119"/>
                  <a:pt x="1945" y="5104"/>
                  <a:pt x="1945" y="5086"/>
                </a:cubicBezTo>
                <a:close/>
                <a:moveTo>
                  <a:pt x="1944" y="4953"/>
                </a:moveTo>
                <a:lnTo>
                  <a:pt x="1944" y="4952"/>
                </a:lnTo>
                <a:cubicBezTo>
                  <a:pt x="1944" y="4934"/>
                  <a:pt x="1959" y="4919"/>
                  <a:pt x="1978" y="4919"/>
                </a:cubicBezTo>
                <a:cubicBezTo>
                  <a:pt x="1996" y="4919"/>
                  <a:pt x="2011" y="4934"/>
                  <a:pt x="2011" y="4952"/>
                </a:cubicBezTo>
                <a:lnTo>
                  <a:pt x="2011" y="4952"/>
                </a:lnTo>
                <a:cubicBezTo>
                  <a:pt x="2011" y="4971"/>
                  <a:pt x="1996" y="4986"/>
                  <a:pt x="1978" y="4986"/>
                </a:cubicBezTo>
                <a:cubicBezTo>
                  <a:pt x="1959" y="4986"/>
                  <a:pt x="1944" y="4971"/>
                  <a:pt x="1944" y="4953"/>
                </a:cubicBezTo>
                <a:close/>
                <a:moveTo>
                  <a:pt x="1944" y="4819"/>
                </a:moveTo>
                <a:lnTo>
                  <a:pt x="1944" y="4819"/>
                </a:lnTo>
                <a:cubicBezTo>
                  <a:pt x="1944" y="4801"/>
                  <a:pt x="1959" y="4786"/>
                  <a:pt x="1977" y="4786"/>
                </a:cubicBezTo>
                <a:cubicBezTo>
                  <a:pt x="1996" y="4786"/>
                  <a:pt x="2011" y="4800"/>
                  <a:pt x="2011" y="4819"/>
                </a:cubicBezTo>
                <a:lnTo>
                  <a:pt x="2011" y="4819"/>
                </a:lnTo>
                <a:cubicBezTo>
                  <a:pt x="2011" y="4837"/>
                  <a:pt x="1996" y="4852"/>
                  <a:pt x="1977" y="4852"/>
                </a:cubicBezTo>
                <a:cubicBezTo>
                  <a:pt x="1959" y="4852"/>
                  <a:pt x="1944" y="4838"/>
                  <a:pt x="1944" y="4819"/>
                </a:cubicBezTo>
                <a:close/>
                <a:moveTo>
                  <a:pt x="1944" y="4686"/>
                </a:moveTo>
                <a:lnTo>
                  <a:pt x="1944" y="4686"/>
                </a:lnTo>
                <a:cubicBezTo>
                  <a:pt x="1944" y="4667"/>
                  <a:pt x="1958" y="4652"/>
                  <a:pt x="1977" y="4652"/>
                </a:cubicBezTo>
                <a:cubicBezTo>
                  <a:pt x="1995" y="4652"/>
                  <a:pt x="2010" y="4667"/>
                  <a:pt x="2010" y="4685"/>
                </a:cubicBezTo>
                <a:lnTo>
                  <a:pt x="2010" y="4686"/>
                </a:lnTo>
                <a:cubicBezTo>
                  <a:pt x="2010" y="4704"/>
                  <a:pt x="1996" y="4719"/>
                  <a:pt x="1977" y="4719"/>
                </a:cubicBezTo>
                <a:cubicBezTo>
                  <a:pt x="1959" y="4719"/>
                  <a:pt x="1944" y="4704"/>
                  <a:pt x="1944" y="4686"/>
                </a:cubicBezTo>
                <a:close/>
                <a:moveTo>
                  <a:pt x="1943" y="4552"/>
                </a:moveTo>
                <a:lnTo>
                  <a:pt x="1943" y="4552"/>
                </a:lnTo>
                <a:cubicBezTo>
                  <a:pt x="1943" y="4534"/>
                  <a:pt x="1958" y="4519"/>
                  <a:pt x="1976" y="4519"/>
                </a:cubicBezTo>
                <a:cubicBezTo>
                  <a:pt x="1995" y="4519"/>
                  <a:pt x="2010" y="4534"/>
                  <a:pt x="2010" y="4552"/>
                </a:cubicBezTo>
                <a:lnTo>
                  <a:pt x="2010" y="4552"/>
                </a:lnTo>
                <a:cubicBezTo>
                  <a:pt x="2010" y="4571"/>
                  <a:pt x="1995" y="4585"/>
                  <a:pt x="1977" y="4586"/>
                </a:cubicBezTo>
                <a:cubicBezTo>
                  <a:pt x="1958" y="4586"/>
                  <a:pt x="1943" y="4571"/>
                  <a:pt x="1943" y="4552"/>
                </a:cubicBezTo>
                <a:close/>
                <a:moveTo>
                  <a:pt x="1943" y="4419"/>
                </a:moveTo>
                <a:lnTo>
                  <a:pt x="1943" y="4419"/>
                </a:lnTo>
                <a:cubicBezTo>
                  <a:pt x="1943" y="4400"/>
                  <a:pt x="1958" y="4385"/>
                  <a:pt x="1976" y="4385"/>
                </a:cubicBezTo>
                <a:cubicBezTo>
                  <a:pt x="1994" y="4385"/>
                  <a:pt x="2009" y="4400"/>
                  <a:pt x="2010" y="4419"/>
                </a:cubicBezTo>
                <a:lnTo>
                  <a:pt x="2010" y="4419"/>
                </a:lnTo>
                <a:cubicBezTo>
                  <a:pt x="2010" y="4437"/>
                  <a:pt x="1995" y="4452"/>
                  <a:pt x="1976" y="4452"/>
                </a:cubicBezTo>
                <a:cubicBezTo>
                  <a:pt x="1958" y="4452"/>
                  <a:pt x="1943" y="4437"/>
                  <a:pt x="1943" y="4419"/>
                </a:cubicBezTo>
                <a:close/>
                <a:moveTo>
                  <a:pt x="1942" y="4286"/>
                </a:moveTo>
                <a:lnTo>
                  <a:pt x="1942" y="4285"/>
                </a:lnTo>
                <a:cubicBezTo>
                  <a:pt x="1942" y="4267"/>
                  <a:pt x="1957" y="4252"/>
                  <a:pt x="1976" y="4252"/>
                </a:cubicBezTo>
                <a:cubicBezTo>
                  <a:pt x="1994" y="4252"/>
                  <a:pt x="2009" y="4267"/>
                  <a:pt x="2009" y="4285"/>
                </a:cubicBezTo>
                <a:lnTo>
                  <a:pt x="2009" y="4285"/>
                </a:lnTo>
                <a:cubicBezTo>
                  <a:pt x="2009" y="4304"/>
                  <a:pt x="1994" y="4319"/>
                  <a:pt x="1976" y="4319"/>
                </a:cubicBezTo>
                <a:cubicBezTo>
                  <a:pt x="1958" y="4319"/>
                  <a:pt x="1943" y="4304"/>
                  <a:pt x="1942" y="4286"/>
                </a:cubicBezTo>
                <a:close/>
                <a:moveTo>
                  <a:pt x="1942" y="4152"/>
                </a:moveTo>
                <a:lnTo>
                  <a:pt x="1942" y="4152"/>
                </a:lnTo>
                <a:cubicBezTo>
                  <a:pt x="1942" y="4134"/>
                  <a:pt x="1957" y="4119"/>
                  <a:pt x="1975" y="4119"/>
                </a:cubicBezTo>
                <a:cubicBezTo>
                  <a:pt x="1994" y="4119"/>
                  <a:pt x="2009" y="4133"/>
                  <a:pt x="2009" y="4152"/>
                </a:cubicBezTo>
                <a:lnTo>
                  <a:pt x="2009" y="4152"/>
                </a:lnTo>
                <a:cubicBezTo>
                  <a:pt x="2009" y="4170"/>
                  <a:pt x="1994" y="4185"/>
                  <a:pt x="1976" y="4185"/>
                </a:cubicBezTo>
                <a:cubicBezTo>
                  <a:pt x="1957" y="4185"/>
                  <a:pt x="1942" y="4171"/>
                  <a:pt x="1942" y="4152"/>
                </a:cubicBezTo>
                <a:close/>
                <a:moveTo>
                  <a:pt x="1942" y="4019"/>
                </a:moveTo>
                <a:lnTo>
                  <a:pt x="1942" y="4019"/>
                </a:lnTo>
                <a:cubicBezTo>
                  <a:pt x="1942" y="4000"/>
                  <a:pt x="1956" y="3985"/>
                  <a:pt x="1975" y="3985"/>
                </a:cubicBezTo>
                <a:cubicBezTo>
                  <a:pt x="1993" y="3985"/>
                  <a:pt x="2008" y="4000"/>
                  <a:pt x="2008" y="4018"/>
                </a:cubicBezTo>
                <a:lnTo>
                  <a:pt x="2008" y="4019"/>
                </a:lnTo>
                <a:cubicBezTo>
                  <a:pt x="2008" y="4037"/>
                  <a:pt x="1994" y="4052"/>
                  <a:pt x="1975" y="4052"/>
                </a:cubicBezTo>
                <a:cubicBezTo>
                  <a:pt x="1957" y="4052"/>
                  <a:pt x="1942" y="4037"/>
                  <a:pt x="1942" y="4019"/>
                </a:cubicBezTo>
                <a:close/>
                <a:moveTo>
                  <a:pt x="1941" y="3885"/>
                </a:moveTo>
                <a:lnTo>
                  <a:pt x="1941" y="3885"/>
                </a:lnTo>
                <a:cubicBezTo>
                  <a:pt x="1941" y="3867"/>
                  <a:pt x="1956" y="3852"/>
                  <a:pt x="1974" y="3852"/>
                </a:cubicBezTo>
                <a:cubicBezTo>
                  <a:pt x="1993" y="3852"/>
                  <a:pt x="2008" y="3867"/>
                  <a:pt x="2008" y="3885"/>
                </a:cubicBezTo>
                <a:lnTo>
                  <a:pt x="2008" y="3885"/>
                </a:lnTo>
                <a:cubicBezTo>
                  <a:pt x="2008" y="3904"/>
                  <a:pt x="1993" y="3918"/>
                  <a:pt x="1975" y="3919"/>
                </a:cubicBezTo>
                <a:cubicBezTo>
                  <a:pt x="1956" y="3919"/>
                  <a:pt x="1941" y="3904"/>
                  <a:pt x="1941" y="3885"/>
                </a:cubicBezTo>
                <a:close/>
                <a:moveTo>
                  <a:pt x="1941" y="3752"/>
                </a:moveTo>
                <a:lnTo>
                  <a:pt x="1941" y="3752"/>
                </a:lnTo>
                <a:cubicBezTo>
                  <a:pt x="1941" y="3733"/>
                  <a:pt x="1956" y="3718"/>
                  <a:pt x="1974" y="3718"/>
                </a:cubicBezTo>
                <a:cubicBezTo>
                  <a:pt x="1993" y="3718"/>
                  <a:pt x="2007" y="3733"/>
                  <a:pt x="2008" y="3752"/>
                </a:cubicBezTo>
                <a:lnTo>
                  <a:pt x="2008" y="3752"/>
                </a:lnTo>
                <a:cubicBezTo>
                  <a:pt x="2008" y="3770"/>
                  <a:pt x="1993" y="3785"/>
                  <a:pt x="1974" y="3785"/>
                </a:cubicBezTo>
                <a:cubicBezTo>
                  <a:pt x="1956" y="3785"/>
                  <a:pt x="1941" y="3770"/>
                  <a:pt x="1941" y="3752"/>
                </a:cubicBezTo>
                <a:close/>
                <a:moveTo>
                  <a:pt x="1940" y="3619"/>
                </a:moveTo>
                <a:lnTo>
                  <a:pt x="1940" y="3618"/>
                </a:lnTo>
                <a:cubicBezTo>
                  <a:pt x="1940" y="3600"/>
                  <a:pt x="1955" y="3585"/>
                  <a:pt x="1974" y="3585"/>
                </a:cubicBezTo>
                <a:cubicBezTo>
                  <a:pt x="1992" y="3585"/>
                  <a:pt x="2007" y="3600"/>
                  <a:pt x="2007" y="3618"/>
                </a:cubicBezTo>
                <a:lnTo>
                  <a:pt x="2007" y="3618"/>
                </a:lnTo>
                <a:cubicBezTo>
                  <a:pt x="2007" y="3637"/>
                  <a:pt x="1992" y="3652"/>
                  <a:pt x="1974" y="3652"/>
                </a:cubicBezTo>
                <a:cubicBezTo>
                  <a:pt x="1956" y="3652"/>
                  <a:pt x="1941" y="3637"/>
                  <a:pt x="1940" y="3619"/>
                </a:cubicBezTo>
                <a:close/>
                <a:moveTo>
                  <a:pt x="1940" y="3485"/>
                </a:moveTo>
                <a:lnTo>
                  <a:pt x="1940" y="3485"/>
                </a:lnTo>
                <a:cubicBezTo>
                  <a:pt x="1940" y="3467"/>
                  <a:pt x="1955" y="3452"/>
                  <a:pt x="1973" y="3452"/>
                </a:cubicBezTo>
                <a:cubicBezTo>
                  <a:pt x="1992" y="3452"/>
                  <a:pt x="2007" y="3466"/>
                  <a:pt x="2007" y="3485"/>
                </a:cubicBezTo>
                <a:lnTo>
                  <a:pt x="2007" y="3485"/>
                </a:lnTo>
                <a:cubicBezTo>
                  <a:pt x="2007" y="3503"/>
                  <a:pt x="1992" y="3518"/>
                  <a:pt x="1974" y="3518"/>
                </a:cubicBezTo>
                <a:cubicBezTo>
                  <a:pt x="1955" y="3518"/>
                  <a:pt x="1940" y="3504"/>
                  <a:pt x="1940" y="3485"/>
                </a:cubicBezTo>
                <a:close/>
                <a:moveTo>
                  <a:pt x="1891" y="3382"/>
                </a:moveTo>
                <a:lnTo>
                  <a:pt x="1891" y="3382"/>
                </a:lnTo>
                <a:cubicBezTo>
                  <a:pt x="1882" y="3366"/>
                  <a:pt x="1888" y="3346"/>
                  <a:pt x="1904" y="3337"/>
                </a:cubicBezTo>
                <a:cubicBezTo>
                  <a:pt x="1920" y="3328"/>
                  <a:pt x="1940" y="3333"/>
                  <a:pt x="1949" y="3349"/>
                </a:cubicBezTo>
                <a:lnTo>
                  <a:pt x="1949" y="3349"/>
                </a:lnTo>
                <a:cubicBezTo>
                  <a:pt x="1958" y="3365"/>
                  <a:pt x="1952" y="3386"/>
                  <a:pt x="1936" y="3395"/>
                </a:cubicBezTo>
                <a:cubicBezTo>
                  <a:pt x="1920" y="3404"/>
                  <a:pt x="1900" y="3398"/>
                  <a:pt x="1891" y="3382"/>
                </a:cubicBezTo>
                <a:close/>
                <a:moveTo>
                  <a:pt x="1825" y="3266"/>
                </a:moveTo>
                <a:lnTo>
                  <a:pt x="1825" y="3266"/>
                </a:lnTo>
                <a:cubicBezTo>
                  <a:pt x="1816" y="3250"/>
                  <a:pt x="1822" y="3229"/>
                  <a:pt x="1838" y="3220"/>
                </a:cubicBezTo>
                <a:cubicBezTo>
                  <a:pt x="1854" y="3211"/>
                  <a:pt x="1874" y="3217"/>
                  <a:pt x="1883" y="3233"/>
                </a:cubicBezTo>
                <a:lnTo>
                  <a:pt x="1884" y="3233"/>
                </a:lnTo>
                <a:cubicBezTo>
                  <a:pt x="1893" y="3249"/>
                  <a:pt x="1887" y="3269"/>
                  <a:pt x="1871" y="3279"/>
                </a:cubicBezTo>
                <a:cubicBezTo>
                  <a:pt x="1855" y="3288"/>
                  <a:pt x="1834" y="3282"/>
                  <a:pt x="1825" y="3266"/>
                </a:cubicBezTo>
                <a:close/>
                <a:moveTo>
                  <a:pt x="1760" y="3150"/>
                </a:moveTo>
                <a:lnTo>
                  <a:pt x="1760" y="3150"/>
                </a:lnTo>
                <a:cubicBezTo>
                  <a:pt x="1751" y="3134"/>
                  <a:pt x="1757" y="3113"/>
                  <a:pt x="1773" y="3104"/>
                </a:cubicBezTo>
                <a:cubicBezTo>
                  <a:pt x="1789" y="3095"/>
                  <a:pt x="1809" y="3101"/>
                  <a:pt x="1818" y="3117"/>
                </a:cubicBezTo>
                <a:lnTo>
                  <a:pt x="1818" y="3117"/>
                </a:lnTo>
                <a:cubicBezTo>
                  <a:pt x="1827" y="3133"/>
                  <a:pt x="1821" y="3153"/>
                  <a:pt x="1805" y="3162"/>
                </a:cubicBezTo>
                <a:cubicBezTo>
                  <a:pt x="1789" y="3171"/>
                  <a:pt x="1769" y="3166"/>
                  <a:pt x="1760" y="3150"/>
                </a:cubicBezTo>
                <a:close/>
                <a:moveTo>
                  <a:pt x="1694" y="3033"/>
                </a:moveTo>
                <a:lnTo>
                  <a:pt x="1694" y="3033"/>
                </a:lnTo>
                <a:cubicBezTo>
                  <a:pt x="1685" y="3017"/>
                  <a:pt x="1691" y="2997"/>
                  <a:pt x="1707" y="2988"/>
                </a:cubicBezTo>
                <a:cubicBezTo>
                  <a:pt x="1723" y="2979"/>
                  <a:pt x="1743" y="2985"/>
                  <a:pt x="1752" y="3001"/>
                </a:cubicBezTo>
                <a:lnTo>
                  <a:pt x="1752" y="3001"/>
                </a:lnTo>
                <a:cubicBezTo>
                  <a:pt x="1761" y="3017"/>
                  <a:pt x="1756" y="3037"/>
                  <a:pt x="1740" y="3046"/>
                </a:cubicBezTo>
                <a:cubicBezTo>
                  <a:pt x="1724" y="3055"/>
                  <a:pt x="1703" y="3049"/>
                  <a:pt x="1694" y="3033"/>
                </a:cubicBezTo>
                <a:close/>
                <a:moveTo>
                  <a:pt x="1629" y="2917"/>
                </a:moveTo>
                <a:lnTo>
                  <a:pt x="1629" y="2917"/>
                </a:lnTo>
                <a:cubicBezTo>
                  <a:pt x="1620" y="2901"/>
                  <a:pt x="1625" y="2881"/>
                  <a:pt x="1641" y="2872"/>
                </a:cubicBezTo>
                <a:cubicBezTo>
                  <a:pt x="1658" y="2863"/>
                  <a:pt x="1678" y="2868"/>
                  <a:pt x="1687" y="2884"/>
                </a:cubicBezTo>
                <a:lnTo>
                  <a:pt x="1687" y="2885"/>
                </a:lnTo>
                <a:cubicBezTo>
                  <a:pt x="1696" y="2901"/>
                  <a:pt x="1690" y="2921"/>
                  <a:pt x="1674" y="2930"/>
                </a:cubicBezTo>
                <a:cubicBezTo>
                  <a:pt x="1658" y="2939"/>
                  <a:pt x="1638" y="2933"/>
                  <a:pt x="1629" y="2917"/>
                </a:cubicBezTo>
                <a:close/>
                <a:moveTo>
                  <a:pt x="1563" y="2801"/>
                </a:moveTo>
                <a:lnTo>
                  <a:pt x="1563" y="2801"/>
                </a:lnTo>
                <a:cubicBezTo>
                  <a:pt x="1554" y="2785"/>
                  <a:pt x="1560" y="2765"/>
                  <a:pt x="1576" y="2756"/>
                </a:cubicBezTo>
                <a:cubicBezTo>
                  <a:pt x="1592" y="2747"/>
                  <a:pt x="1612" y="2752"/>
                  <a:pt x="1621" y="2768"/>
                </a:cubicBezTo>
                <a:lnTo>
                  <a:pt x="1621" y="2768"/>
                </a:lnTo>
                <a:cubicBezTo>
                  <a:pt x="1630" y="2784"/>
                  <a:pt x="1625" y="2805"/>
                  <a:pt x="1609" y="2814"/>
                </a:cubicBezTo>
                <a:cubicBezTo>
                  <a:pt x="1593" y="2823"/>
                  <a:pt x="1572" y="2817"/>
                  <a:pt x="1563" y="2801"/>
                </a:cubicBezTo>
                <a:close/>
                <a:moveTo>
                  <a:pt x="1498" y="2685"/>
                </a:moveTo>
                <a:lnTo>
                  <a:pt x="1498" y="2685"/>
                </a:lnTo>
                <a:cubicBezTo>
                  <a:pt x="1489" y="2669"/>
                  <a:pt x="1494" y="2648"/>
                  <a:pt x="1510" y="2639"/>
                </a:cubicBezTo>
                <a:cubicBezTo>
                  <a:pt x="1526" y="2630"/>
                  <a:pt x="1547" y="2636"/>
                  <a:pt x="1556" y="2652"/>
                </a:cubicBezTo>
                <a:lnTo>
                  <a:pt x="1556" y="2652"/>
                </a:lnTo>
                <a:cubicBezTo>
                  <a:pt x="1565" y="2668"/>
                  <a:pt x="1559" y="2689"/>
                  <a:pt x="1543" y="2698"/>
                </a:cubicBezTo>
                <a:cubicBezTo>
                  <a:pt x="1527" y="2707"/>
                  <a:pt x="1507" y="2701"/>
                  <a:pt x="1498" y="2685"/>
                </a:cubicBezTo>
                <a:close/>
                <a:moveTo>
                  <a:pt x="1432" y="2569"/>
                </a:moveTo>
                <a:lnTo>
                  <a:pt x="1432" y="2569"/>
                </a:lnTo>
                <a:cubicBezTo>
                  <a:pt x="1423" y="2553"/>
                  <a:pt x="1429" y="2532"/>
                  <a:pt x="1445" y="2523"/>
                </a:cubicBezTo>
                <a:cubicBezTo>
                  <a:pt x="1461" y="2514"/>
                  <a:pt x="1481" y="2520"/>
                  <a:pt x="1490" y="2536"/>
                </a:cubicBezTo>
                <a:lnTo>
                  <a:pt x="1490" y="2536"/>
                </a:lnTo>
                <a:cubicBezTo>
                  <a:pt x="1499" y="2552"/>
                  <a:pt x="1494" y="2572"/>
                  <a:pt x="1478" y="2581"/>
                </a:cubicBezTo>
                <a:cubicBezTo>
                  <a:pt x="1462" y="2590"/>
                  <a:pt x="1441" y="2585"/>
                  <a:pt x="1432" y="2569"/>
                </a:cubicBezTo>
                <a:close/>
                <a:moveTo>
                  <a:pt x="1367" y="2452"/>
                </a:moveTo>
                <a:lnTo>
                  <a:pt x="1367" y="2452"/>
                </a:lnTo>
                <a:cubicBezTo>
                  <a:pt x="1358" y="2436"/>
                  <a:pt x="1363" y="2416"/>
                  <a:pt x="1379" y="2407"/>
                </a:cubicBezTo>
                <a:cubicBezTo>
                  <a:pt x="1395" y="2398"/>
                  <a:pt x="1416" y="2404"/>
                  <a:pt x="1425" y="2420"/>
                </a:cubicBezTo>
                <a:lnTo>
                  <a:pt x="1425" y="2420"/>
                </a:lnTo>
                <a:cubicBezTo>
                  <a:pt x="1434" y="2436"/>
                  <a:pt x="1428" y="2456"/>
                  <a:pt x="1412" y="2465"/>
                </a:cubicBezTo>
                <a:cubicBezTo>
                  <a:pt x="1396" y="2474"/>
                  <a:pt x="1376" y="2468"/>
                  <a:pt x="1367" y="2452"/>
                </a:cubicBezTo>
                <a:close/>
                <a:moveTo>
                  <a:pt x="1301" y="2336"/>
                </a:moveTo>
                <a:lnTo>
                  <a:pt x="1301" y="2336"/>
                </a:lnTo>
                <a:cubicBezTo>
                  <a:pt x="1292" y="2320"/>
                  <a:pt x="1298" y="2300"/>
                  <a:pt x="1314" y="2291"/>
                </a:cubicBezTo>
                <a:cubicBezTo>
                  <a:pt x="1330" y="2282"/>
                  <a:pt x="1350" y="2287"/>
                  <a:pt x="1359" y="2304"/>
                </a:cubicBezTo>
                <a:lnTo>
                  <a:pt x="1359" y="2304"/>
                </a:lnTo>
                <a:cubicBezTo>
                  <a:pt x="1368" y="2320"/>
                  <a:pt x="1363" y="2340"/>
                  <a:pt x="1346" y="2349"/>
                </a:cubicBezTo>
                <a:cubicBezTo>
                  <a:pt x="1330" y="2358"/>
                  <a:pt x="1310" y="2352"/>
                  <a:pt x="1301" y="2336"/>
                </a:cubicBezTo>
                <a:close/>
                <a:moveTo>
                  <a:pt x="1236" y="2220"/>
                </a:moveTo>
                <a:lnTo>
                  <a:pt x="1236" y="2220"/>
                </a:lnTo>
                <a:cubicBezTo>
                  <a:pt x="1227" y="2204"/>
                  <a:pt x="1232" y="2184"/>
                  <a:pt x="1248" y="2175"/>
                </a:cubicBezTo>
                <a:cubicBezTo>
                  <a:pt x="1264" y="2166"/>
                  <a:pt x="1285" y="2171"/>
                  <a:pt x="1294" y="2187"/>
                </a:cubicBezTo>
                <a:lnTo>
                  <a:pt x="1294" y="2187"/>
                </a:lnTo>
                <a:cubicBezTo>
                  <a:pt x="1303" y="2203"/>
                  <a:pt x="1297" y="2224"/>
                  <a:pt x="1281" y="2233"/>
                </a:cubicBezTo>
                <a:cubicBezTo>
                  <a:pt x="1265" y="2242"/>
                  <a:pt x="1245" y="2236"/>
                  <a:pt x="1236" y="2220"/>
                </a:cubicBezTo>
                <a:close/>
                <a:moveTo>
                  <a:pt x="1170" y="2104"/>
                </a:moveTo>
                <a:lnTo>
                  <a:pt x="1170" y="2104"/>
                </a:lnTo>
                <a:cubicBezTo>
                  <a:pt x="1161" y="2088"/>
                  <a:pt x="1167" y="2067"/>
                  <a:pt x="1183" y="2058"/>
                </a:cubicBezTo>
                <a:cubicBezTo>
                  <a:pt x="1199" y="2049"/>
                  <a:pt x="1219" y="2055"/>
                  <a:pt x="1228" y="2071"/>
                </a:cubicBezTo>
                <a:lnTo>
                  <a:pt x="1228" y="2071"/>
                </a:lnTo>
                <a:cubicBezTo>
                  <a:pt x="1237" y="2087"/>
                  <a:pt x="1231" y="2108"/>
                  <a:pt x="1215" y="2117"/>
                </a:cubicBezTo>
                <a:cubicBezTo>
                  <a:pt x="1199" y="2126"/>
                  <a:pt x="1179" y="2120"/>
                  <a:pt x="1170" y="2104"/>
                </a:cubicBezTo>
                <a:close/>
                <a:moveTo>
                  <a:pt x="1105" y="1988"/>
                </a:moveTo>
                <a:lnTo>
                  <a:pt x="1104" y="1988"/>
                </a:lnTo>
                <a:cubicBezTo>
                  <a:pt x="1095" y="1971"/>
                  <a:pt x="1101" y="1951"/>
                  <a:pt x="1117" y="1942"/>
                </a:cubicBezTo>
                <a:cubicBezTo>
                  <a:pt x="1133" y="1933"/>
                  <a:pt x="1154" y="1939"/>
                  <a:pt x="1163" y="1955"/>
                </a:cubicBezTo>
                <a:lnTo>
                  <a:pt x="1163" y="1955"/>
                </a:lnTo>
                <a:cubicBezTo>
                  <a:pt x="1172" y="1971"/>
                  <a:pt x="1166" y="1991"/>
                  <a:pt x="1150" y="2000"/>
                </a:cubicBezTo>
                <a:cubicBezTo>
                  <a:pt x="1134" y="2009"/>
                  <a:pt x="1114" y="2004"/>
                  <a:pt x="1105" y="1988"/>
                </a:cubicBezTo>
                <a:close/>
                <a:moveTo>
                  <a:pt x="1039" y="1871"/>
                </a:moveTo>
                <a:lnTo>
                  <a:pt x="1039" y="1871"/>
                </a:lnTo>
                <a:cubicBezTo>
                  <a:pt x="1030" y="1855"/>
                  <a:pt x="1036" y="1835"/>
                  <a:pt x="1052" y="1826"/>
                </a:cubicBezTo>
                <a:cubicBezTo>
                  <a:pt x="1068" y="1817"/>
                  <a:pt x="1088" y="1823"/>
                  <a:pt x="1097" y="1839"/>
                </a:cubicBezTo>
                <a:lnTo>
                  <a:pt x="1097" y="1839"/>
                </a:lnTo>
                <a:cubicBezTo>
                  <a:pt x="1106" y="1855"/>
                  <a:pt x="1100" y="1875"/>
                  <a:pt x="1084" y="1884"/>
                </a:cubicBezTo>
                <a:cubicBezTo>
                  <a:pt x="1068" y="1893"/>
                  <a:pt x="1048" y="1887"/>
                  <a:pt x="1039" y="1871"/>
                </a:cubicBezTo>
                <a:close/>
                <a:moveTo>
                  <a:pt x="973" y="1755"/>
                </a:moveTo>
                <a:lnTo>
                  <a:pt x="973" y="1755"/>
                </a:lnTo>
                <a:cubicBezTo>
                  <a:pt x="964" y="1739"/>
                  <a:pt x="970" y="1719"/>
                  <a:pt x="986" y="1710"/>
                </a:cubicBezTo>
                <a:cubicBezTo>
                  <a:pt x="1002" y="1701"/>
                  <a:pt x="1023" y="1707"/>
                  <a:pt x="1032" y="1723"/>
                </a:cubicBezTo>
                <a:lnTo>
                  <a:pt x="1032" y="1723"/>
                </a:lnTo>
                <a:cubicBezTo>
                  <a:pt x="1041" y="1739"/>
                  <a:pt x="1035" y="1759"/>
                  <a:pt x="1019" y="1768"/>
                </a:cubicBezTo>
                <a:cubicBezTo>
                  <a:pt x="1003" y="1777"/>
                  <a:pt x="982" y="1771"/>
                  <a:pt x="973" y="1755"/>
                </a:cubicBezTo>
                <a:close/>
                <a:moveTo>
                  <a:pt x="908" y="1639"/>
                </a:moveTo>
                <a:lnTo>
                  <a:pt x="908" y="1639"/>
                </a:lnTo>
                <a:cubicBezTo>
                  <a:pt x="899" y="1623"/>
                  <a:pt x="905" y="1603"/>
                  <a:pt x="921" y="1594"/>
                </a:cubicBezTo>
                <a:cubicBezTo>
                  <a:pt x="937" y="1585"/>
                  <a:pt x="957" y="1590"/>
                  <a:pt x="966" y="1606"/>
                </a:cubicBezTo>
                <a:lnTo>
                  <a:pt x="966" y="1606"/>
                </a:lnTo>
                <a:cubicBezTo>
                  <a:pt x="975" y="1623"/>
                  <a:pt x="969" y="1643"/>
                  <a:pt x="953" y="1652"/>
                </a:cubicBezTo>
                <a:cubicBezTo>
                  <a:pt x="937" y="1661"/>
                  <a:pt x="917" y="1655"/>
                  <a:pt x="908" y="1639"/>
                </a:cubicBezTo>
                <a:close/>
                <a:moveTo>
                  <a:pt x="842" y="1523"/>
                </a:moveTo>
                <a:lnTo>
                  <a:pt x="842" y="1523"/>
                </a:lnTo>
                <a:cubicBezTo>
                  <a:pt x="833" y="1507"/>
                  <a:pt x="839" y="1486"/>
                  <a:pt x="855" y="1477"/>
                </a:cubicBezTo>
                <a:cubicBezTo>
                  <a:pt x="871" y="1468"/>
                  <a:pt x="892" y="1474"/>
                  <a:pt x="901" y="1490"/>
                </a:cubicBezTo>
                <a:lnTo>
                  <a:pt x="901" y="1490"/>
                </a:lnTo>
                <a:cubicBezTo>
                  <a:pt x="910" y="1506"/>
                  <a:pt x="904" y="1527"/>
                  <a:pt x="888" y="1536"/>
                </a:cubicBezTo>
                <a:cubicBezTo>
                  <a:pt x="872" y="1545"/>
                  <a:pt x="851" y="1539"/>
                  <a:pt x="842" y="1523"/>
                </a:cubicBezTo>
                <a:close/>
                <a:moveTo>
                  <a:pt x="777" y="1407"/>
                </a:moveTo>
                <a:lnTo>
                  <a:pt x="777" y="1407"/>
                </a:lnTo>
                <a:cubicBezTo>
                  <a:pt x="768" y="1391"/>
                  <a:pt x="774" y="1370"/>
                  <a:pt x="790" y="1361"/>
                </a:cubicBezTo>
                <a:cubicBezTo>
                  <a:pt x="806" y="1352"/>
                  <a:pt x="826" y="1358"/>
                  <a:pt x="835" y="1374"/>
                </a:cubicBezTo>
                <a:lnTo>
                  <a:pt x="835" y="1374"/>
                </a:lnTo>
                <a:cubicBezTo>
                  <a:pt x="844" y="1390"/>
                  <a:pt x="838" y="1410"/>
                  <a:pt x="822" y="1419"/>
                </a:cubicBezTo>
                <a:cubicBezTo>
                  <a:pt x="806" y="1428"/>
                  <a:pt x="786" y="1423"/>
                  <a:pt x="777" y="1407"/>
                </a:cubicBezTo>
                <a:close/>
                <a:moveTo>
                  <a:pt x="711" y="1290"/>
                </a:moveTo>
                <a:lnTo>
                  <a:pt x="711" y="1290"/>
                </a:lnTo>
                <a:cubicBezTo>
                  <a:pt x="702" y="1274"/>
                  <a:pt x="708" y="1254"/>
                  <a:pt x="724" y="1245"/>
                </a:cubicBezTo>
                <a:cubicBezTo>
                  <a:pt x="740" y="1236"/>
                  <a:pt x="760" y="1242"/>
                  <a:pt x="769" y="1258"/>
                </a:cubicBezTo>
                <a:lnTo>
                  <a:pt x="769" y="1258"/>
                </a:lnTo>
                <a:cubicBezTo>
                  <a:pt x="778" y="1274"/>
                  <a:pt x="773" y="1294"/>
                  <a:pt x="757" y="1303"/>
                </a:cubicBezTo>
                <a:cubicBezTo>
                  <a:pt x="741" y="1312"/>
                  <a:pt x="720" y="1307"/>
                  <a:pt x="711" y="1290"/>
                </a:cubicBezTo>
                <a:close/>
                <a:moveTo>
                  <a:pt x="646" y="1174"/>
                </a:moveTo>
                <a:lnTo>
                  <a:pt x="646" y="1174"/>
                </a:lnTo>
                <a:cubicBezTo>
                  <a:pt x="637" y="1158"/>
                  <a:pt x="642" y="1138"/>
                  <a:pt x="659" y="1129"/>
                </a:cubicBezTo>
                <a:cubicBezTo>
                  <a:pt x="675" y="1120"/>
                  <a:pt x="695" y="1126"/>
                  <a:pt x="704" y="1142"/>
                </a:cubicBezTo>
                <a:lnTo>
                  <a:pt x="704" y="1142"/>
                </a:lnTo>
                <a:cubicBezTo>
                  <a:pt x="713" y="1158"/>
                  <a:pt x="707" y="1178"/>
                  <a:pt x="691" y="1187"/>
                </a:cubicBezTo>
                <a:cubicBezTo>
                  <a:pt x="675" y="1196"/>
                  <a:pt x="655" y="1190"/>
                  <a:pt x="646" y="1174"/>
                </a:cubicBezTo>
                <a:close/>
                <a:moveTo>
                  <a:pt x="580" y="1058"/>
                </a:moveTo>
                <a:lnTo>
                  <a:pt x="580" y="1058"/>
                </a:lnTo>
                <a:cubicBezTo>
                  <a:pt x="571" y="1042"/>
                  <a:pt x="577" y="1022"/>
                  <a:pt x="593" y="1013"/>
                </a:cubicBezTo>
                <a:cubicBezTo>
                  <a:pt x="609" y="1004"/>
                  <a:pt x="629" y="1009"/>
                  <a:pt x="638" y="1025"/>
                </a:cubicBezTo>
                <a:lnTo>
                  <a:pt x="638" y="1025"/>
                </a:lnTo>
                <a:cubicBezTo>
                  <a:pt x="647" y="1042"/>
                  <a:pt x="642" y="1062"/>
                  <a:pt x="626" y="1071"/>
                </a:cubicBezTo>
                <a:cubicBezTo>
                  <a:pt x="610" y="1080"/>
                  <a:pt x="589" y="1074"/>
                  <a:pt x="580" y="1058"/>
                </a:cubicBezTo>
                <a:close/>
                <a:moveTo>
                  <a:pt x="515" y="942"/>
                </a:moveTo>
                <a:lnTo>
                  <a:pt x="515" y="942"/>
                </a:lnTo>
                <a:cubicBezTo>
                  <a:pt x="506" y="926"/>
                  <a:pt x="511" y="905"/>
                  <a:pt x="527" y="896"/>
                </a:cubicBezTo>
                <a:cubicBezTo>
                  <a:pt x="544" y="887"/>
                  <a:pt x="564" y="893"/>
                  <a:pt x="573" y="909"/>
                </a:cubicBezTo>
                <a:lnTo>
                  <a:pt x="573" y="909"/>
                </a:lnTo>
                <a:cubicBezTo>
                  <a:pt x="582" y="925"/>
                  <a:pt x="576" y="946"/>
                  <a:pt x="560" y="955"/>
                </a:cubicBezTo>
                <a:cubicBezTo>
                  <a:pt x="544" y="964"/>
                  <a:pt x="524" y="958"/>
                  <a:pt x="515" y="942"/>
                </a:cubicBezTo>
                <a:close/>
                <a:moveTo>
                  <a:pt x="449" y="826"/>
                </a:moveTo>
                <a:lnTo>
                  <a:pt x="449" y="826"/>
                </a:lnTo>
                <a:cubicBezTo>
                  <a:pt x="440" y="810"/>
                  <a:pt x="446" y="789"/>
                  <a:pt x="462" y="780"/>
                </a:cubicBezTo>
                <a:cubicBezTo>
                  <a:pt x="478" y="771"/>
                  <a:pt x="498" y="777"/>
                  <a:pt x="507" y="793"/>
                </a:cubicBezTo>
                <a:lnTo>
                  <a:pt x="507" y="793"/>
                </a:lnTo>
                <a:cubicBezTo>
                  <a:pt x="516" y="809"/>
                  <a:pt x="511" y="829"/>
                  <a:pt x="495" y="838"/>
                </a:cubicBezTo>
                <a:cubicBezTo>
                  <a:pt x="478" y="847"/>
                  <a:pt x="458" y="842"/>
                  <a:pt x="449" y="826"/>
                </a:cubicBezTo>
                <a:close/>
                <a:moveTo>
                  <a:pt x="384" y="709"/>
                </a:moveTo>
                <a:lnTo>
                  <a:pt x="384" y="709"/>
                </a:lnTo>
                <a:cubicBezTo>
                  <a:pt x="375" y="693"/>
                  <a:pt x="380" y="673"/>
                  <a:pt x="396" y="664"/>
                </a:cubicBezTo>
                <a:cubicBezTo>
                  <a:pt x="412" y="655"/>
                  <a:pt x="433" y="661"/>
                  <a:pt x="442" y="677"/>
                </a:cubicBezTo>
                <a:lnTo>
                  <a:pt x="442" y="677"/>
                </a:lnTo>
                <a:cubicBezTo>
                  <a:pt x="451" y="693"/>
                  <a:pt x="445" y="713"/>
                  <a:pt x="429" y="722"/>
                </a:cubicBezTo>
                <a:cubicBezTo>
                  <a:pt x="413" y="731"/>
                  <a:pt x="393" y="726"/>
                  <a:pt x="384" y="709"/>
                </a:cubicBezTo>
                <a:close/>
                <a:moveTo>
                  <a:pt x="318" y="593"/>
                </a:moveTo>
                <a:lnTo>
                  <a:pt x="318" y="593"/>
                </a:lnTo>
                <a:cubicBezTo>
                  <a:pt x="309" y="577"/>
                  <a:pt x="315" y="557"/>
                  <a:pt x="331" y="548"/>
                </a:cubicBezTo>
                <a:cubicBezTo>
                  <a:pt x="347" y="539"/>
                  <a:pt x="367" y="545"/>
                  <a:pt x="376" y="561"/>
                </a:cubicBezTo>
                <a:lnTo>
                  <a:pt x="376" y="561"/>
                </a:lnTo>
                <a:cubicBezTo>
                  <a:pt x="385" y="577"/>
                  <a:pt x="380" y="597"/>
                  <a:pt x="363" y="606"/>
                </a:cubicBezTo>
                <a:cubicBezTo>
                  <a:pt x="347" y="615"/>
                  <a:pt x="327" y="609"/>
                  <a:pt x="318" y="593"/>
                </a:cubicBezTo>
                <a:close/>
                <a:moveTo>
                  <a:pt x="253" y="477"/>
                </a:moveTo>
                <a:lnTo>
                  <a:pt x="253" y="477"/>
                </a:lnTo>
                <a:cubicBezTo>
                  <a:pt x="244" y="461"/>
                  <a:pt x="249" y="441"/>
                  <a:pt x="265" y="432"/>
                </a:cubicBezTo>
                <a:cubicBezTo>
                  <a:pt x="281" y="423"/>
                  <a:pt x="302" y="428"/>
                  <a:pt x="311" y="444"/>
                </a:cubicBezTo>
                <a:lnTo>
                  <a:pt x="311" y="445"/>
                </a:lnTo>
                <a:cubicBezTo>
                  <a:pt x="320" y="461"/>
                  <a:pt x="314" y="481"/>
                  <a:pt x="298" y="490"/>
                </a:cubicBezTo>
                <a:cubicBezTo>
                  <a:pt x="282" y="499"/>
                  <a:pt x="262" y="493"/>
                  <a:pt x="253" y="477"/>
                </a:cubicBezTo>
                <a:close/>
                <a:moveTo>
                  <a:pt x="187" y="361"/>
                </a:moveTo>
                <a:lnTo>
                  <a:pt x="187" y="361"/>
                </a:lnTo>
                <a:cubicBezTo>
                  <a:pt x="178" y="345"/>
                  <a:pt x="184" y="324"/>
                  <a:pt x="200" y="315"/>
                </a:cubicBezTo>
                <a:cubicBezTo>
                  <a:pt x="216" y="306"/>
                  <a:pt x="236" y="312"/>
                  <a:pt x="245" y="328"/>
                </a:cubicBezTo>
                <a:lnTo>
                  <a:pt x="245" y="328"/>
                </a:lnTo>
                <a:cubicBezTo>
                  <a:pt x="254" y="344"/>
                  <a:pt x="248" y="365"/>
                  <a:pt x="232" y="374"/>
                </a:cubicBezTo>
                <a:cubicBezTo>
                  <a:pt x="216" y="383"/>
                  <a:pt x="196" y="377"/>
                  <a:pt x="187" y="361"/>
                </a:cubicBezTo>
                <a:close/>
                <a:moveTo>
                  <a:pt x="121" y="245"/>
                </a:moveTo>
                <a:lnTo>
                  <a:pt x="121" y="245"/>
                </a:lnTo>
                <a:cubicBezTo>
                  <a:pt x="112" y="229"/>
                  <a:pt x="118" y="208"/>
                  <a:pt x="134" y="199"/>
                </a:cubicBezTo>
                <a:cubicBezTo>
                  <a:pt x="150" y="190"/>
                  <a:pt x="171" y="196"/>
                  <a:pt x="180" y="212"/>
                </a:cubicBezTo>
                <a:lnTo>
                  <a:pt x="180" y="212"/>
                </a:lnTo>
                <a:cubicBezTo>
                  <a:pt x="189" y="228"/>
                  <a:pt x="183" y="249"/>
                  <a:pt x="167" y="258"/>
                </a:cubicBezTo>
                <a:cubicBezTo>
                  <a:pt x="151" y="266"/>
                  <a:pt x="130" y="261"/>
                  <a:pt x="121" y="245"/>
                </a:cubicBezTo>
                <a:close/>
                <a:moveTo>
                  <a:pt x="56" y="129"/>
                </a:moveTo>
                <a:lnTo>
                  <a:pt x="56" y="128"/>
                </a:lnTo>
                <a:cubicBezTo>
                  <a:pt x="47" y="112"/>
                  <a:pt x="53" y="92"/>
                  <a:pt x="69" y="83"/>
                </a:cubicBezTo>
                <a:cubicBezTo>
                  <a:pt x="85" y="74"/>
                  <a:pt x="105" y="80"/>
                  <a:pt x="114" y="96"/>
                </a:cubicBezTo>
                <a:lnTo>
                  <a:pt x="114" y="96"/>
                </a:lnTo>
                <a:cubicBezTo>
                  <a:pt x="123" y="112"/>
                  <a:pt x="117" y="132"/>
                  <a:pt x="101" y="141"/>
                </a:cubicBezTo>
                <a:cubicBezTo>
                  <a:pt x="85" y="150"/>
                  <a:pt x="65" y="145"/>
                  <a:pt x="56" y="129"/>
                </a:cubicBezTo>
                <a:close/>
                <a:moveTo>
                  <a:pt x="69" y="28"/>
                </a:moveTo>
                <a:lnTo>
                  <a:pt x="69" y="28"/>
                </a:lnTo>
                <a:cubicBezTo>
                  <a:pt x="74" y="45"/>
                  <a:pt x="64" y="64"/>
                  <a:pt x="47" y="69"/>
                </a:cubicBezTo>
                <a:cubicBezTo>
                  <a:pt x="29" y="75"/>
                  <a:pt x="10" y="65"/>
                  <a:pt x="5" y="47"/>
                </a:cubicBezTo>
                <a:lnTo>
                  <a:pt x="5" y="47"/>
                </a:lnTo>
                <a:cubicBezTo>
                  <a:pt x="0" y="29"/>
                  <a:pt x="10" y="11"/>
                  <a:pt x="27" y="5"/>
                </a:cubicBezTo>
                <a:cubicBezTo>
                  <a:pt x="45" y="0"/>
                  <a:pt x="64" y="10"/>
                  <a:pt x="69" y="28"/>
                </a:cubicBezTo>
                <a:close/>
                <a:moveTo>
                  <a:pt x="107" y="156"/>
                </a:moveTo>
                <a:lnTo>
                  <a:pt x="107" y="156"/>
                </a:lnTo>
                <a:cubicBezTo>
                  <a:pt x="112" y="173"/>
                  <a:pt x="102" y="192"/>
                  <a:pt x="84" y="197"/>
                </a:cubicBezTo>
                <a:cubicBezTo>
                  <a:pt x="67" y="203"/>
                  <a:pt x="48" y="193"/>
                  <a:pt x="43" y="175"/>
                </a:cubicBezTo>
                <a:lnTo>
                  <a:pt x="43" y="175"/>
                </a:lnTo>
                <a:cubicBezTo>
                  <a:pt x="38" y="157"/>
                  <a:pt x="48" y="139"/>
                  <a:pt x="65" y="133"/>
                </a:cubicBezTo>
                <a:cubicBezTo>
                  <a:pt x="83" y="128"/>
                  <a:pt x="101" y="138"/>
                  <a:pt x="107" y="156"/>
                </a:cubicBezTo>
                <a:close/>
                <a:moveTo>
                  <a:pt x="145" y="284"/>
                </a:moveTo>
                <a:lnTo>
                  <a:pt x="145" y="284"/>
                </a:lnTo>
                <a:cubicBezTo>
                  <a:pt x="150" y="301"/>
                  <a:pt x="140" y="320"/>
                  <a:pt x="122" y="325"/>
                </a:cubicBezTo>
                <a:cubicBezTo>
                  <a:pt x="105" y="330"/>
                  <a:pt x="86" y="321"/>
                  <a:pt x="81" y="303"/>
                </a:cubicBezTo>
                <a:lnTo>
                  <a:pt x="81" y="303"/>
                </a:lnTo>
                <a:cubicBezTo>
                  <a:pt x="75" y="285"/>
                  <a:pt x="85" y="267"/>
                  <a:pt x="103" y="261"/>
                </a:cubicBezTo>
                <a:cubicBezTo>
                  <a:pt x="121" y="256"/>
                  <a:pt x="139" y="266"/>
                  <a:pt x="145" y="284"/>
                </a:cubicBezTo>
                <a:close/>
                <a:moveTo>
                  <a:pt x="182" y="411"/>
                </a:moveTo>
                <a:lnTo>
                  <a:pt x="182" y="412"/>
                </a:lnTo>
                <a:cubicBezTo>
                  <a:pt x="188" y="429"/>
                  <a:pt x="178" y="448"/>
                  <a:pt x="160" y="453"/>
                </a:cubicBezTo>
                <a:cubicBezTo>
                  <a:pt x="142" y="458"/>
                  <a:pt x="124" y="448"/>
                  <a:pt x="119" y="431"/>
                </a:cubicBezTo>
                <a:lnTo>
                  <a:pt x="119" y="431"/>
                </a:lnTo>
                <a:cubicBezTo>
                  <a:pt x="113" y="413"/>
                  <a:pt x="123" y="395"/>
                  <a:pt x="141" y="389"/>
                </a:cubicBezTo>
                <a:cubicBezTo>
                  <a:pt x="158" y="384"/>
                  <a:pt x="177" y="394"/>
                  <a:pt x="182" y="411"/>
                </a:cubicBezTo>
                <a:close/>
                <a:moveTo>
                  <a:pt x="220" y="539"/>
                </a:moveTo>
                <a:lnTo>
                  <a:pt x="220" y="539"/>
                </a:lnTo>
                <a:cubicBezTo>
                  <a:pt x="226" y="557"/>
                  <a:pt x="216" y="576"/>
                  <a:pt x="198" y="581"/>
                </a:cubicBezTo>
                <a:cubicBezTo>
                  <a:pt x="180" y="586"/>
                  <a:pt x="162" y="576"/>
                  <a:pt x="156" y="559"/>
                </a:cubicBezTo>
                <a:lnTo>
                  <a:pt x="156" y="559"/>
                </a:lnTo>
                <a:cubicBezTo>
                  <a:pt x="151" y="541"/>
                  <a:pt x="161" y="522"/>
                  <a:pt x="179" y="517"/>
                </a:cubicBezTo>
                <a:cubicBezTo>
                  <a:pt x="196" y="512"/>
                  <a:pt x="215" y="522"/>
                  <a:pt x="220" y="539"/>
                </a:cubicBezTo>
                <a:close/>
                <a:moveTo>
                  <a:pt x="258" y="667"/>
                </a:moveTo>
                <a:lnTo>
                  <a:pt x="258" y="667"/>
                </a:lnTo>
                <a:cubicBezTo>
                  <a:pt x="263" y="685"/>
                  <a:pt x="253" y="704"/>
                  <a:pt x="236" y="709"/>
                </a:cubicBezTo>
                <a:cubicBezTo>
                  <a:pt x="218" y="714"/>
                  <a:pt x="200" y="704"/>
                  <a:pt x="194" y="687"/>
                </a:cubicBezTo>
                <a:lnTo>
                  <a:pt x="194" y="687"/>
                </a:lnTo>
                <a:cubicBezTo>
                  <a:pt x="189" y="669"/>
                  <a:pt x="199" y="650"/>
                  <a:pt x="216" y="645"/>
                </a:cubicBezTo>
                <a:cubicBezTo>
                  <a:pt x="234" y="640"/>
                  <a:pt x="253" y="650"/>
                  <a:pt x="258" y="667"/>
                </a:cubicBezTo>
                <a:close/>
                <a:moveTo>
                  <a:pt x="296" y="795"/>
                </a:moveTo>
                <a:lnTo>
                  <a:pt x="296" y="795"/>
                </a:lnTo>
                <a:cubicBezTo>
                  <a:pt x="301" y="813"/>
                  <a:pt x="291" y="832"/>
                  <a:pt x="274" y="837"/>
                </a:cubicBezTo>
                <a:cubicBezTo>
                  <a:pt x="256" y="842"/>
                  <a:pt x="237" y="832"/>
                  <a:pt x="232" y="815"/>
                </a:cubicBezTo>
                <a:lnTo>
                  <a:pt x="232" y="815"/>
                </a:lnTo>
                <a:cubicBezTo>
                  <a:pt x="227" y="797"/>
                  <a:pt x="237" y="778"/>
                  <a:pt x="254" y="773"/>
                </a:cubicBezTo>
                <a:cubicBezTo>
                  <a:pt x="272" y="768"/>
                  <a:pt x="290" y="778"/>
                  <a:pt x="296" y="795"/>
                </a:cubicBezTo>
                <a:close/>
                <a:moveTo>
                  <a:pt x="334" y="923"/>
                </a:moveTo>
                <a:lnTo>
                  <a:pt x="334" y="923"/>
                </a:lnTo>
                <a:cubicBezTo>
                  <a:pt x="339" y="941"/>
                  <a:pt x="329" y="959"/>
                  <a:pt x="311" y="965"/>
                </a:cubicBezTo>
                <a:cubicBezTo>
                  <a:pt x="294" y="970"/>
                  <a:pt x="275" y="960"/>
                  <a:pt x="270" y="943"/>
                </a:cubicBezTo>
                <a:lnTo>
                  <a:pt x="270" y="942"/>
                </a:lnTo>
                <a:cubicBezTo>
                  <a:pt x="264" y="925"/>
                  <a:pt x="274" y="906"/>
                  <a:pt x="292" y="901"/>
                </a:cubicBezTo>
                <a:cubicBezTo>
                  <a:pt x="310" y="896"/>
                  <a:pt x="328" y="906"/>
                  <a:pt x="334" y="923"/>
                </a:cubicBezTo>
                <a:close/>
                <a:moveTo>
                  <a:pt x="371" y="1051"/>
                </a:moveTo>
                <a:lnTo>
                  <a:pt x="371" y="1051"/>
                </a:lnTo>
                <a:cubicBezTo>
                  <a:pt x="377" y="1069"/>
                  <a:pt x="367" y="1087"/>
                  <a:pt x="349" y="1093"/>
                </a:cubicBezTo>
                <a:cubicBezTo>
                  <a:pt x="332" y="1098"/>
                  <a:pt x="313" y="1088"/>
                  <a:pt x="308" y="1070"/>
                </a:cubicBezTo>
                <a:lnTo>
                  <a:pt x="308" y="1070"/>
                </a:lnTo>
                <a:cubicBezTo>
                  <a:pt x="302" y="1053"/>
                  <a:pt x="312" y="1034"/>
                  <a:pt x="330" y="1029"/>
                </a:cubicBezTo>
                <a:cubicBezTo>
                  <a:pt x="348" y="1024"/>
                  <a:pt x="366" y="1034"/>
                  <a:pt x="371" y="1051"/>
                </a:cubicBezTo>
                <a:close/>
                <a:moveTo>
                  <a:pt x="409" y="1179"/>
                </a:moveTo>
                <a:lnTo>
                  <a:pt x="409" y="1179"/>
                </a:lnTo>
                <a:cubicBezTo>
                  <a:pt x="415" y="1197"/>
                  <a:pt x="405" y="1215"/>
                  <a:pt x="387" y="1221"/>
                </a:cubicBezTo>
                <a:cubicBezTo>
                  <a:pt x="369" y="1226"/>
                  <a:pt x="351" y="1216"/>
                  <a:pt x="345" y="1198"/>
                </a:cubicBezTo>
                <a:lnTo>
                  <a:pt x="345" y="1198"/>
                </a:lnTo>
                <a:cubicBezTo>
                  <a:pt x="340" y="1181"/>
                  <a:pt x="350" y="1162"/>
                  <a:pt x="368" y="1157"/>
                </a:cubicBezTo>
                <a:cubicBezTo>
                  <a:pt x="385" y="1151"/>
                  <a:pt x="404" y="1161"/>
                  <a:pt x="409" y="1179"/>
                </a:cubicBezTo>
                <a:close/>
                <a:moveTo>
                  <a:pt x="447" y="1307"/>
                </a:moveTo>
                <a:lnTo>
                  <a:pt x="447" y="1307"/>
                </a:lnTo>
                <a:cubicBezTo>
                  <a:pt x="452" y="1325"/>
                  <a:pt x="442" y="1343"/>
                  <a:pt x="425" y="1349"/>
                </a:cubicBezTo>
                <a:cubicBezTo>
                  <a:pt x="407" y="1354"/>
                  <a:pt x="389" y="1344"/>
                  <a:pt x="383" y="1326"/>
                </a:cubicBezTo>
                <a:lnTo>
                  <a:pt x="383" y="1326"/>
                </a:lnTo>
                <a:cubicBezTo>
                  <a:pt x="378" y="1309"/>
                  <a:pt x="388" y="1290"/>
                  <a:pt x="406" y="1285"/>
                </a:cubicBezTo>
                <a:cubicBezTo>
                  <a:pt x="423" y="1279"/>
                  <a:pt x="442" y="1289"/>
                  <a:pt x="447" y="1307"/>
                </a:cubicBezTo>
                <a:close/>
                <a:moveTo>
                  <a:pt x="485" y="1435"/>
                </a:moveTo>
                <a:lnTo>
                  <a:pt x="485" y="1435"/>
                </a:lnTo>
                <a:cubicBezTo>
                  <a:pt x="490" y="1453"/>
                  <a:pt x="480" y="1471"/>
                  <a:pt x="463" y="1477"/>
                </a:cubicBezTo>
                <a:cubicBezTo>
                  <a:pt x="445" y="1482"/>
                  <a:pt x="426" y="1472"/>
                  <a:pt x="421" y="1454"/>
                </a:cubicBezTo>
                <a:lnTo>
                  <a:pt x="421" y="1454"/>
                </a:lnTo>
                <a:cubicBezTo>
                  <a:pt x="416" y="1437"/>
                  <a:pt x="426" y="1418"/>
                  <a:pt x="443" y="1413"/>
                </a:cubicBezTo>
                <a:cubicBezTo>
                  <a:pt x="461" y="1407"/>
                  <a:pt x="480" y="1417"/>
                  <a:pt x="485" y="1435"/>
                </a:cubicBezTo>
                <a:close/>
                <a:moveTo>
                  <a:pt x="523" y="1563"/>
                </a:moveTo>
                <a:lnTo>
                  <a:pt x="523" y="1563"/>
                </a:lnTo>
                <a:cubicBezTo>
                  <a:pt x="528" y="1581"/>
                  <a:pt x="518" y="1599"/>
                  <a:pt x="500" y="1604"/>
                </a:cubicBezTo>
                <a:cubicBezTo>
                  <a:pt x="483" y="1610"/>
                  <a:pt x="464" y="1600"/>
                  <a:pt x="459" y="1582"/>
                </a:cubicBezTo>
                <a:lnTo>
                  <a:pt x="459" y="1582"/>
                </a:lnTo>
                <a:cubicBezTo>
                  <a:pt x="454" y="1564"/>
                  <a:pt x="464" y="1546"/>
                  <a:pt x="481" y="1541"/>
                </a:cubicBezTo>
                <a:cubicBezTo>
                  <a:pt x="499" y="1535"/>
                  <a:pt x="517" y="1545"/>
                  <a:pt x="523" y="1563"/>
                </a:cubicBezTo>
                <a:close/>
                <a:moveTo>
                  <a:pt x="561" y="1691"/>
                </a:moveTo>
                <a:lnTo>
                  <a:pt x="561" y="1691"/>
                </a:lnTo>
                <a:cubicBezTo>
                  <a:pt x="566" y="1708"/>
                  <a:pt x="556" y="1727"/>
                  <a:pt x="538" y="1732"/>
                </a:cubicBezTo>
                <a:cubicBezTo>
                  <a:pt x="521" y="1738"/>
                  <a:pt x="502" y="1728"/>
                  <a:pt x="497" y="1710"/>
                </a:cubicBezTo>
                <a:lnTo>
                  <a:pt x="497" y="1710"/>
                </a:lnTo>
                <a:cubicBezTo>
                  <a:pt x="491" y="1692"/>
                  <a:pt x="501" y="1674"/>
                  <a:pt x="519" y="1668"/>
                </a:cubicBezTo>
                <a:cubicBezTo>
                  <a:pt x="537" y="1663"/>
                  <a:pt x="555" y="1673"/>
                  <a:pt x="561" y="1691"/>
                </a:cubicBezTo>
                <a:close/>
                <a:moveTo>
                  <a:pt x="598" y="1819"/>
                </a:moveTo>
                <a:lnTo>
                  <a:pt x="598" y="1819"/>
                </a:lnTo>
                <a:cubicBezTo>
                  <a:pt x="604" y="1836"/>
                  <a:pt x="594" y="1855"/>
                  <a:pt x="576" y="1860"/>
                </a:cubicBezTo>
                <a:cubicBezTo>
                  <a:pt x="558" y="1866"/>
                  <a:pt x="540" y="1856"/>
                  <a:pt x="534" y="1838"/>
                </a:cubicBezTo>
                <a:lnTo>
                  <a:pt x="534" y="1838"/>
                </a:lnTo>
                <a:cubicBezTo>
                  <a:pt x="529" y="1820"/>
                  <a:pt x="539" y="1802"/>
                  <a:pt x="557" y="1796"/>
                </a:cubicBezTo>
                <a:cubicBezTo>
                  <a:pt x="574" y="1791"/>
                  <a:pt x="593" y="1801"/>
                  <a:pt x="598" y="1819"/>
                </a:cubicBezTo>
                <a:close/>
                <a:moveTo>
                  <a:pt x="636" y="1947"/>
                </a:moveTo>
                <a:lnTo>
                  <a:pt x="636" y="1947"/>
                </a:lnTo>
                <a:cubicBezTo>
                  <a:pt x="641" y="1964"/>
                  <a:pt x="631" y="1983"/>
                  <a:pt x="614" y="1988"/>
                </a:cubicBezTo>
                <a:cubicBezTo>
                  <a:pt x="596" y="1994"/>
                  <a:pt x="578" y="1984"/>
                  <a:pt x="572" y="1966"/>
                </a:cubicBezTo>
                <a:lnTo>
                  <a:pt x="572" y="1966"/>
                </a:lnTo>
                <a:cubicBezTo>
                  <a:pt x="567" y="1948"/>
                  <a:pt x="577" y="1930"/>
                  <a:pt x="595" y="1924"/>
                </a:cubicBezTo>
                <a:cubicBezTo>
                  <a:pt x="612" y="1919"/>
                  <a:pt x="631" y="1929"/>
                  <a:pt x="636" y="1947"/>
                </a:cubicBezTo>
                <a:close/>
                <a:moveTo>
                  <a:pt x="674" y="2075"/>
                </a:moveTo>
                <a:lnTo>
                  <a:pt x="674" y="2075"/>
                </a:lnTo>
                <a:cubicBezTo>
                  <a:pt x="679" y="2092"/>
                  <a:pt x="669" y="2111"/>
                  <a:pt x="652" y="2116"/>
                </a:cubicBezTo>
                <a:cubicBezTo>
                  <a:pt x="634" y="2121"/>
                  <a:pt x="615" y="2111"/>
                  <a:pt x="610" y="2094"/>
                </a:cubicBezTo>
                <a:lnTo>
                  <a:pt x="610" y="2094"/>
                </a:lnTo>
                <a:cubicBezTo>
                  <a:pt x="605" y="2076"/>
                  <a:pt x="615" y="2058"/>
                  <a:pt x="632" y="2052"/>
                </a:cubicBezTo>
                <a:cubicBezTo>
                  <a:pt x="650" y="2047"/>
                  <a:pt x="669" y="2057"/>
                  <a:pt x="674" y="2075"/>
                </a:cubicBezTo>
                <a:close/>
                <a:moveTo>
                  <a:pt x="712" y="2202"/>
                </a:moveTo>
                <a:lnTo>
                  <a:pt x="712" y="2203"/>
                </a:lnTo>
                <a:cubicBezTo>
                  <a:pt x="717" y="2220"/>
                  <a:pt x="707" y="2239"/>
                  <a:pt x="689" y="2244"/>
                </a:cubicBezTo>
                <a:cubicBezTo>
                  <a:pt x="672" y="2249"/>
                  <a:pt x="653" y="2239"/>
                  <a:pt x="648" y="2222"/>
                </a:cubicBezTo>
                <a:lnTo>
                  <a:pt x="648" y="2222"/>
                </a:lnTo>
                <a:cubicBezTo>
                  <a:pt x="643" y="2204"/>
                  <a:pt x="653" y="2185"/>
                  <a:pt x="670" y="2180"/>
                </a:cubicBezTo>
                <a:cubicBezTo>
                  <a:pt x="688" y="2175"/>
                  <a:pt x="706" y="2185"/>
                  <a:pt x="712" y="2202"/>
                </a:cubicBezTo>
                <a:close/>
                <a:moveTo>
                  <a:pt x="750" y="2330"/>
                </a:moveTo>
                <a:lnTo>
                  <a:pt x="750" y="2330"/>
                </a:lnTo>
                <a:cubicBezTo>
                  <a:pt x="755" y="2348"/>
                  <a:pt x="745" y="2367"/>
                  <a:pt x="727" y="2372"/>
                </a:cubicBezTo>
                <a:cubicBezTo>
                  <a:pt x="710" y="2377"/>
                  <a:pt x="691" y="2367"/>
                  <a:pt x="686" y="2350"/>
                </a:cubicBezTo>
                <a:lnTo>
                  <a:pt x="686" y="2350"/>
                </a:lnTo>
                <a:cubicBezTo>
                  <a:pt x="680" y="2332"/>
                  <a:pt x="690" y="2313"/>
                  <a:pt x="708" y="2308"/>
                </a:cubicBezTo>
                <a:cubicBezTo>
                  <a:pt x="726" y="2303"/>
                  <a:pt x="744" y="2313"/>
                  <a:pt x="750" y="2330"/>
                </a:cubicBezTo>
                <a:close/>
                <a:moveTo>
                  <a:pt x="787" y="2458"/>
                </a:moveTo>
                <a:lnTo>
                  <a:pt x="787" y="2458"/>
                </a:lnTo>
                <a:cubicBezTo>
                  <a:pt x="793" y="2476"/>
                  <a:pt x="783" y="2495"/>
                  <a:pt x="765" y="2500"/>
                </a:cubicBezTo>
                <a:cubicBezTo>
                  <a:pt x="747" y="2505"/>
                  <a:pt x="729" y="2495"/>
                  <a:pt x="724" y="2478"/>
                </a:cubicBezTo>
                <a:lnTo>
                  <a:pt x="724" y="2478"/>
                </a:lnTo>
                <a:cubicBezTo>
                  <a:pt x="718" y="2460"/>
                  <a:pt x="728" y="2441"/>
                  <a:pt x="746" y="2436"/>
                </a:cubicBezTo>
                <a:cubicBezTo>
                  <a:pt x="763" y="2431"/>
                  <a:pt x="782" y="2441"/>
                  <a:pt x="787" y="2458"/>
                </a:cubicBezTo>
                <a:close/>
                <a:moveTo>
                  <a:pt x="825" y="2586"/>
                </a:moveTo>
                <a:lnTo>
                  <a:pt x="825" y="2586"/>
                </a:lnTo>
                <a:cubicBezTo>
                  <a:pt x="831" y="2604"/>
                  <a:pt x="821" y="2623"/>
                  <a:pt x="803" y="2628"/>
                </a:cubicBezTo>
                <a:cubicBezTo>
                  <a:pt x="785" y="2633"/>
                  <a:pt x="767" y="2623"/>
                  <a:pt x="761" y="2606"/>
                </a:cubicBezTo>
                <a:lnTo>
                  <a:pt x="761" y="2605"/>
                </a:lnTo>
                <a:cubicBezTo>
                  <a:pt x="756" y="2588"/>
                  <a:pt x="766" y="2569"/>
                  <a:pt x="784" y="2564"/>
                </a:cubicBezTo>
                <a:cubicBezTo>
                  <a:pt x="801" y="2559"/>
                  <a:pt x="820" y="2569"/>
                  <a:pt x="825" y="2586"/>
                </a:cubicBezTo>
                <a:close/>
                <a:moveTo>
                  <a:pt x="863" y="2714"/>
                </a:moveTo>
                <a:lnTo>
                  <a:pt x="863" y="2714"/>
                </a:lnTo>
                <a:cubicBezTo>
                  <a:pt x="868" y="2732"/>
                  <a:pt x="858" y="2750"/>
                  <a:pt x="841" y="2756"/>
                </a:cubicBezTo>
                <a:cubicBezTo>
                  <a:pt x="823" y="2761"/>
                  <a:pt x="804" y="2751"/>
                  <a:pt x="799" y="2733"/>
                </a:cubicBezTo>
                <a:lnTo>
                  <a:pt x="799" y="2733"/>
                </a:lnTo>
                <a:cubicBezTo>
                  <a:pt x="794" y="2716"/>
                  <a:pt x="804" y="2697"/>
                  <a:pt x="821" y="2692"/>
                </a:cubicBezTo>
                <a:cubicBezTo>
                  <a:pt x="839" y="2687"/>
                  <a:pt x="858" y="2697"/>
                  <a:pt x="863" y="2714"/>
                </a:cubicBezTo>
                <a:close/>
                <a:moveTo>
                  <a:pt x="901" y="2842"/>
                </a:moveTo>
                <a:lnTo>
                  <a:pt x="901" y="2842"/>
                </a:lnTo>
                <a:cubicBezTo>
                  <a:pt x="906" y="2860"/>
                  <a:pt x="896" y="2878"/>
                  <a:pt x="879" y="2884"/>
                </a:cubicBezTo>
                <a:cubicBezTo>
                  <a:pt x="861" y="2889"/>
                  <a:pt x="842" y="2879"/>
                  <a:pt x="837" y="2861"/>
                </a:cubicBezTo>
                <a:lnTo>
                  <a:pt x="837" y="2861"/>
                </a:lnTo>
                <a:cubicBezTo>
                  <a:pt x="832" y="2844"/>
                  <a:pt x="842" y="2825"/>
                  <a:pt x="859" y="2820"/>
                </a:cubicBezTo>
                <a:cubicBezTo>
                  <a:pt x="877" y="2815"/>
                  <a:pt x="896" y="2825"/>
                  <a:pt x="901" y="2842"/>
                </a:cubicBezTo>
                <a:close/>
                <a:moveTo>
                  <a:pt x="939" y="2970"/>
                </a:moveTo>
                <a:lnTo>
                  <a:pt x="939" y="2970"/>
                </a:lnTo>
                <a:cubicBezTo>
                  <a:pt x="944" y="2988"/>
                  <a:pt x="934" y="3006"/>
                  <a:pt x="916" y="3012"/>
                </a:cubicBezTo>
                <a:cubicBezTo>
                  <a:pt x="899" y="3017"/>
                  <a:pt x="880" y="3007"/>
                  <a:pt x="875" y="2989"/>
                </a:cubicBezTo>
                <a:lnTo>
                  <a:pt x="875" y="2989"/>
                </a:lnTo>
                <a:cubicBezTo>
                  <a:pt x="869" y="2972"/>
                  <a:pt x="879" y="2953"/>
                  <a:pt x="897" y="2948"/>
                </a:cubicBezTo>
                <a:cubicBezTo>
                  <a:pt x="915" y="2942"/>
                  <a:pt x="933" y="2952"/>
                  <a:pt x="939" y="2970"/>
                </a:cubicBezTo>
                <a:close/>
                <a:moveTo>
                  <a:pt x="976" y="3098"/>
                </a:moveTo>
                <a:lnTo>
                  <a:pt x="976" y="3098"/>
                </a:lnTo>
                <a:cubicBezTo>
                  <a:pt x="982" y="3116"/>
                  <a:pt x="972" y="3134"/>
                  <a:pt x="954" y="3140"/>
                </a:cubicBezTo>
                <a:cubicBezTo>
                  <a:pt x="937" y="3145"/>
                  <a:pt x="918" y="3135"/>
                  <a:pt x="913" y="3117"/>
                </a:cubicBezTo>
                <a:lnTo>
                  <a:pt x="913" y="3117"/>
                </a:lnTo>
                <a:cubicBezTo>
                  <a:pt x="907" y="3100"/>
                  <a:pt x="917" y="3081"/>
                  <a:pt x="935" y="3076"/>
                </a:cubicBezTo>
                <a:cubicBezTo>
                  <a:pt x="953" y="3070"/>
                  <a:pt x="971" y="3080"/>
                  <a:pt x="976" y="3098"/>
                </a:cubicBezTo>
                <a:close/>
                <a:moveTo>
                  <a:pt x="1014" y="3226"/>
                </a:moveTo>
                <a:lnTo>
                  <a:pt x="1014" y="3226"/>
                </a:lnTo>
                <a:cubicBezTo>
                  <a:pt x="1020" y="3244"/>
                  <a:pt x="1010" y="3262"/>
                  <a:pt x="992" y="3268"/>
                </a:cubicBezTo>
                <a:cubicBezTo>
                  <a:pt x="974" y="3273"/>
                  <a:pt x="956" y="3263"/>
                  <a:pt x="950" y="3245"/>
                </a:cubicBezTo>
                <a:lnTo>
                  <a:pt x="950" y="3245"/>
                </a:lnTo>
                <a:cubicBezTo>
                  <a:pt x="945" y="3227"/>
                  <a:pt x="955" y="3209"/>
                  <a:pt x="973" y="3204"/>
                </a:cubicBezTo>
                <a:cubicBezTo>
                  <a:pt x="990" y="3198"/>
                  <a:pt x="1009" y="3208"/>
                  <a:pt x="1014" y="3226"/>
                </a:cubicBezTo>
                <a:close/>
                <a:moveTo>
                  <a:pt x="1052" y="3354"/>
                </a:moveTo>
                <a:lnTo>
                  <a:pt x="1052" y="3354"/>
                </a:lnTo>
                <a:cubicBezTo>
                  <a:pt x="1057" y="3372"/>
                  <a:pt x="1047" y="3390"/>
                  <a:pt x="1030" y="3395"/>
                </a:cubicBezTo>
                <a:cubicBezTo>
                  <a:pt x="1012" y="3401"/>
                  <a:pt x="994" y="3391"/>
                  <a:pt x="988" y="3373"/>
                </a:cubicBezTo>
                <a:lnTo>
                  <a:pt x="988" y="3373"/>
                </a:lnTo>
                <a:cubicBezTo>
                  <a:pt x="983" y="3355"/>
                  <a:pt x="993" y="3337"/>
                  <a:pt x="1011" y="3332"/>
                </a:cubicBezTo>
                <a:cubicBezTo>
                  <a:pt x="1028" y="3326"/>
                  <a:pt x="1047" y="3336"/>
                  <a:pt x="1052" y="3354"/>
                </a:cubicBezTo>
                <a:close/>
                <a:moveTo>
                  <a:pt x="1090" y="3482"/>
                </a:moveTo>
                <a:lnTo>
                  <a:pt x="1090" y="3482"/>
                </a:lnTo>
                <a:cubicBezTo>
                  <a:pt x="1095" y="3499"/>
                  <a:pt x="1085" y="3518"/>
                  <a:pt x="1068" y="3523"/>
                </a:cubicBezTo>
                <a:cubicBezTo>
                  <a:pt x="1050" y="3529"/>
                  <a:pt x="1031" y="3519"/>
                  <a:pt x="1026" y="3501"/>
                </a:cubicBezTo>
                <a:lnTo>
                  <a:pt x="1026" y="3501"/>
                </a:lnTo>
                <a:cubicBezTo>
                  <a:pt x="1021" y="3483"/>
                  <a:pt x="1031" y="3465"/>
                  <a:pt x="1048" y="3459"/>
                </a:cubicBezTo>
                <a:cubicBezTo>
                  <a:pt x="1066" y="3454"/>
                  <a:pt x="1085" y="3464"/>
                  <a:pt x="1090" y="3482"/>
                </a:cubicBezTo>
                <a:close/>
                <a:moveTo>
                  <a:pt x="1128" y="3610"/>
                </a:moveTo>
                <a:lnTo>
                  <a:pt x="1128" y="3610"/>
                </a:lnTo>
                <a:cubicBezTo>
                  <a:pt x="1133" y="3627"/>
                  <a:pt x="1123" y="3646"/>
                  <a:pt x="1105" y="3651"/>
                </a:cubicBezTo>
                <a:cubicBezTo>
                  <a:pt x="1088" y="3657"/>
                  <a:pt x="1069" y="3647"/>
                  <a:pt x="1064" y="3629"/>
                </a:cubicBezTo>
                <a:lnTo>
                  <a:pt x="1064" y="3629"/>
                </a:lnTo>
                <a:cubicBezTo>
                  <a:pt x="1059" y="3611"/>
                  <a:pt x="1069" y="3593"/>
                  <a:pt x="1086" y="3587"/>
                </a:cubicBezTo>
                <a:cubicBezTo>
                  <a:pt x="1104" y="3582"/>
                  <a:pt x="1122" y="3592"/>
                  <a:pt x="1128" y="3610"/>
                </a:cubicBezTo>
                <a:close/>
                <a:moveTo>
                  <a:pt x="1166" y="3738"/>
                </a:moveTo>
                <a:lnTo>
                  <a:pt x="1166" y="3738"/>
                </a:lnTo>
                <a:cubicBezTo>
                  <a:pt x="1171" y="3755"/>
                  <a:pt x="1161" y="3774"/>
                  <a:pt x="1143" y="3779"/>
                </a:cubicBezTo>
                <a:cubicBezTo>
                  <a:pt x="1126" y="3785"/>
                  <a:pt x="1107" y="3775"/>
                  <a:pt x="1102" y="3757"/>
                </a:cubicBezTo>
                <a:lnTo>
                  <a:pt x="1102" y="3757"/>
                </a:lnTo>
                <a:cubicBezTo>
                  <a:pt x="1096" y="3739"/>
                  <a:pt x="1106" y="3721"/>
                  <a:pt x="1124" y="3715"/>
                </a:cubicBezTo>
                <a:cubicBezTo>
                  <a:pt x="1142" y="3710"/>
                  <a:pt x="1160" y="3720"/>
                  <a:pt x="1166" y="3738"/>
                </a:cubicBezTo>
                <a:close/>
                <a:moveTo>
                  <a:pt x="1203" y="3866"/>
                </a:moveTo>
                <a:lnTo>
                  <a:pt x="1203" y="3866"/>
                </a:lnTo>
                <a:cubicBezTo>
                  <a:pt x="1209" y="3883"/>
                  <a:pt x="1199" y="3902"/>
                  <a:pt x="1181" y="3907"/>
                </a:cubicBezTo>
                <a:cubicBezTo>
                  <a:pt x="1163" y="3912"/>
                  <a:pt x="1145" y="3902"/>
                  <a:pt x="1140" y="3885"/>
                </a:cubicBezTo>
                <a:lnTo>
                  <a:pt x="1139" y="3885"/>
                </a:lnTo>
                <a:cubicBezTo>
                  <a:pt x="1134" y="3867"/>
                  <a:pt x="1144" y="3849"/>
                  <a:pt x="1162" y="3843"/>
                </a:cubicBezTo>
                <a:cubicBezTo>
                  <a:pt x="1179" y="3838"/>
                  <a:pt x="1198" y="3848"/>
                  <a:pt x="1203" y="3866"/>
                </a:cubicBezTo>
                <a:close/>
                <a:moveTo>
                  <a:pt x="1241" y="3993"/>
                </a:moveTo>
                <a:lnTo>
                  <a:pt x="1241" y="3994"/>
                </a:lnTo>
                <a:cubicBezTo>
                  <a:pt x="1246" y="4011"/>
                  <a:pt x="1236" y="4030"/>
                  <a:pt x="1219" y="4035"/>
                </a:cubicBezTo>
                <a:cubicBezTo>
                  <a:pt x="1201" y="4040"/>
                  <a:pt x="1183" y="4030"/>
                  <a:pt x="1177" y="4013"/>
                </a:cubicBezTo>
                <a:lnTo>
                  <a:pt x="1177" y="4013"/>
                </a:lnTo>
                <a:cubicBezTo>
                  <a:pt x="1172" y="3995"/>
                  <a:pt x="1182" y="3976"/>
                  <a:pt x="1200" y="3971"/>
                </a:cubicBezTo>
                <a:cubicBezTo>
                  <a:pt x="1217" y="3966"/>
                  <a:pt x="1236" y="3976"/>
                  <a:pt x="1241" y="3993"/>
                </a:cubicBezTo>
                <a:close/>
                <a:moveTo>
                  <a:pt x="1279" y="4121"/>
                </a:moveTo>
                <a:lnTo>
                  <a:pt x="1279" y="4121"/>
                </a:lnTo>
                <a:cubicBezTo>
                  <a:pt x="1284" y="4139"/>
                  <a:pt x="1274" y="4158"/>
                  <a:pt x="1257" y="4163"/>
                </a:cubicBezTo>
                <a:cubicBezTo>
                  <a:pt x="1239" y="4168"/>
                  <a:pt x="1220" y="4158"/>
                  <a:pt x="1215" y="4141"/>
                </a:cubicBezTo>
                <a:lnTo>
                  <a:pt x="1215" y="4141"/>
                </a:lnTo>
                <a:cubicBezTo>
                  <a:pt x="1210" y="4123"/>
                  <a:pt x="1220" y="4104"/>
                  <a:pt x="1237" y="4099"/>
                </a:cubicBezTo>
                <a:cubicBezTo>
                  <a:pt x="1255" y="4094"/>
                  <a:pt x="1274" y="4104"/>
                  <a:pt x="1279" y="4121"/>
                </a:cubicBezTo>
                <a:close/>
                <a:moveTo>
                  <a:pt x="1317" y="4249"/>
                </a:moveTo>
                <a:lnTo>
                  <a:pt x="1317" y="4249"/>
                </a:lnTo>
                <a:cubicBezTo>
                  <a:pt x="1322" y="4267"/>
                  <a:pt x="1312" y="4286"/>
                  <a:pt x="1294" y="4291"/>
                </a:cubicBezTo>
                <a:cubicBezTo>
                  <a:pt x="1277" y="4296"/>
                  <a:pt x="1258" y="4286"/>
                  <a:pt x="1253" y="4269"/>
                </a:cubicBezTo>
                <a:lnTo>
                  <a:pt x="1253" y="4269"/>
                </a:lnTo>
                <a:cubicBezTo>
                  <a:pt x="1248" y="4251"/>
                  <a:pt x="1258" y="4232"/>
                  <a:pt x="1275" y="4227"/>
                </a:cubicBezTo>
                <a:cubicBezTo>
                  <a:pt x="1293" y="4222"/>
                  <a:pt x="1311" y="4232"/>
                  <a:pt x="1317" y="4249"/>
                </a:cubicBezTo>
                <a:close/>
                <a:moveTo>
                  <a:pt x="1355" y="4377"/>
                </a:moveTo>
                <a:lnTo>
                  <a:pt x="1355" y="4377"/>
                </a:lnTo>
                <a:cubicBezTo>
                  <a:pt x="1360" y="4395"/>
                  <a:pt x="1350" y="4414"/>
                  <a:pt x="1332" y="4419"/>
                </a:cubicBezTo>
                <a:cubicBezTo>
                  <a:pt x="1315" y="4424"/>
                  <a:pt x="1296" y="4414"/>
                  <a:pt x="1291" y="4397"/>
                </a:cubicBezTo>
                <a:lnTo>
                  <a:pt x="1291" y="4396"/>
                </a:lnTo>
                <a:cubicBezTo>
                  <a:pt x="1285" y="4379"/>
                  <a:pt x="1295" y="4360"/>
                  <a:pt x="1313" y="4355"/>
                </a:cubicBezTo>
                <a:cubicBezTo>
                  <a:pt x="1331" y="4350"/>
                  <a:pt x="1349" y="4360"/>
                  <a:pt x="1355" y="4377"/>
                </a:cubicBezTo>
                <a:close/>
                <a:moveTo>
                  <a:pt x="1392" y="4505"/>
                </a:moveTo>
                <a:lnTo>
                  <a:pt x="1392" y="4505"/>
                </a:lnTo>
                <a:cubicBezTo>
                  <a:pt x="1398" y="4523"/>
                  <a:pt x="1388" y="4541"/>
                  <a:pt x="1370" y="4547"/>
                </a:cubicBezTo>
                <a:cubicBezTo>
                  <a:pt x="1352" y="4552"/>
                  <a:pt x="1334" y="4542"/>
                  <a:pt x="1329" y="4524"/>
                </a:cubicBezTo>
                <a:lnTo>
                  <a:pt x="1329" y="4524"/>
                </a:lnTo>
                <a:cubicBezTo>
                  <a:pt x="1323" y="4507"/>
                  <a:pt x="1333" y="4488"/>
                  <a:pt x="1351" y="4483"/>
                </a:cubicBezTo>
                <a:cubicBezTo>
                  <a:pt x="1369" y="4478"/>
                  <a:pt x="1387" y="4488"/>
                  <a:pt x="1392" y="4505"/>
                </a:cubicBezTo>
                <a:close/>
                <a:moveTo>
                  <a:pt x="1430" y="4633"/>
                </a:moveTo>
                <a:lnTo>
                  <a:pt x="1430" y="4633"/>
                </a:lnTo>
                <a:cubicBezTo>
                  <a:pt x="1436" y="4651"/>
                  <a:pt x="1426" y="4669"/>
                  <a:pt x="1408" y="4675"/>
                </a:cubicBezTo>
                <a:cubicBezTo>
                  <a:pt x="1390" y="4680"/>
                  <a:pt x="1372" y="4670"/>
                  <a:pt x="1366" y="4652"/>
                </a:cubicBezTo>
                <a:lnTo>
                  <a:pt x="1366" y="4652"/>
                </a:lnTo>
                <a:cubicBezTo>
                  <a:pt x="1361" y="4635"/>
                  <a:pt x="1371" y="4616"/>
                  <a:pt x="1389" y="4611"/>
                </a:cubicBezTo>
                <a:cubicBezTo>
                  <a:pt x="1406" y="4606"/>
                  <a:pt x="1425" y="4616"/>
                  <a:pt x="1430" y="4633"/>
                </a:cubicBezTo>
                <a:close/>
                <a:moveTo>
                  <a:pt x="1468" y="4761"/>
                </a:moveTo>
                <a:lnTo>
                  <a:pt x="1468" y="4761"/>
                </a:lnTo>
                <a:cubicBezTo>
                  <a:pt x="1473" y="4779"/>
                  <a:pt x="1463" y="4797"/>
                  <a:pt x="1446" y="4803"/>
                </a:cubicBezTo>
                <a:cubicBezTo>
                  <a:pt x="1428" y="4808"/>
                  <a:pt x="1410" y="4798"/>
                  <a:pt x="1404" y="4780"/>
                </a:cubicBezTo>
                <a:lnTo>
                  <a:pt x="1404" y="4780"/>
                </a:lnTo>
                <a:cubicBezTo>
                  <a:pt x="1399" y="4763"/>
                  <a:pt x="1409" y="4744"/>
                  <a:pt x="1426" y="4739"/>
                </a:cubicBezTo>
                <a:cubicBezTo>
                  <a:pt x="1444" y="4733"/>
                  <a:pt x="1463" y="4743"/>
                  <a:pt x="1468" y="4761"/>
                </a:cubicBezTo>
                <a:close/>
                <a:moveTo>
                  <a:pt x="1506" y="4889"/>
                </a:moveTo>
                <a:lnTo>
                  <a:pt x="1506" y="4889"/>
                </a:lnTo>
                <a:cubicBezTo>
                  <a:pt x="1511" y="4907"/>
                  <a:pt x="1501" y="4925"/>
                  <a:pt x="1484" y="4931"/>
                </a:cubicBezTo>
                <a:cubicBezTo>
                  <a:pt x="1466" y="4936"/>
                  <a:pt x="1447" y="4926"/>
                  <a:pt x="1442" y="4908"/>
                </a:cubicBezTo>
                <a:lnTo>
                  <a:pt x="1442" y="4908"/>
                </a:lnTo>
                <a:cubicBezTo>
                  <a:pt x="1437" y="4891"/>
                  <a:pt x="1447" y="4872"/>
                  <a:pt x="1464" y="4867"/>
                </a:cubicBezTo>
                <a:cubicBezTo>
                  <a:pt x="1482" y="4861"/>
                  <a:pt x="1501" y="4871"/>
                  <a:pt x="1506" y="4889"/>
                </a:cubicBezTo>
                <a:close/>
                <a:moveTo>
                  <a:pt x="1544" y="5017"/>
                </a:moveTo>
                <a:lnTo>
                  <a:pt x="1544" y="5017"/>
                </a:lnTo>
                <a:cubicBezTo>
                  <a:pt x="1549" y="5035"/>
                  <a:pt x="1539" y="5053"/>
                  <a:pt x="1521" y="5059"/>
                </a:cubicBezTo>
                <a:cubicBezTo>
                  <a:pt x="1504" y="5064"/>
                  <a:pt x="1485" y="5054"/>
                  <a:pt x="1480" y="5036"/>
                </a:cubicBezTo>
                <a:lnTo>
                  <a:pt x="1480" y="5036"/>
                </a:lnTo>
                <a:cubicBezTo>
                  <a:pt x="1475" y="5018"/>
                  <a:pt x="1484" y="5000"/>
                  <a:pt x="1502" y="4995"/>
                </a:cubicBezTo>
                <a:cubicBezTo>
                  <a:pt x="1520" y="4989"/>
                  <a:pt x="1538" y="4999"/>
                  <a:pt x="1544" y="5017"/>
                </a:cubicBezTo>
                <a:close/>
                <a:moveTo>
                  <a:pt x="1581" y="5145"/>
                </a:moveTo>
                <a:lnTo>
                  <a:pt x="1581" y="5145"/>
                </a:lnTo>
                <a:cubicBezTo>
                  <a:pt x="1587" y="5163"/>
                  <a:pt x="1577" y="5181"/>
                  <a:pt x="1559" y="5186"/>
                </a:cubicBezTo>
                <a:cubicBezTo>
                  <a:pt x="1542" y="5192"/>
                  <a:pt x="1523" y="5182"/>
                  <a:pt x="1518" y="5164"/>
                </a:cubicBezTo>
                <a:lnTo>
                  <a:pt x="1518" y="5164"/>
                </a:lnTo>
                <a:cubicBezTo>
                  <a:pt x="1512" y="5146"/>
                  <a:pt x="1522" y="5128"/>
                  <a:pt x="1540" y="5123"/>
                </a:cubicBezTo>
                <a:cubicBezTo>
                  <a:pt x="1558" y="5117"/>
                  <a:pt x="1576" y="5127"/>
                  <a:pt x="1581" y="5145"/>
                </a:cubicBezTo>
                <a:close/>
                <a:moveTo>
                  <a:pt x="1619" y="5273"/>
                </a:moveTo>
                <a:lnTo>
                  <a:pt x="1619" y="5273"/>
                </a:lnTo>
                <a:cubicBezTo>
                  <a:pt x="1625" y="5290"/>
                  <a:pt x="1615" y="5309"/>
                  <a:pt x="1597" y="5314"/>
                </a:cubicBezTo>
                <a:cubicBezTo>
                  <a:pt x="1579" y="5320"/>
                  <a:pt x="1561" y="5310"/>
                  <a:pt x="1555" y="5292"/>
                </a:cubicBezTo>
                <a:lnTo>
                  <a:pt x="1555" y="5292"/>
                </a:lnTo>
                <a:cubicBezTo>
                  <a:pt x="1550" y="5274"/>
                  <a:pt x="1560" y="5256"/>
                  <a:pt x="1578" y="5250"/>
                </a:cubicBezTo>
                <a:cubicBezTo>
                  <a:pt x="1595" y="5245"/>
                  <a:pt x="1614" y="5255"/>
                  <a:pt x="1619" y="5273"/>
                </a:cubicBezTo>
                <a:close/>
                <a:moveTo>
                  <a:pt x="1657" y="5401"/>
                </a:moveTo>
                <a:lnTo>
                  <a:pt x="1657" y="5401"/>
                </a:lnTo>
                <a:cubicBezTo>
                  <a:pt x="1662" y="5418"/>
                  <a:pt x="1652" y="5437"/>
                  <a:pt x="1635" y="5442"/>
                </a:cubicBezTo>
                <a:cubicBezTo>
                  <a:pt x="1617" y="5448"/>
                  <a:pt x="1599" y="5438"/>
                  <a:pt x="1593" y="5420"/>
                </a:cubicBezTo>
                <a:lnTo>
                  <a:pt x="1593" y="5420"/>
                </a:lnTo>
                <a:cubicBezTo>
                  <a:pt x="1588" y="5402"/>
                  <a:pt x="1598" y="5384"/>
                  <a:pt x="1616" y="5378"/>
                </a:cubicBezTo>
                <a:cubicBezTo>
                  <a:pt x="1633" y="5373"/>
                  <a:pt x="1652" y="5383"/>
                  <a:pt x="1657" y="5401"/>
                </a:cubicBezTo>
                <a:close/>
                <a:moveTo>
                  <a:pt x="1695" y="5529"/>
                </a:moveTo>
                <a:lnTo>
                  <a:pt x="1695" y="5529"/>
                </a:lnTo>
                <a:cubicBezTo>
                  <a:pt x="1700" y="5546"/>
                  <a:pt x="1690" y="5565"/>
                  <a:pt x="1673" y="5570"/>
                </a:cubicBezTo>
                <a:cubicBezTo>
                  <a:pt x="1655" y="5576"/>
                  <a:pt x="1636" y="5566"/>
                  <a:pt x="1631" y="5548"/>
                </a:cubicBezTo>
                <a:lnTo>
                  <a:pt x="1631" y="5548"/>
                </a:lnTo>
                <a:cubicBezTo>
                  <a:pt x="1626" y="5530"/>
                  <a:pt x="1636" y="5512"/>
                  <a:pt x="1653" y="5506"/>
                </a:cubicBezTo>
                <a:cubicBezTo>
                  <a:pt x="1671" y="5501"/>
                  <a:pt x="1690" y="5511"/>
                  <a:pt x="1695" y="5529"/>
                </a:cubicBezTo>
                <a:close/>
                <a:moveTo>
                  <a:pt x="1733" y="5657"/>
                </a:moveTo>
                <a:lnTo>
                  <a:pt x="1733" y="5657"/>
                </a:lnTo>
                <a:cubicBezTo>
                  <a:pt x="1738" y="5674"/>
                  <a:pt x="1728" y="5693"/>
                  <a:pt x="1710" y="5698"/>
                </a:cubicBezTo>
                <a:cubicBezTo>
                  <a:pt x="1693" y="5703"/>
                  <a:pt x="1674" y="5693"/>
                  <a:pt x="1669" y="5676"/>
                </a:cubicBezTo>
                <a:lnTo>
                  <a:pt x="1669" y="5676"/>
                </a:lnTo>
                <a:cubicBezTo>
                  <a:pt x="1664" y="5658"/>
                  <a:pt x="1674" y="5640"/>
                  <a:pt x="1691" y="5634"/>
                </a:cubicBezTo>
                <a:cubicBezTo>
                  <a:pt x="1709" y="5629"/>
                  <a:pt x="1727" y="5639"/>
                  <a:pt x="1733" y="5657"/>
                </a:cubicBezTo>
                <a:close/>
                <a:moveTo>
                  <a:pt x="1771" y="5785"/>
                </a:moveTo>
                <a:lnTo>
                  <a:pt x="1771" y="5785"/>
                </a:lnTo>
                <a:cubicBezTo>
                  <a:pt x="1776" y="5802"/>
                  <a:pt x="1766" y="5821"/>
                  <a:pt x="1748" y="5826"/>
                </a:cubicBezTo>
                <a:cubicBezTo>
                  <a:pt x="1731" y="5831"/>
                  <a:pt x="1712" y="5821"/>
                  <a:pt x="1707" y="5804"/>
                </a:cubicBezTo>
                <a:lnTo>
                  <a:pt x="1707" y="5804"/>
                </a:lnTo>
                <a:cubicBezTo>
                  <a:pt x="1701" y="5786"/>
                  <a:pt x="1711" y="5767"/>
                  <a:pt x="1729" y="5762"/>
                </a:cubicBezTo>
                <a:cubicBezTo>
                  <a:pt x="1747" y="5757"/>
                  <a:pt x="1765" y="5767"/>
                  <a:pt x="1771" y="5785"/>
                </a:cubicBezTo>
                <a:close/>
                <a:moveTo>
                  <a:pt x="1808" y="5912"/>
                </a:moveTo>
                <a:lnTo>
                  <a:pt x="1808" y="5913"/>
                </a:lnTo>
                <a:cubicBezTo>
                  <a:pt x="1814" y="5930"/>
                  <a:pt x="1804" y="5949"/>
                  <a:pt x="1786" y="5954"/>
                </a:cubicBezTo>
                <a:cubicBezTo>
                  <a:pt x="1768" y="5959"/>
                  <a:pt x="1750" y="5949"/>
                  <a:pt x="1745" y="5932"/>
                </a:cubicBezTo>
                <a:lnTo>
                  <a:pt x="1745" y="5932"/>
                </a:lnTo>
                <a:cubicBezTo>
                  <a:pt x="1739" y="5914"/>
                  <a:pt x="1749" y="5895"/>
                  <a:pt x="1767" y="5890"/>
                </a:cubicBezTo>
                <a:cubicBezTo>
                  <a:pt x="1784" y="5885"/>
                  <a:pt x="1803" y="5895"/>
                  <a:pt x="1808" y="5912"/>
                </a:cubicBezTo>
                <a:close/>
                <a:moveTo>
                  <a:pt x="1846" y="6040"/>
                </a:moveTo>
                <a:lnTo>
                  <a:pt x="1846" y="6040"/>
                </a:lnTo>
                <a:cubicBezTo>
                  <a:pt x="1851" y="6058"/>
                  <a:pt x="1841" y="6077"/>
                  <a:pt x="1824" y="6082"/>
                </a:cubicBezTo>
                <a:cubicBezTo>
                  <a:pt x="1806" y="6087"/>
                  <a:pt x="1788" y="6077"/>
                  <a:pt x="1782" y="6060"/>
                </a:cubicBezTo>
                <a:lnTo>
                  <a:pt x="1782" y="6060"/>
                </a:lnTo>
                <a:cubicBezTo>
                  <a:pt x="1777" y="6042"/>
                  <a:pt x="1787" y="6023"/>
                  <a:pt x="1805" y="6018"/>
                </a:cubicBezTo>
                <a:cubicBezTo>
                  <a:pt x="1822" y="6013"/>
                  <a:pt x="1841" y="6023"/>
                  <a:pt x="1846" y="6040"/>
                </a:cubicBezTo>
                <a:close/>
                <a:moveTo>
                  <a:pt x="1884" y="6168"/>
                </a:moveTo>
                <a:lnTo>
                  <a:pt x="1884" y="6168"/>
                </a:lnTo>
                <a:cubicBezTo>
                  <a:pt x="1889" y="6186"/>
                  <a:pt x="1879" y="6205"/>
                  <a:pt x="1862" y="6210"/>
                </a:cubicBezTo>
                <a:cubicBezTo>
                  <a:pt x="1844" y="6215"/>
                  <a:pt x="1825" y="6205"/>
                  <a:pt x="1820" y="6188"/>
                </a:cubicBezTo>
                <a:lnTo>
                  <a:pt x="1820" y="6188"/>
                </a:lnTo>
                <a:cubicBezTo>
                  <a:pt x="1815" y="6170"/>
                  <a:pt x="1825" y="6151"/>
                  <a:pt x="1842" y="6146"/>
                </a:cubicBezTo>
                <a:cubicBezTo>
                  <a:pt x="1860" y="6141"/>
                  <a:pt x="1879" y="6151"/>
                  <a:pt x="1884" y="6168"/>
                </a:cubicBezTo>
                <a:close/>
                <a:moveTo>
                  <a:pt x="1922" y="6296"/>
                </a:moveTo>
                <a:lnTo>
                  <a:pt x="1922" y="6296"/>
                </a:lnTo>
                <a:cubicBezTo>
                  <a:pt x="1927" y="6314"/>
                  <a:pt x="1917" y="6333"/>
                  <a:pt x="1899" y="6338"/>
                </a:cubicBezTo>
                <a:cubicBezTo>
                  <a:pt x="1882" y="6343"/>
                  <a:pt x="1863" y="6333"/>
                  <a:pt x="1858" y="6316"/>
                </a:cubicBezTo>
                <a:lnTo>
                  <a:pt x="1858" y="6315"/>
                </a:lnTo>
                <a:cubicBezTo>
                  <a:pt x="1853" y="6298"/>
                  <a:pt x="1863" y="6279"/>
                  <a:pt x="1880" y="6274"/>
                </a:cubicBezTo>
                <a:cubicBezTo>
                  <a:pt x="1898" y="6269"/>
                  <a:pt x="1916" y="6279"/>
                  <a:pt x="1922" y="6296"/>
                </a:cubicBezTo>
                <a:close/>
                <a:moveTo>
                  <a:pt x="1960" y="6424"/>
                </a:moveTo>
                <a:lnTo>
                  <a:pt x="1960" y="6424"/>
                </a:lnTo>
                <a:cubicBezTo>
                  <a:pt x="1965" y="6442"/>
                  <a:pt x="1955" y="6460"/>
                  <a:pt x="1937" y="6466"/>
                </a:cubicBezTo>
                <a:cubicBezTo>
                  <a:pt x="1920" y="6471"/>
                  <a:pt x="1901" y="6461"/>
                  <a:pt x="1896" y="6443"/>
                </a:cubicBezTo>
                <a:lnTo>
                  <a:pt x="1896" y="6443"/>
                </a:lnTo>
                <a:cubicBezTo>
                  <a:pt x="1890" y="6426"/>
                  <a:pt x="1900" y="6407"/>
                  <a:pt x="1918" y="6402"/>
                </a:cubicBezTo>
                <a:cubicBezTo>
                  <a:pt x="1936" y="6397"/>
                  <a:pt x="1954" y="6407"/>
                  <a:pt x="1960" y="6424"/>
                </a:cubicBezTo>
                <a:close/>
                <a:moveTo>
                  <a:pt x="1997" y="6552"/>
                </a:moveTo>
                <a:lnTo>
                  <a:pt x="1997" y="6552"/>
                </a:lnTo>
                <a:cubicBezTo>
                  <a:pt x="2003" y="6570"/>
                  <a:pt x="1993" y="6588"/>
                  <a:pt x="1975" y="6594"/>
                </a:cubicBezTo>
                <a:cubicBezTo>
                  <a:pt x="1957" y="6599"/>
                  <a:pt x="1939" y="6589"/>
                  <a:pt x="1934" y="6571"/>
                </a:cubicBezTo>
                <a:lnTo>
                  <a:pt x="1934" y="6571"/>
                </a:lnTo>
                <a:cubicBezTo>
                  <a:pt x="1928" y="6554"/>
                  <a:pt x="1938" y="6535"/>
                  <a:pt x="1956" y="6530"/>
                </a:cubicBezTo>
                <a:cubicBezTo>
                  <a:pt x="1974" y="6524"/>
                  <a:pt x="1992" y="6534"/>
                  <a:pt x="1997" y="6552"/>
                </a:cubicBez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grpSp>
        <p:nvGrpSpPr>
          <p:cNvPr id="4101" name="Group 76"/>
          <p:cNvGrpSpPr>
            <a:grpSpLocks/>
          </p:cNvGrpSpPr>
          <p:nvPr/>
        </p:nvGrpSpPr>
        <p:grpSpPr bwMode="auto">
          <a:xfrm>
            <a:off x="725488" y="2485926"/>
            <a:ext cx="1873250" cy="1316038"/>
            <a:chOff x="457" y="1706"/>
            <a:chExt cx="1180" cy="829"/>
          </a:xfrm>
        </p:grpSpPr>
        <p:sp>
          <p:nvSpPr>
            <p:cNvPr id="4187" name="Freeform 74"/>
            <p:cNvSpPr>
              <a:spLocks/>
            </p:cNvSpPr>
            <p:nvPr/>
          </p:nvSpPr>
          <p:spPr bwMode="auto">
            <a:xfrm>
              <a:off x="457" y="1706"/>
              <a:ext cx="1180" cy="829"/>
            </a:xfrm>
            <a:custGeom>
              <a:avLst/>
              <a:gdLst>
                <a:gd fmla="*/ 1055 w 1180" name="T0"/>
                <a:gd fmla="*/ 788 h 829" name="T1"/>
                <a:gd fmla="*/ 1180 w 1180" name="T2"/>
                <a:gd fmla="*/ 0 h 829" name="T3"/>
                <a:gd fmla="*/ 124 w 1180" name="T4"/>
                <a:gd fmla="*/ 40 h 829" name="T5"/>
                <a:gd fmla="*/ 0 w 1180" name="T6"/>
                <a:gd fmla="*/ 829 h 829" name="T7"/>
                <a:gd fmla="*/ 1055 w 1180" name="T8"/>
                <a:gd fmla="*/ 788 h 82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29" w="1180">
                  <a:moveTo>
                    <a:pt x="1055" y="788"/>
                  </a:moveTo>
                  <a:lnTo>
                    <a:pt x="1180" y="0"/>
                  </a:lnTo>
                  <a:lnTo>
                    <a:pt x="124" y="40"/>
                  </a:lnTo>
                  <a:lnTo>
                    <a:pt x="0" y="829"/>
                  </a:lnTo>
                  <a:lnTo>
                    <a:pt x="1055" y="788"/>
                  </a:ln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88" name="Freeform 75"/>
            <p:cNvSpPr>
              <a:spLocks/>
            </p:cNvSpPr>
            <p:nvPr/>
          </p:nvSpPr>
          <p:spPr bwMode="auto">
            <a:xfrm>
              <a:off x="457" y="1706"/>
              <a:ext cx="1180" cy="829"/>
            </a:xfrm>
            <a:custGeom>
              <a:avLst/>
              <a:gdLst>
                <a:gd fmla="*/ 1055 w 1180" name="T0"/>
                <a:gd fmla="*/ 788 h 829" name="T1"/>
                <a:gd fmla="*/ 1180 w 1180" name="T2"/>
                <a:gd fmla="*/ 0 h 829" name="T3"/>
                <a:gd fmla="*/ 124 w 1180" name="T4"/>
                <a:gd fmla="*/ 40 h 829" name="T5"/>
                <a:gd fmla="*/ 0 w 1180" name="T6"/>
                <a:gd fmla="*/ 829 h 829" name="T7"/>
                <a:gd fmla="*/ 1055 w 1180" name="T8"/>
                <a:gd fmla="*/ 788 h 82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29" w="1180">
                  <a:moveTo>
                    <a:pt x="1055" y="788"/>
                  </a:moveTo>
                  <a:lnTo>
                    <a:pt x="1180" y="0"/>
                  </a:lnTo>
                  <a:lnTo>
                    <a:pt x="124" y="40"/>
                  </a:lnTo>
                  <a:lnTo>
                    <a:pt x="0" y="829"/>
                  </a:lnTo>
                  <a:lnTo>
                    <a:pt x="1055" y="788"/>
                  </a:lnTo>
                  <a:close/>
                </a:path>
              </a:pathLst>
            </a:custGeom>
            <a:noFill/>
            <a:ln cap="rnd"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102" name="Group 79"/>
          <p:cNvGrpSpPr>
            <a:grpSpLocks/>
          </p:cNvGrpSpPr>
          <p:nvPr/>
        </p:nvGrpSpPr>
        <p:grpSpPr bwMode="auto">
          <a:xfrm>
            <a:off x="836613" y="2733576"/>
            <a:ext cx="354012" cy="927100"/>
            <a:chOff x="527" y="1862"/>
            <a:chExt cx="223" cy="584"/>
          </a:xfrm>
        </p:grpSpPr>
        <p:sp>
          <p:nvSpPr>
            <p:cNvPr id="4185" name="Freeform 77"/>
            <p:cNvSpPr>
              <a:spLocks/>
            </p:cNvSpPr>
            <p:nvPr/>
          </p:nvSpPr>
          <p:spPr bwMode="auto">
            <a:xfrm>
              <a:off x="528" y="1864"/>
              <a:ext cx="222" cy="581"/>
            </a:xfrm>
            <a:custGeom>
              <a:avLst/>
              <a:gdLst>
                <a:gd fmla="*/ 78 w 222" name="T0"/>
                <a:gd fmla="*/ 0 h 581" name="T1"/>
                <a:gd fmla="*/ 0 w 222" name="T2"/>
                <a:gd fmla="*/ 581 h 581" name="T3"/>
                <a:gd fmla="*/ 144 w 222" name="T4"/>
                <a:gd fmla="*/ 581 h 581" name="T5"/>
                <a:gd fmla="*/ 222 w 222" name="T6"/>
                <a:gd fmla="*/ 0 h 581" name="T7"/>
                <a:gd fmla="*/ 78 w 222" name="T8"/>
                <a:gd fmla="*/ 0 h 581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81" w="222">
                  <a:moveTo>
                    <a:pt x="78" y="0"/>
                  </a:moveTo>
                  <a:lnTo>
                    <a:pt x="0" y="581"/>
                  </a:lnTo>
                  <a:lnTo>
                    <a:pt x="144" y="581"/>
                  </a:lnTo>
                  <a:lnTo>
                    <a:pt x="222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86" name="Freeform 78"/>
            <p:cNvSpPr>
              <a:spLocks noEditPoints="1"/>
            </p:cNvSpPr>
            <p:nvPr/>
          </p:nvSpPr>
          <p:spPr bwMode="auto">
            <a:xfrm>
              <a:off x="527" y="1862"/>
              <a:ext cx="223" cy="584"/>
            </a:xfrm>
            <a:custGeom>
              <a:avLst/>
              <a:gdLst>
                <a:gd fmla="*/ 2443 w 2853" name="T0"/>
                <a:gd fmla="*/ 34 h 6534" name="T1"/>
                <a:gd fmla="*/ 2076 w 2853" name="T2"/>
                <a:gd fmla="*/ 34 h 6534" name="T3"/>
                <a:gd fmla="*/ 1926 w 2853" name="T4"/>
                <a:gd fmla="*/ 17 h 6534" name="T5"/>
                <a:gd fmla="*/ 1576 w 2853" name="T6"/>
                <a:gd fmla="*/ 0 h 6534" name="T7"/>
                <a:gd fmla="*/ 1443 w 2853" name="T8"/>
                <a:gd fmla="*/ 0 h 6534" name="T9"/>
                <a:gd fmla="*/ 1326 w 2853" name="T10"/>
                <a:gd fmla="*/ 17 h 6534" name="T11"/>
                <a:gd fmla="*/ 1016 w 2853" name="T12"/>
                <a:gd fmla="*/ 86 h 6534" name="T13"/>
                <a:gd fmla="*/ 941 w 2853" name="T14"/>
                <a:gd fmla="*/ 580 h 6534" name="T15"/>
                <a:gd fmla="*/ 885 w 2853" name="T16"/>
                <a:gd fmla="*/ 942 h 6534" name="T17"/>
                <a:gd fmla="*/ 846 w 2853" name="T18"/>
                <a:gd fmla="*/ 1088 h 6534" name="T19"/>
                <a:gd fmla="*/ 777 w 2853" name="T20"/>
                <a:gd fmla="*/ 1432 h 6534" name="T21"/>
                <a:gd fmla="*/ 757 w 2853" name="T22"/>
                <a:gd fmla="*/ 1563 h 6534" name="T23"/>
                <a:gd fmla="*/ 755 w 2853" name="T24"/>
                <a:gd fmla="*/ 1681 h 6534" name="T25"/>
                <a:gd fmla="*/ 714 w 2853" name="T26"/>
                <a:gd fmla="*/ 2063 h 6534" name="T27"/>
                <a:gd fmla="*/ 638 w 2853" name="T28"/>
                <a:gd fmla="*/ 2557 h 6534" name="T29"/>
                <a:gd fmla="*/ 583 w 2853" name="T30"/>
                <a:gd fmla="*/ 2920 h 6534" name="T31"/>
                <a:gd fmla="*/ 544 w 2853" name="T32"/>
                <a:gd fmla="*/ 3065 h 6534" name="T33"/>
                <a:gd fmla="*/ 475 w 2853" name="T34"/>
                <a:gd fmla="*/ 3409 h 6534" name="T35"/>
                <a:gd fmla="*/ 454 w 2853" name="T36"/>
                <a:gd fmla="*/ 3541 h 6534" name="T37"/>
                <a:gd fmla="*/ 453 w 2853" name="T38"/>
                <a:gd fmla="*/ 3658 h 6534" name="T39"/>
                <a:gd fmla="*/ 412 w 2853" name="T40"/>
                <a:gd fmla="*/ 4040 h 6534" name="T41"/>
                <a:gd fmla="*/ 336 w 2853" name="T42"/>
                <a:gd fmla="*/ 4534 h 6534" name="T43"/>
                <a:gd fmla="*/ 281 w 2853" name="T44"/>
                <a:gd fmla="*/ 4897 h 6534" name="T45"/>
                <a:gd fmla="*/ 242 w 2853" name="T46"/>
                <a:gd fmla="*/ 5043 h 6534" name="T47"/>
                <a:gd fmla="*/ 172 w 2853" name="T48"/>
                <a:gd fmla="*/ 5386 h 6534" name="T49"/>
                <a:gd fmla="*/ 152 w 2853" name="T50"/>
                <a:gd fmla="*/ 5518 h 6534" name="T51"/>
                <a:gd fmla="*/ 151 w 2853" name="T52"/>
                <a:gd fmla="*/ 5636 h 6534" name="T53"/>
                <a:gd fmla="*/ 110 w 2853" name="T54"/>
                <a:gd fmla="*/ 6017 h 6534" name="T55"/>
                <a:gd fmla="*/ 34 w 2853" name="T56"/>
                <a:gd fmla="*/ 6512 h 6534" name="T57"/>
                <a:gd fmla="*/ 375 w 2853" name="T58"/>
                <a:gd fmla="*/ 6500 h 6534" name="T59"/>
                <a:gd fmla="*/ 525 w 2853" name="T60"/>
                <a:gd fmla="*/ 6517 h 6534" name="T61"/>
                <a:gd fmla="*/ 875 w 2853" name="T62"/>
                <a:gd fmla="*/ 6534 h 6534" name="T63"/>
                <a:gd fmla="*/ 1008 w 2853" name="T64"/>
                <a:gd fmla="*/ 6534 h 6534" name="T65"/>
                <a:gd fmla="*/ 1125 w 2853" name="T66"/>
                <a:gd fmla="*/ 6517 h 6534" name="T67"/>
                <a:gd fmla="*/ 1508 w 2853" name="T68"/>
                <a:gd fmla="*/ 6500 h 6534" name="T69"/>
                <a:gd fmla="*/ 1850 w 2853" name="T70"/>
                <a:gd fmla="*/ 6534 h 6534" name="T71"/>
                <a:gd fmla="*/ 1890 w 2853" name="T72"/>
                <a:gd fmla="*/ 6363 h 6534" name="T73"/>
                <a:gd fmla="*/ 1891 w 2853" name="T74"/>
                <a:gd fmla="*/ 6245 h 6534" name="T75"/>
                <a:gd fmla="*/ 1933 w 2853" name="T76"/>
                <a:gd fmla="*/ 5864 h 6534" name="T77"/>
                <a:gd fmla="*/ 2008 w 2853" name="T78"/>
                <a:gd fmla="*/ 5370 h 6534" name="T79"/>
                <a:gd fmla="*/ 2064 w 2853" name="T80"/>
                <a:gd fmla="*/ 5007 h 6534" name="T81"/>
                <a:gd fmla="*/ 2103 w 2853" name="T82"/>
                <a:gd fmla="*/ 4861 h 6534" name="T83"/>
                <a:gd fmla="*/ 2172 w 2853" name="T84"/>
                <a:gd fmla="*/ 4518 h 6534" name="T85"/>
                <a:gd fmla="*/ 2192 w 2853" name="T86"/>
                <a:gd fmla="*/ 4386 h 6534" name="T87"/>
                <a:gd fmla="*/ 2194 w 2853" name="T88"/>
                <a:gd fmla="*/ 4268 h 6534" name="T89"/>
                <a:gd fmla="*/ 2235 w 2853" name="T90"/>
                <a:gd fmla="*/ 3887 h 6534" name="T91"/>
                <a:gd fmla="*/ 2311 w 2853" name="T92"/>
                <a:gd fmla="*/ 3392 h 6534" name="T93"/>
                <a:gd fmla="*/ 2366 w 2853" name="T94"/>
                <a:gd fmla="*/ 3030 h 6534" name="T95"/>
                <a:gd fmla="*/ 2405 w 2853" name="T96"/>
                <a:gd fmla="*/ 2884 h 6534" name="T97"/>
                <a:gd fmla="*/ 2474 w 2853" name="T98"/>
                <a:gd fmla="*/ 2540 h 6534" name="T99"/>
                <a:gd fmla="*/ 2495 w 2853" name="T100"/>
                <a:gd fmla="*/ 2409 h 6534" name="T101"/>
                <a:gd fmla="*/ 2496 w 2853" name="T102"/>
                <a:gd fmla="*/ 2291 h 6534" name="T103"/>
                <a:gd fmla="*/ 2537 w 2853" name="T104"/>
                <a:gd fmla="*/ 1909 h 6534" name="T105"/>
                <a:gd fmla="*/ 2613 w 2853" name="T106"/>
                <a:gd fmla="*/ 1415 h 6534" name="T107"/>
                <a:gd fmla="*/ 2668 w 2853" name="T108"/>
                <a:gd fmla="*/ 1053 h 6534" name="T109"/>
                <a:gd fmla="*/ 2707 w 2853" name="T110"/>
                <a:gd fmla="*/ 907 h 6534" name="T111"/>
                <a:gd fmla="*/ 2777 w 2853" name="T112"/>
                <a:gd fmla="*/ 563 h 6534" name="T113"/>
                <a:gd fmla="*/ 2797 w 2853" name="T114"/>
                <a:gd fmla="*/ 431 h 6534" name="T115"/>
                <a:gd fmla="*/ 2798 w 2853" name="T116"/>
                <a:gd fmla="*/ 314 h 6534" name="T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6534" w="2853">
                  <a:moveTo>
                    <a:pt x="2810" y="34"/>
                  </a:moveTo>
                  <a:lnTo>
                    <a:pt x="2576" y="34"/>
                  </a:lnTo>
                  <a:cubicBezTo>
                    <a:pt x="2567" y="34"/>
                    <a:pt x="2560" y="26"/>
                    <a:pt x="2560" y="17"/>
                  </a:cubicBezTo>
                  <a:cubicBezTo>
                    <a:pt x="2560" y="8"/>
                    <a:pt x="2567" y="0"/>
                    <a:pt x="2576" y="0"/>
                  </a:cubicBezTo>
                  <a:lnTo>
                    <a:pt x="2810" y="0"/>
                  </a:lnTo>
                  <a:cubicBezTo>
                    <a:pt x="2819" y="0"/>
                    <a:pt x="2826" y="8"/>
                    <a:pt x="2826" y="17"/>
                  </a:cubicBezTo>
                  <a:cubicBezTo>
                    <a:pt x="2826" y="26"/>
                    <a:pt x="2819" y="34"/>
                    <a:pt x="2810" y="34"/>
                  </a:cubicBezTo>
                  <a:close/>
                  <a:moveTo>
                    <a:pt x="2443" y="34"/>
                  </a:moveTo>
                  <a:lnTo>
                    <a:pt x="2443" y="34"/>
                  </a:lnTo>
                  <a:cubicBezTo>
                    <a:pt x="2434" y="34"/>
                    <a:pt x="2426" y="26"/>
                    <a:pt x="2426" y="17"/>
                  </a:cubicBezTo>
                  <a:cubicBezTo>
                    <a:pt x="2426" y="8"/>
                    <a:pt x="2434" y="0"/>
                    <a:pt x="2443" y="0"/>
                  </a:cubicBezTo>
                  <a:lnTo>
                    <a:pt x="2443" y="0"/>
                  </a:lnTo>
                  <a:cubicBezTo>
                    <a:pt x="2452" y="0"/>
                    <a:pt x="2460" y="8"/>
                    <a:pt x="2460" y="17"/>
                  </a:cubicBezTo>
                  <a:cubicBezTo>
                    <a:pt x="2460" y="26"/>
                    <a:pt x="2452" y="34"/>
                    <a:pt x="2443" y="34"/>
                  </a:cubicBezTo>
                  <a:close/>
                  <a:moveTo>
                    <a:pt x="2310" y="34"/>
                  </a:moveTo>
                  <a:lnTo>
                    <a:pt x="2076" y="34"/>
                  </a:lnTo>
                  <a:cubicBezTo>
                    <a:pt x="2067" y="34"/>
                    <a:pt x="2060" y="26"/>
                    <a:pt x="2060" y="17"/>
                  </a:cubicBezTo>
                  <a:cubicBezTo>
                    <a:pt x="2060" y="8"/>
                    <a:pt x="2067" y="0"/>
                    <a:pt x="2076" y="0"/>
                  </a:cubicBezTo>
                  <a:lnTo>
                    <a:pt x="2310" y="0"/>
                  </a:lnTo>
                  <a:cubicBezTo>
                    <a:pt x="2319" y="0"/>
                    <a:pt x="2326" y="8"/>
                    <a:pt x="2326" y="17"/>
                  </a:cubicBezTo>
                  <a:cubicBezTo>
                    <a:pt x="2326" y="26"/>
                    <a:pt x="2319" y="34"/>
                    <a:pt x="2310" y="34"/>
                  </a:cubicBezTo>
                  <a:close/>
                  <a:moveTo>
                    <a:pt x="1943" y="34"/>
                  </a:moveTo>
                  <a:lnTo>
                    <a:pt x="1943" y="34"/>
                  </a:lnTo>
                  <a:cubicBezTo>
                    <a:pt x="1934" y="34"/>
                    <a:pt x="1926" y="26"/>
                    <a:pt x="1926" y="17"/>
                  </a:cubicBezTo>
                  <a:cubicBezTo>
                    <a:pt x="1926" y="8"/>
                    <a:pt x="1934" y="0"/>
                    <a:pt x="1943" y="0"/>
                  </a:cubicBezTo>
                  <a:lnTo>
                    <a:pt x="1943" y="0"/>
                  </a:lnTo>
                  <a:cubicBezTo>
                    <a:pt x="1952" y="0"/>
                    <a:pt x="1960" y="8"/>
                    <a:pt x="1960" y="17"/>
                  </a:cubicBezTo>
                  <a:cubicBezTo>
                    <a:pt x="1960" y="26"/>
                    <a:pt x="1952" y="34"/>
                    <a:pt x="1943" y="34"/>
                  </a:cubicBezTo>
                  <a:close/>
                  <a:moveTo>
                    <a:pt x="1810" y="34"/>
                  </a:moveTo>
                  <a:lnTo>
                    <a:pt x="1576" y="34"/>
                  </a:lnTo>
                  <a:cubicBezTo>
                    <a:pt x="1567" y="34"/>
                    <a:pt x="1560" y="26"/>
                    <a:pt x="1560" y="17"/>
                  </a:cubicBezTo>
                  <a:cubicBezTo>
                    <a:pt x="1560" y="8"/>
                    <a:pt x="1567" y="0"/>
                    <a:pt x="1576" y="0"/>
                  </a:cubicBezTo>
                  <a:lnTo>
                    <a:pt x="1810" y="0"/>
                  </a:lnTo>
                  <a:cubicBezTo>
                    <a:pt x="1819" y="0"/>
                    <a:pt x="1826" y="8"/>
                    <a:pt x="1826" y="17"/>
                  </a:cubicBezTo>
                  <a:cubicBezTo>
                    <a:pt x="1826" y="26"/>
                    <a:pt x="1819" y="34"/>
                    <a:pt x="1810" y="34"/>
                  </a:cubicBezTo>
                  <a:close/>
                  <a:moveTo>
                    <a:pt x="1443" y="34"/>
                  </a:moveTo>
                  <a:lnTo>
                    <a:pt x="1443" y="34"/>
                  </a:lnTo>
                  <a:cubicBezTo>
                    <a:pt x="1434" y="34"/>
                    <a:pt x="1426" y="26"/>
                    <a:pt x="1426" y="17"/>
                  </a:cubicBezTo>
                  <a:cubicBezTo>
                    <a:pt x="1426" y="8"/>
                    <a:pt x="1434" y="0"/>
                    <a:pt x="1443" y="0"/>
                  </a:cubicBezTo>
                  <a:lnTo>
                    <a:pt x="1443" y="0"/>
                  </a:lnTo>
                  <a:cubicBezTo>
                    <a:pt x="1452" y="0"/>
                    <a:pt x="1460" y="8"/>
                    <a:pt x="1460" y="17"/>
                  </a:cubicBezTo>
                  <a:cubicBezTo>
                    <a:pt x="1460" y="26"/>
                    <a:pt x="1452" y="34"/>
                    <a:pt x="1443" y="34"/>
                  </a:cubicBezTo>
                  <a:close/>
                  <a:moveTo>
                    <a:pt x="1310" y="34"/>
                  </a:moveTo>
                  <a:lnTo>
                    <a:pt x="1076" y="34"/>
                  </a:lnTo>
                  <a:cubicBezTo>
                    <a:pt x="1067" y="34"/>
                    <a:pt x="1060" y="26"/>
                    <a:pt x="1060" y="17"/>
                  </a:cubicBezTo>
                  <a:cubicBezTo>
                    <a:pt x="1060" y="8"/>
                    <a:pt x="1067" y="0"/>
                    <a:pt x="1076" y="0"/>
                  </a:cubicBezTo>
                  <a:lnTo>
                    <a:pt x="1310" y="0"/>
                  </a:lnTo>
                  <a:cubicBezTo>
                    <a:pt x="1319" y="0"/>
                    <a:pt x="1326" y="8"/>
                    <a:pt x="1326" y="17"/>
                  </a:cubicBezTo>
                  <a:cubicBezTo>
                    <a:pt x="1326" y="26"/>
                    <a:pt x="1319" y="34"/>
                    <a:pt x="1310" y="34"/>
                  </a:cubicBezTo>
                  <a:close/>
                  <a:moveTo>
                    <a:pt x="1016" y="86"/>
                  </a:moveTo>
                  <a:lnTo>
                    <a:pt x="1016" y="86"/>
                  </a:lnTo>
                  <a:cubicBezTo>
                    <a:pt x="1015" y="95"/>
                    <a:pt x="1006" y="101"/>
                    <a:pt x="997" y="100"/>
                  </a:cubicBezTo>
                  <a:cubicBezTo>
                    <a:pt x="988" y="98"/>
                    <a:pt x="982" y="90"/>
                    <a:pt x="983" y="80"/>
                  </a:cubicBezTo>
                  <a:lnTo>
                    <a:pt x="983" y="80"/>
                  </a:lnTo>
                  <a:cubicBezTo>
                    <a:pt x="985" y="71"/>
                    <a:pt x="993" y="65"/>
                    <a:pt x="1002" y="67"/>
                  </a:cubicBezTo>
                  <a:cubicBezTo>
                    <a:pt x="1011" y="68"/>
                    <a:pt x="1018" y="77"/>
                    <a:pt x="1016" y="86"/>
                  </a:cubicBezTo>
                  <a:close/>
                  <a:moveTo>
                    <a:pt x="996" y="217"/>
                  </a:moveTo>
                  <a:lnTo>
                    <a:pt x="961" y="448"/>
                  </a:lnTo>
                  <a:cubicBezTo>
                    <a:pt x="959" y="457"/>
                    <a:pt x="951" y="463"/>
                    <a:pt x="942" y="462"/>
                  </a:cubicBezTo>
                  <a:cubicBezTo>
                    <a:pt x="933" y="461"/>
                    <a:pt x="926" y="452"/>
                    <a:pt x="928" y="443"/>
                  </a:cubicBezTo>
                  <a:lnTo>
                    <a:pt x="963" y="212"/>
                  </a:lnTo>
                  <a:cubicBezTo>
                    <a:pt x="964" y="203"/>
                    <a:pt x="973" y="197"/>
                    <a:pt x="982" y="198"/>
                  </a:cubicBezTo>
                  <a:cubicBezTo>
                    <a:pt x="991" y="200"/>
                    <a:pt x="997" y="208"/>
                    <a:pt x="996" y="217"/>
                  </a:cubicBezTo>
                  <a:close/>
                  <a:moveTo>
                    <a:pt x="941" y="580"/>
                  </a:moveTo>
                  <a:lnTo>
                    <a:pt x="941" y="580"/>
                  </a:lnTo>
                  <a:cubicBezTo>
                    <a:pt x="939" y="589"/>
                    <a:pt x="931" y="595"/>
                    <a:pt x="921" y="594"/>
                  </a:cubicBezTo>
                  <a:cubicBezTo>
                    <a:pt x="912" y="592"/>
                    <a:pt x="906" y="584"/>
                    <a:pt x="908" y="575"/>
                  </a:cubicBezTo>
                  <a:lnTo>
                    <a:pt x="908" y="575"/>
                  </a:lnTo>
                  <a:cubicBezTo>
                    <a:pt x="909" y="566"/>
                    <a:pt x="918" y="559"/>
                    <a:pt x="927" y="561"/>
                  </a:cubicBezTo>
                  <a:cubicBezTo>
                    <a:pt x="936" y="562"/>
                    <a:pt x="942" y="571"/>
                    <a:pt x="941" y="580"/>
                  </a:cubicBezTo>
                  <a:close/>
                  <a:moveTo>
                    <a:pt x="920" y="712"/>
                  </a:moveTo>
                  <a:lnTo>
                    <a:pt x="885" y="942"/>
                  </a:lnTo>
                  <a:cubicBezTo>
                    <a:pt x="884" y="951"/>
                    <a:pt x="875" y="958"/>
                    <a:pt x="866" y="956"/>
                  </a:cubicBezTo>
                  <a:cubicBezTo>
                    <a:pt x="857" y="955"/>
                    <a:pt x="851" y="946"/>
                    <a:pt x="852" y="937"/>
                  </a:cubicBezTo>
                  <a:lnTo>
                    <a:pt x="887" y="707"/>
                  </a:lnTo>
                  <a:cubicBezTo>
                    <a:pt x="889" y="698"/>
                    <a:pt x="897" y="691"/>
                    <a:pt x="906" y="693"/>
                  </a:cubicBezTo>
                  <a:cubicBezTo>
                    <a:pt x="916" y="694"/>
                    <a:pt x="922" y="703"/>
                    <a:pt x="920" y="712"/>
                  </a:cubicBezTo>
                  <a:close/>
                  <a:moveTo>
                    <a:pt x="865" y="1074"/>
                  </a:moveTo>
                  <a:lnTo>
                    <a:pt x="865" y="1074"/>
                  </a:lnTo>
                  <a:cubicBezTo>
                    <a:pt x="864" y="1083"/>
                    <a:pt x="855" y="1090"/>
                    <a:pt x="846" y="1088"/>
                  </a:cubicBezTo>
                  <a:cubicBezTo>
                    <a:pt x="837" y="1087"/>
                    <a:pt x="831" y="1078"/>
                    <a:pt x="832" y="1069"/>
                  </a:cubicBezTo>
                  <a:lnTo>
                    <a:pt x="832" y="1069"/>
                  </a:lnTo>
                  <a:cubicBezTo>
                    <a:pt x="834" y="1060"/>
                    <a:pt x="842" y="1054"/>
                    <a:pt x="851" y="1055"/>
                  </a:cubicBezTo>
                  <a:cubicBezTo>
                    <a:pt x="860" y="1057"/>
                    <a:pt x="866" y="1065"/>
                    <a:pt x="865" y="1074"/>
                  </a:cubicBezTo>
                  <a:close/>
                  <a:moveTo>
                    <a:pt x="845" y="1206"/>
                  </a:moveTo>
                  <a:lnTo>
                    <a:pt x="810" y="1437"/>
                  </a:lnTo>
                  <a:cubicBezTo>
                    <a:pt x="808" y="1446"/>
                    <a:pt x="800" y="1452"/>
                    <a:pt x="791" y="1451"/>
                  </a:cubicBezTo>
                  <a:cubicBezTo>
                    <a:pt x="782" y="1449"/>
                    <a:pt x="775" y="1441"/>
                    <a:pt x="777" y="1432"/>
                  </a:cubicBezTo>
                  <a:lnTo>
                    <a:pt x="812" y="1201"/>
                  </a:lnTo>
                  <a:cubicBezTo>
                    <a:pt x="813" y="1192"/>
                    <a:pt x="822" y="1186"/>
                    <a:pt x="831" y="1187"/>
                  </a:cubicBezTo>
                  <a:cubicBezTo>
                    <a:pt x="840" y="1188"/>
                    <a:pt x="846" y="1197"/>
                    <a:pt x="845" y="1206"/>
                  </a:cubicBezTo>
                  <a:close/>
                  <a:moveTo>
                    <a:pt x="790" y="1569"/>
                  </a:moveTo>
                  <a:lnTo>
                    <a:pt x="790" y="1569"/>
                  </a:lnTo>
                  <a:cubicBezTo>
                    <a:pt x="788" y="1578"/>
                    <a:pt x="780" y="1584"/>
                    <a:pt x="770" y="1582"/>
                  </a:cubicBezTo>
                  <a:cubicBezTo>
                    <a:pt x="761" y="1581"/>
                    <a:pt x="755" y="1572"/>
                    <a:pt x="757" y="1563"/>
                  </a:cubicBezTo>
                  <a:lnTo>
                    <a:pt x="757" y="1563"/>
                  </a:lnTo>
                  <a:cubicBezTo>
                    <a:pt x="758" y="1554"/>
                    <a:pt x="767" y="1548"/>
                    <a:pt x="776" y="1549"/>
                  </a:cubicBezTo>
                  <a:cubicBezTo>
                    <a:pt x="785" y="1551"/>
                    <a:pt x="791" y="1559"/>
                    <a:pt x="790" y="1569"/>
                  </a:cubicBezTo>
                  <a:close/>
                  <a:moveTo>
                    <a:pt x="769" y="1700"/>
                  </a:moveTo>
                  <a:lnTo>
                    <a:pt x="734" y="1931"/>
                  </a:lnTo>
                  <a:cubicBezTo>
                    <a:pt x="733" y="1940"/>
                    <a:pt x="724" y="1946"/>
                    <a:pt x="715" y="1945"/>
                  </a:cubicBezTo>
                  <a:cubicBezTo>
                    <a:pt x="706" y="1944"/>
                    <a:pt x="700" y="1935"/>
                    <a:pt x="701" y="1926"/>
                  </a:cubicBezTo>
                  <a:lnTo>
                    <a:pt x="736" y="1695"/>
                  </a:lnTo>
                  <a:cubicBezTo>
                    <a:pt x="738" y="1686"/>
                    <a:pt x="746" y="1680"/>
                    <a:pt x="755" y="1681"/>
                  </a:cubicBezTo>
                  <a:cubicBezTo>
                    <a:pt x="765" y="1683"/>
                    <a:pt x="771" y="1691"/>
                    <a:pt x="769" y="1700"/>
                  </a:cubicBezTo>
                  <a:close/>
                  <a:moveTo>
                    <a:pt x="714" y="2063"/>
                  </a:moveTo>
                  <a:lnTo>
                    <a:pt x="714" y="2063"/>
                  </a:lnTo>
                  <a:cubicBezTo>
                    <a:pt x="713" y="2072"/>
                    <a:pt x="704" y="2078"/>
                    <a:pt x="695" y="2077"/>
                  </a:cubicBezTo>
                  <a:cubicBezTo>
                    <a:pt x="686" y="2075"/>
                    <a:pt x="680" y="2067"/>
                    <a:pt x="681" y="2058"/>
                  </a:cubicBezTo>
                  <a:lnTo>
                    <a:pt x="681" y="2058"/>
                  </a:lnTo>
                  <a:cubicBezTo>
                    <a:pt x="683" y="2049"/>
                    <a:pt x="691" y="2042"/>
                    <a:pt x="700" y="2044"/>
                  </a:cubicBezTo>
                  <a:cubicBezTo>
                    <a:pt x="709" y="2045"/>
                    <a:pt x="715" y="2054"/>
                    <a:pt x="714" y="2063"/>
                  </a:cubicBezTo>
                  <a:close/>
                  <a:moveTo>
                    <a:pt x="694" y="2195"/>
                  </a:moveTo>
                  <a:lnTo>
                    <a:pt x="659" y="2425"/>
                  </a:lnTo>
                  <a:cubicBezTo>
                    <a:pt x="657" y="2434"/>
                    <a:pt x="649" y="2441"/>
                    <a:pt x="640" y="2439"/>
                  </a:cubicBezTo>
                  <a:cubicBezTo>
                    <a:pt x="631" y="2438"/>
                    <a:pt x="624" y="2429"/>
                    <a:pt x="626" y="2420"/>
                  </a:cubicBezTo>
                  <a:lnTo>
                    <a:pt x="661" y="2190"/>
                  </a:lnTo>
                  <a:cubicBezTo>
                    <a:pt x="662" y="2180"/>
                    <a:pt x="671" y="2174"/>
                    <a:pt x="680" y="2176"/>
                  </a:cubicBezTo>
                  <a:cubicBezTo>
                    <a:pt x="689" y="2177"/>
                    <a:pt x="695" y="2185"/>
                    <a:pt x="694" y="2195"/>
                  </a:cubicBezTo>
                  <a:close/>
                  <a:moveTo>
                    <a:pt x="638" y="2557"/>
                  </a:moveTo>
                  <a:lnTo>
                    <a:pt x="638" y="2557"/>
                  </a:lnTo>
                  <a:cubicBezTo>
                    <a:pt x="637" y="2566"/>
                    <a:pt x="628" y="2572"/>
                    <a:pt x="619" y="2571"/>
                  </a:cubicBezTo>
                  <a:cubicBezTo>
                    <a:pt x="610" y="2570"/>
                    <a:pt x="604" y="2561"/>
                    <a:pt x="606" y="2552"/>
                  </a:cubicBezTo>
                  <a:lnTo>
                    <a:pt x="606" y="2552"/>
                  </a:lnTo>
                  <a:cubicBezTo>
                    <a:pt x="607" y="2543"/>
                    <a:pt x="616" y="2537"/>
                    <a:pt x="625" y="2538"/>
                  </a:cubicBezTo>
                  <a:cubicBezTo>
                    <a:pt x="634" y="2540"/>
                    <a:pt x="640" y="2548"/>
                    <a:pt x="638" y="2557"/>
                  </a:cubicBezTo>
                  <a:close/>
                  <a:moveTo>
                    <a:pt x="618" y="2689"/>
                  </a:moveTo>
                  <a:lnTo>
                    <a:pt x="583" y="2920"/>
                  </a:lnTo>
                  <a:cubicBezTo>
                    <a:pt x="582" y="2929"/>
                    <a:pt x="573" y="2935"/>
                    <a:pt x="564" y="2933"/>
                  </a:cubicBezTo>
                  <a:cubicBezTo>
                    <a:pt x="555" y="2932"/>
                    <a:pt x="549" y="2924"/>
                    <a:pt x="550" y="2915"/>
                  </a:cubicBezTo>
                  <a:lnTo>
                    <a:pt x="585" y="2684"/>
                  </a:lnTo>
                  <a:cubicBezTo>
                    <a:pt x="587" y="2675"/>
                    <a:pt x="595" y="2669"/>
                    <a:pt x="604" y="2670"/>
                  </a:cubicBezTo>
                  <a:cubicBezTo>
                    <a:pt x="613" y="2671"/>
                    <a:pt x="620" y="2680"/>
                    <a:pt x="618" y="2689"/>
                  </a:cubicBezTo>
                  <a:close/>
                  <a:moveTo>
                    <a:pt x="563" y="3051"/>
                  </a:moveTo>
                  <a:lnTo>
                    <a:pt x="563" y="3051"/>
                  </a:lnTo>
                  <a:cubicBezTo>
                    <a:pt x="561" y="3061"/>
                    <a:pt x="553" y="3067"/>
                    <a:pt x="544" y="3065"/>
                  </a:cubicBezTo>
                  <a:cubicBezTo>
                    <a:pt x="535" y="3064"/>
                    <a:pt x="529" y="3055"/>
                    <a:pt x="530" y="3046"/>
                  </a:cubicBezTo>
                  <a:lnTo>
                    <a:pt x="530" y="3046"/>
                  </a:lnTo>
                  <a:cubicBezTo>
                    <a:pt x="531" y="3037"/>
                    <a:pt x="540" y="3031"/>
                    <a:pt x="549" y="3032"/>
                  </a:cubicBezTo>
                  <a:cubicBezTo>
                    <a:pt x="558" y="3034"/>
                    <a:pt x="564" y="3042"/>
                    <a:pt x="563" y="3051"/>
                  </a:cubicBezTo>
                  <a:close/>
                  <a:moveTo>
                    <a:pt x="543" y="3183"/>
                  </a:moveTo>
                  <a:lnTo>
                    <a:pt x="508" y="3414"/>
                  </a:lnTo>
                  <a:cubicBezTo>
                    <a:pt x="506" y="3423"/>
                    <a:pt x="498" y="3429"/>
                    <a:pt x="489" y="3428"/>
                  </a:cubicBezTo>
                  <a:cubicBezTo>
                    <a:pt x="479" y="3426"/>
                    <a:pt x="473" y="3418"/>
                    <a:pt x="475" y="3409"/>
                  </a:cubicBezTo>
                  <a:lnTo>
                    <a:pt x="510" y="3178"/>
                  </a:lnTo>
                  <a:cubicBezTo>
                    <a:pt x="511" y="3169"/>
                    <a:pt x="520" y="3163"/>
                    <a:pt x="529" y="3164"/>
                  </a:cubicBezTo>
                  <a:cubicBezTo>
                    <a:pt x="538" y="3166"/>
                    <a:pt x="544" y="3174"/>
                    <a:pt x="543" y="3183"/>
                  </a:cubicBezTo>
                  <a:close/>
                  <a:moveTo>
                    <a:pt x="487" y="3546"/>
                  </a:moveTo>
                  <a:lnTo>
                    <a:pt x="487" y="3546"/>
                  </a:lnTo>
                  <a:cubicBezTo>
                    <a:pt x="486" y="3555"/>
                    <a:pt x="477" y="3561"/>
                    <a:pt x="468" y="3560"/>
                  </a:cubicBezTo>
                  <a:cubicBezTo>
                    <a:pt x="459" y="3558"/>
                    <a:pt x="453" y="3550"/>
                    <a:pt x="454" y="3541"/>
                  </a:cubicBezTo>
                  <a:lnTo>
                    <a:pt x="454" y="3541"/>
                  </a:lnTo>
                  <a:cubicBezTo>
                    <a:pt x="456" y="3531"/>
                    <a:pt x="464" y="3525"/>
                    <a:pt x="474" y="3527"/>
                  </a:cubicBezTo>
                  <a:cubicBezTo>
                    <a:pt x="483" y="3528"/>
                    <a:pt x="489" y="3537"/>
                    <a:pt x="487" y="3546"/>
                  </a:cubicBezTo>
                  <a:close/>
                  <a:moveTo>
                    <a:pt x="467" y="3677"/>
                  </a:moveTo>
                  <a:lnTo>
                    <a:pt x="432" y="3908"/>
                  </a:lnTo>
                  <a:cubicBezTo>
                    <a:pt x="431" y="3917"/>
                    <a:pt x="422" y="3923"/>
                    <a:pt x="413" y="3922"/>
                  </a:cubicBezTo>
                  <a:cubicBezTo>
                    <a:pt x="404" y="3921"/>
                    <a:pt x="398" y="3912"/>
                    <a:pt x="399" y="3903"/>
                  </a:cubicBezTo>
                  <a:lnTo>
                    <a:pt x="434" y="3672"/>
                  </a:lnTo>
                  <a:cubicBezTo>
                    <a:pt x="436" y="3663"/>
                    <a:pt x="444" y="3657"/>
                    <a:pt x="453" y="3658"/>
                  </a:cubicBezTo>
                  <a:cubicBezTo>
                    <a:pt x="462" y="3660"/>
                    <a:pt x="469" y="3668"/>
                    <a:pt x="467" y="3677"/>
                  </a:cubicBezTo>
                  <a:close/>
                  <a:moveTo>
                    <a:pt x="412" y="4040"/>
                  </a:moveTo>
                  <a:lnTo>
                    <a:pt x="412" y="4040"/>
                  </a:lnTo>
                  <a:cubicBezTo>
                    <a:pt x="410" y="4049"/>
                    <a:pt x="402" y="4055"/>
                    <a:pt x="393" y="4054"/>
                  </a:cubicBezTo>
                  <a:cubicBezTo>
                    <a:pt x="384" y="4052"/>
                    <a:pt x="377" y="4044"/>
                    <a:pt x="379" y="4035"/>
                  </a:cubicBezTo>
                  <a:lnTo>
                    <a:pt x="379" y="4035"/>
                  </a:lnTo>
                  <a:cubicBezTo>
                    <a:pt x="380" y="4026"/>
                    <a:pt x="389" y="4020"/>
                    <a:pt x="398" y="4021"/>
                  </a:cubicBezTo>
                  <a:cubicBezTo>
                    <a:pt x="407" y="4022"/>
                    <a:pt x="413" y="4031"/>
                    <a:pt x="412" y="4040"/>
                  </a:cubicBezTo>
                  <a:close/>
                  <a:moveTo>
                    <a:pt x="392" y="4172"/>
                  </a:moveTo>
                  <a:lnTo>
                    <a:pt x="356" y="4402"/>
                  </a:lnTo>
                  <a:cubicBezTo>
                    <a:pt x="355" y="4412"/>
                    <a:pt x="347" y="4418"/>
                    <a:pt x="337" y="4416"/>
                  </a:cubicBezTo>
                  <a:cubicBezTo>
                    <a:pt x="328" y="4415"/>
                    <a:pt x="322" y="4406"/>
                    <a:pt x="324" y="4397"/>
                  </a:cubicBezTo>
                  <a:lnTo>
                    <a:pt x="359" y="4167"/>
                  </a:lnTo>
                  <a:cubicBezTo>
                    <a:pt x="360" y="4158"/>
                    <a:pt x="369" y="4151"/>
                    <a:pt x="378" y="4153"/>
                  </a:cubicBezTo>
                  <a:cubicBezTo>
                    <a:pt x="387" y="4154"/>
                    <a:pt x="393" y="4163"/>
                    <a:pt x="392" y="4172"/>
                  </a:cubicBezTo>
                  <a:close/>
                  <a:moveTo>
                    <a:pt x="336" y="4534"/>
                  </a:moveTo>
                  <a:lnTo>
                    <a:pt x="336" y="4534"/>
                  </a:lnTo>
                  <a:cubicBezTo>
                    <a:pt x="335" y="4543"/>
                    <a:pt x="326" y="4550"/>
                    <a:pt x="317" y="4548"/>
                  </a:cubicBezTo>
                  <a:cubicBezTo>
                    <a:pt x="308" y="4547"/>
                    <a:pt x="302" y="4538"/>
                    <a:pt x="303" y="4529"/>
                  </a:cubicBezTo>
                  <a:lnTo>
                    <a:pt x="303" y="4529"/>
                  </a:lnTo>
                  <a:cubicBezTo>
                    <a:pt x="305" y="4520"/>
                    <a:pt x="313" y="4514"/>
                    <a:pt x="322" y="4515"/>
                  </a:cubicBezTo>
                  <a:cubicBezTo>
                    <a:pt x="332" y="4517"/>
                    <a:pt x="338" y="4525"/>
                    <a:pt x="336" y="4534"/>
                  </a:cubicBezTo>
                  <a:close/>
                  <a:moveTo>
                    <a:pt x="316" y="4666"/>
                  </a:moveTo>
                  <a:lnTo>
                    <a:pt x="281" y="4897"/>
                  </a:lnTo>
                  <a:cubicBezTo>
                    <a:pt x="280" y="4906"/>
                    <a:pt x="271" y="4912"/>
                    <a:pt x="262" y="4911"/>
                  </a:cubicBezTo>
                  <a:cubicBezTo>
                    <a:pt x="253" y="4909"/>
                    <a:pt x="247" y="4901"/>
                    <a:pt x="248" y="4892"/>
                  </a:cubicBezTo>
                  <a:lnTo>
                    <a:pt x="283" y="4661"/>
                  </a:lnTo>
                  <a:cubicBezTo>
                    <a:pt x="285" y="4652"/>
                    <a:pt x="293" y="4646"/>
                    <a:pt x="302" y="4647"/>
                  </a:cubicBezTo>
                  <a:cubicBezTo>
                    <a:pt x="311" y="4648"/>
                    <a:pt x="318" y="4657"/>
                    <a:pt x="316" y="4666"/>
                  </a:cubicBezTo>
                  <a:close/>
                  <a:moveTo>
                    <a:pt x="261" y="5029"/>
                  </a:moveTo>
                  <a:lnTo>
                    <a:pt x="261" y="5029"/>
                  </a:lnTo>
                  <a:cubicBezTo>
                    <a:pt x="259" y="5038"/>
                    <a:pt x="251" y="5044"/>
                    <a:pt x="242" y="5043"/>
                  </a:cubicBezTo>
                  <a:cubicBezTo>
                    <a:pt x="233" y="5041"/>
                    <a:pt x="226" y="5033"/>
                    <a:pt x="228" y="5023"/>
                  </a:cubicBezTo>
                  <a:lnTo>
                    <a:pt x="228" y="5023"/>
                  </a:lnTo>
                  <a:cubicBezTo>
                    <a:pt x="229" y="5014"/>
                    <a:pt x="238" y="5008"/>
                    <a:pt x="247" y="5010"/>
                  </a:cubicBezTo>
                  <a:cubicBezTo>
                    <a:pt x="256" y="5011"/>
                    <a:pt x="262" y="5020"/>
                    <a:pt x="261" y="5029"/>
                  </a:cubicBezTo>
                  <a:close/>
                  <a:moveTo>
                    <a:pt x="241" y="5160"/>
                  </a:moveTo>
                  <a:lnTo>
                    <a:pt x="205" y="5391"/>
                  </a:lnTo>
                  <a:cubicBezTo>
                    <a:pt x="204" y="5400"/>
                    <a:pt x="196" y="5406"/>
                    <a:pt x="186" y="5405"/>
                  </a:cubicBezTo>
                  <a:cubicBezTo>
                    <a:pt x="177" y="5404"/>
                    <a:pt x="171" y="5395"/>
                    <a:pt x="172" y="5386"/>
                  </a:cubicBezTo>
                  <a:lnTo>
                    <a:pt x="208" y="5155"/>
                  </a:lnTo>
                  <a:cubicBezTo>
                    <a:pt x="209" y="5146"/>
                    <a:pt x="218" y="5140"/>
                    <a:pt x="227" y="5141"/>
                  </a:cubicBezTo>
                  <a:cubicBezTo>
                    <a:pt x="236" y="5143"/>
                    <a:pt x="242" y="5151"/>
                    <a:pt x="241" y="5160"/>
                  </a:cubicBezTo>
                  <a:close/>
                  <a:moveTo>
                    <a:pt x="185" y="5523"/>
                  </a:moveTo>
                  <a:lnTo>
                    <a:pt x="185" y="5523"/>
                  </a:lnTo>
                  <a:cubicBezTo>
                    <a:pt x="184" y="5532"/>
                    <a:pt x="175" y="5538"/>
                    <a:pt x="166" y="5537"/>
                  </a:cubicBezTo>
                  <a:cubicBezTo>
                    <a:pt x="157" y="5535"/>
                    <a:pt x="151" y="5527"/>
                    <a:pt x="152" y="5518"/>
                  </a:cubicBezTo>
                  <a:lnTo>
                    <a:pt x="152" y="5518"/>
                  </a:lnTo>
                  <a:cubicBezTo>
                    <a:pt x="154" y="5509"/>
                    <a:pt x="162" y="5502"/>
                    <a:pt x="171" y="5504"/>
                  </a:cubicBezTo>
                  <a:cubicBezTo>
                    <a:pt x="180" y="5505"/>
                    <a:pt x="187" y="5514"/>
                    <a:pt x="185" y="5523"/>
                  </a:cubicBezTo>
                  <a:close/>
                  <a:moveTo>
                    <a:pt x="165" y="5655"/>
                  </a:moveTo>
                  <a:lnTo>
                    <a:pt x="130" y="5885"/>
                  </a:lnTo>
                  <a:cubicBezTo>
                    <a:pt x="128" y="5894"/>
                    <a:pt x="120" y="5901"/>
                    <a:pt x="111" y="5899"/>
                  </a:cubicBezTo>
                  <a:cubicBezTo>
                    <a:pt x="102" y="5898"/>
                    <a:pt x="96" y="5889"/>
                    <a:pt x="97" y="5880"/>
                  </a:cubicBezTo>
                  <a:lnTo>
                    <a:pt x="132" y="5650"/>
                  </a:lnTo>
                  <a:cubicBezTo>
                    <a:pt x="134" y="5641"/>
                    <a:pt x="142" y="5634"/>
                    <a:pt x="151" y="5636"/>
                  </a:cubicBezTo>
                  <a:cubicBezTo>
                    <a:pt x="160" y="5637"/>
                    <a:pt x="167" y="5646"/>
                    <a:pt x="165" y="5655"/>
                  </a:cubicBezTo>
                  <a:close/>
                  <a:moveTo>
                    <a:pt x="110" y="6017"/>
                  </a:moveTo>
                  <a:lnTo>
                    <a:pt x="110" y="6017"/>
                  </a:lnTo>
                  <a:cubicBezTo>
                    <a:pt x="108" y="6026"/>
                    <a:pt x="100" y="6033"/>
                    <a:pt x="91" y="6031"/>
                  </a:cubicBezTo>
                  <a:cubicBezTo>
                    <a:pt x="82" y="6030"/>
                    <a:pt x="75" y="6021"/>
                    <a:pt x="77" y="6012"/>
                  </a:cubicBezTo>
                  <a:lnTo>
                    <a:pt x="77" y="6012"/>
                  </a:lnTo>
                  <a:cubicBezTo>
                    <a:pt x="78" y="6003"/>
                    <a:pt x="87" y="5997"/>
                    <a:pt x="96" y="5998"/>
                  </a:cubicBezTo>
                  <a:cubicBezTo>
                    <a:pt x="105" y="6000"/>
                    <a:pt x="111" y="6008"/>
                    <a:pt x="110" y="6017"/>
                  </a:cubicBezTo>
                  <a:close/>
                  <a:moveTo>
                    <a:pt x="90" y="6149"/>
                  </a:moveTo>
                  <a:lnTo>
                    <a:pt x="54" y="6380"/>
                  </a:lnTo>
                  <a:cubicBezTo>
                    <a:pt x="53" y="6389"/>
                    <a:pt x="44" y="6395"/>
                    <a:pt x="35" y="6394"/>
                  </a:cubicBezTo>
                  <a:cubicBezTo>
                    <a:pt x="26" y="6392"/>
                    <a:pt x="20" y="6384"/>
                    <a:pt x="21" y="6375"/>
                  </a:cubicBezTo>
                  <a:lnTo>
                    <a:pt x="57" y="6144"/>
                  </a:lnTo>
                  <a:cubicBezTo>
                    <a:pt x="58" y="6135"/>
                    <a:pt x="67" y="6129"/>
                    <a:pt x="76" y="6130"/>
                  </a:cubicBezTo>
                  <a:cubicBezTo>
                    <a:pt x="85" y="6131"/>
                    <a:pt x="91" y="6140"/>
                    <a:pt x="90" y="6149"/>
                  </a:cubicBezTo>
                  <a:close/>
                  <a:moveTo>
                    <a:pt x="34" y="6512"/>
                  </a:moveTo>
                  <a:lnTo>
                    <a:pt x="34" y="6512"/>
                  </a:lnTo>
                  <a:cubicBezTo>
                    <a:pt x="33" y="6521"/>
                    <a:pt x="24" y="6527"/>
                    <a:pt x="15" y="6525"/>
                  </a:cubicBezTo>
                  <a:cubicBezTo>
                    <a:pt x="6" y="6524"/>
                    <a:pt x="0" y="6515"/>
                    <a:pt x="1" y="6506"/>
                  </a:cubicBezTo>
                  <a:lnTo>
                    <a:pt x="1" y="6506"/>
                  </a:lnTo>
                  <a:cubicBezTo>
                    <a:pt x="3" y="6497"/>
                    <a:pt x="11" y="6491"/>
                    <a:pt x="20" y="6492"/>
                  </a:cubicBezTo>
                  <a:cubicBezTo>
                    <a:pt x="29" y="6494"/>
                    <a:pt x="36" y="6502"/>
                    <a:pt x="34" y="6512"/>
                  </a:cubicBezTo>
                  <a:close/>
                  <a:moveTo>
                    <a:pt x="142" y="6500"/>
                  </a:moveTo>
                  <a:lnTo>
                    <a:pt x="375" y="6500"/>
                  </a:lnTo>
                  <a:cubicBezTo>
                    <a:pt x="384" y="6500"/>
                    <a:pt x="392" y="6508"/>
                    <a:pt x="392" y="6517"/>
                  </a:cubicBezTo>
                  <a:cubicBezTo>
                    <a:pt x="392" y="6526"/>
                    <a:pt x="384" y="6534"/>
                    <a:pt x="375" y="6534"/>
                  </a:cubicBezTo>
                  <a:lnTo>
                    <a:pt x="142" y="6534"/>
                  </a:lnTo>
                  <a:cubicBezTo>
                    <a:pt x="132" y="6534"/>
                    <a:pt x="125" y="6526"/>
                    <a:pt x="125" y="6517"/>
                  </a:cubicBezTo>
                  <a:cubicBezTo>
                    <a:pt x="125" y="6508"/>
                    <a:pt x="132" y="6500"/>
                    <a:pt x="142" y="6500"/>
                  </a:cubicBezTo>
                  <a:close/>
                  <a:moveTo>
                    <a:pt x="508" y="6500"/>
                  </a:moveTo>
                  <a:lnTo>
                    <a:pt x="508" y="6500"/>
                  </a:lnTo>
                  <a:cubicBezTo>
                    <a:pt x="517" y="6500"/>
                    <a:pt x="525" y="6508"/>
                    <a:pt x="525" y="6517"/>
                  </a:cubicBezTo>
                  <a:cubicBezTo>
                    <a:pt x="525" y="6526"/>
                    <a:pt x="517" y="6534"/>
                    <a:pt x="508" y="6534"/>
                  </a:cubicBezTo>
                  <a:lnTo>
                    <a:pt x="508" y="6534"/>
                  </a:lnTo>
                  <a:cubicBezTo>
                    <a:pt x="499" y="6534"/>
                    <a:pt x="492" y="6526"/>
                    <a:pt x="492" y="6517"/>
                  </a:cubicBezTo>
                  <a:cubicBezTo>
                    <a:pt x="492" y="6508"/>
                    <a:pt x="499" y="6500"/>
                    <a:pt x="508" y="6500"/>
                  </a:cubicBezTo>
                  <a:close/>
                  <a:moveTo>
                    <a:pt x="642" y="6500"/>
                  </a:moveTo>
                  <a:lnTo>
                    <a:pt x="875" y="6500"/>
                  </a:lnTo>
                  <a:cubicBezTo>
                    <a:pt x="884" y="6500"/>
                    <a:pt x="892" y="6508"/>
                    <a:pt x="892" y="6517"/>
                  </a:cubicBezTo>
                  <a:cubicBezTo>
                    <a:pt x="892" y="6526"/>
                    <a:pt x="884" y="6534"/>
                    <a:pt x="875" y="6534"/>
                  </a:cubicBezTo>
                  <a:lnTo>
                    <a:pt x="642" y="6534"/>
                  </a:lnTo>
                  <a:cubicBezTo>
                    <a:pt x="632" y="6534"/>
                    <a:pt x="625" y="6526"/>
                    <a:pt x="625" y="6517"/>
                  </a:cubicBezTo>
                  <a:cubicBezTo>
                    <a:pt x="625" y="6508"/>
                    <a:pt x="632" y="6500"/>
                    <a:pt x="642" y="6500"/>
                  </a:cubicBezTo>
                  <a:close/>
                  <a:moveTo>
                    <a:pt x="1008" y="6500"/>
                  </a:moveTo>
                  <a:lnTo>
                    <a:pt x="1008" y="6500"/>
                  </a:lnTo>
                  <a:cubicBezTo>
                    <a:pt x="1017" y="6500"/>
                    <a:pt x="1025" y="6508"/>
                    <a:pt x="1025" y="6517"/>
                  </a:cubicBezTo>
                  <a:cubicBezTo>
                    <a:pt x="1025" y="6526"/>
                    <a:pt x="1017" y="6534"/>
                    <a:pt x="1008" y="6534"/>
                  </a:cubicBezTo>
                  <a:lnTo>
                    <a:pt x="1008" y="6534"/>
                  </a:lnTo>
                  <a:cubicBezTo>
                    <a:pt x="999" y="6534"/>
                    <a:pt x="992" y="6526"/>
                    <a:pt x="992" y="6517"/>
                  </a:cubicBezTo>
                  <a:cubicBezTo>
                    <a:pt x="992" y="6508"/>
                    <a:pt x="999" y="6500"/>
                    <a:pt x="1008" y="6500"/>
                  </a:cubicBezTo>
                  <a:close/>
                  <a:moveTo>
                    <a:pt x="1142" y="6500"/>
                  </a:moveTo>
                  <a:lnTo>
                    <a:pt x="1375" y="6500"/>
                  </a:lnTo>
                  <a:cubicBezTo>
                    <a:pt x="1384" y="6500"/>
                    <a:pt x="1392" y="6508"/>
                    <a:pt x="1392" y="6517"/>
                  </a:cubicBezTo>
                  <a:cubicBezTo>
                    <a:pt x="1392" y="6526"/>
                    <a:pt x="1384" y="6534"/>
                    <a:pt x="1375" y="6534"/>
                  </a:cubicBezTo>
                  <a:lnTo>
                    <a:pt x="1142" y="6534"/>
                  </a:lnTo>
                  <a:cubicBezTo>
                    <a:pt x="1132" y="6534"/>
                    <a:pt x="1125" y="6526"/>
                    <a:pt x="1125" y="6517"/>
                  </a:cubicBezTo>
                  <a:cubicBezTo>
                    <a:pt x="1125" y="6508"/>
                    <a:pt x="1132" y="6500"/>
                    <a:pt x="1142" y="6500"/>
                  </a:cubicBezTo>
                  <a:close/>
                  <a:moveTo>
                    <a:pt x="1508" y="6500"/>
                  </a:moveTo>
                  <a:lnTo>
                    <a:pt x="1508" y="6500"/>
                  </a:lnTo>
                  <a:cubicBezTo>
                    <a:pt x="1517" y="6500"/>
                    <a:pt x="1525" y="6508"/>
                    <a:pt x="1525" y="6517"/>
                  </a:cubicBezTo>
                  <a:cubicBezTo>
                    <a:pt x="1525" y="6526"/>
                    <a:pt x="1517" y="6534"/>
                    <a:pt x="1508" y="6534"/>
                  </a:cubicBezTo>
                  <a:lnTo>
                    <a:pt x="1508" y="6534"/>
                  </a:lnTo>
                  <a:cubicBezTo>
                    <a:pt x="1499" y="6534"/>
                    <a:pt x="1492" y="6526"/>
                    <a:pt x="1492" y="6517"/>
                  </a:cubicBezTo>
                  <a:cubicBezTo>
                    <a:pt x="1492" y="6508"/>
                    <a:pt x="1499" y="6500"/>
                    <a:pt x="1508" y="6500"/>
                  </a:cubicBezTo>
                  <a:close/>
                  <a:moveTo>
                    <a:pt x="1642" y="6500"/>
                  </a:moveTo>
                  <a:lnTo>
                    <a:pt x="1850" y="6500"/>
                  </a:lnTo>
                  <a:lnTo>
                    <a:pt x="1833" y="6515"/>
                  </a:lnTo>
                  <a:lnTo>
                    <a:pt x="1837" y="6490"/>
                  </a:lnTo>
                  <a:cubicBezTo>
                    <a:pt x="1839" y="6481"/>
                    <a:pt x="1847" y="6474"/>
                    <a:pt x="1856" y="6476"/>
                  </a:cubicBezTo>
                  <a:cubicBezTo>
                    <a:pt x="1865" y="6477"/>
                    <a:pt x="1872" y="6486"/>
                    <a:pt x="1870" y="6495"/>
                  </a:cubicBezTo>
                  <a:lnTo>
                    <a:pt x="1866" y="6520"/>
                  </a:lnTo>
                  <a:cubicBezTo>
                    <a:pt x="1865" y="6528"/>
                    <a:pt x="1858" y="6534"/>
                    <a:pt x="1850" y="6534"/>
                  </a:cubicBezTo>
                  <a:lnTo>
                    <a:pt x="1642" y="6534"/>
                  </a:lnTo>
                  <a:cubicBezTo>
                    <a:pt x="1632" y="6534"/>
                    <a:pt x="1625" y="6526"/>
                    <a:pt x="1625" y="6517"/>
                  </a:cubicBezTo>
                  <a:cubicBezTo>
                    <a:pt x="1625" y="6508"/>
                    <a:pt x="1632" y="6500"/>
                    <a:pt x="1642" y="6500"/>
                  </a:cubicBezTo>
                  <a:close/>
                  <a:moveTo>
                    <a:pt x="1857" y="6358"/>
                  </a:moveTo>
                  <a:lnTo>
                    <a:pt x="1857" y="6358"/>
                  </a:lnTo>
                  <a:cubicBezTo>
                    <a:pt x="1859" y="6349"/>
                    <a:pt x="1867" y="6343"/>
                    <a:pt x="1876" y="6344"/>
                  </a:cubicBezTo>
                  <a:cubicBezTo>
                    <a:pt x="1885" y="6345"/>
                    <a:pt x="1892" y="6354"/>
                    <a:pt x="1890" y="6363"/>
                  </a:cubicBezTo>
                  <a:lnTo>
                    <a:pt x="1890" y="6363"/>
                  </a:lnTo>
                  <a:cubicBezTo>
                    <a:pt x="1889" y="6372"/>
                    <a:pt x="1880" y="6378"/>
                    <a:pt x="1871" y="6377"/>
                  </a:cubicBezTo>
                  <a:cubicBezTo>
                    <a:pt x="1862" y="6376"/>
                    <a:pt x="1856" y="6367"/>
                    <a:pt x="1857" y="6358"/>
                  </a:cubicBezTo>
                  <a:close/>
                  <a:moveTo>
                    <a:pt x="1877" y="6226"/>
                  </a:moveTo>
                  <a:lnTo>
                    <a:pt x="1913" y="5996"/>
                  </a:lnTo>
                  <a:cubicBezTo>
                    <a:pt x="1914" y="5986"/>
                    <a:pt x="1923" y="5980"/>
                    <a:pt x="1932" y="5982"/>
                  </a:cubicBezTo>
                  <a:cubicBezTo>
                    <a:pt x="1941" y="5983"/>
                    <a:pt x="1947" y="5991"/>
                    <a:pt x="1946" y="6001"/>
                  </a:cubicBezTo>
                  <a:lnTo>
                    <a:pt x="1910" y="6231"/>
                  </a:lnTo>
                  <a:cubicBezTo>
                    <a:pt x="1909" y="6240"/>
                    <a:pt x="1901" y="6247"/>
                    <a:pt x="1891" y="6245"/>
                  </a:cubicBezTo>
                  <a:cubicBezTo>
                    <a:pt x="1882" y="6244"/>
                    <a:pt x="1876" y="6235"/>
                    <a:pt x="1877" y="6226"/>
                  </a:cubicBezTo>
                  <a:close/>
                  <a:moveTo>
                    <a:pt x="1933" y="5864"/>
                  </a:moveTo>
                  <a:lnTo>
                    <a:pt x="1933" y="5864"/>
                  </a:lnTo>
                  <a:cubicBezTo>
                    <a:pt x="1934" y="5855"/>
                    <a:pt x="1943" y="5848"/>
                    <a:pt x="1952" y="5850"/>
                  </a:cubicBezTo>
                  <a:cubicBezTo>
                    <a:pt x="1961" y="5851"/>
                    <a:pt x="1967" y="5860"/>
                    <a:pt x="1966" y="5869"/>
                  </a:cubicBezTo>
                  <a:lnTo>
                    <a:pt x="1966" y="5869"/>
                  </a:lnTo>
                  <a:cubicBezTo>
                    <a:pt x="1964" y="5878"/>
                    <a:pt x="1956" y="5884"/>
                    <a:pt x="1947" y="5883"/>
                  </a:cubicBezTo>
                  <a:cubicBezTo>
                    <a:pt x="1938" y="5881"/>
                    <a:pt x="1932" y="5873"/>
                    <a:pt x="1933" y="5864"/>
                  </a:cubicBezTo>
                  <a:close/>
                  <a:moveTo>
                    <a:pt x="1953" y="5732"/>
                  </a:moveTo>
                  <a:lnTo>
                    <a:pt x="1988" y="5501"/>
                  </a:lnTo>
                  <a:cubicBezTo>
                    <a:pt x="1990" y="5492"/>
                    <a:pt x="1998" y="5486"/>
                    <a:pt x="2007" y="5487"/>
                  </a:cubicBezTo>
                  <a:cubicBezTo>
                    <a:pt x="2016" y="5489"/>
                    <a:pt x="2023" y="5497"/>
                    <a:pt x="2021" y="5506"/>
                  </a:cubicBezTo>
                  <a:lnTo>
                    <a:pt x="1986" y="5737"/>
                  </a:lnTo>
                  <a:cubicBezTo>
                    <a:pt x="1985" y="5746"/>
                    <a:pt x="1976" y="5752"/>
                    <a:pt x="1967" y="5751"/>
                  </a:cubicBezTo>
                  <a:cubicBezTo>
                    <a:pt x="1958" y="5749"/>
                    <a:pt x="1952" y="5741"/>
                    <a:pt x="1953" y="5732"/>
                  </a:cubicBezTo>
                  <a:close/>
                  <a:moveTo>
                    <a:pt x="2008" y="5370"/>
                  </a:moveTo>
                  <a:lnTo>
                    <a:pt x="2008" y="5369"/>
                  </a:lnTo>
                  <a:cubicBezTo>
                    <a:pt x="2010" y="5360"/>
                    <a:pt x="2018" y="5354"/>
                    <a:pt x="2027" y="5355"/>
                  </a:cubicBezTo>
                  <a:cubicBezTo>
                    <a:pt x="2036" y="5357"/>
                    <a:pt x="2043" y="5365"/>
                    <a:pt x="2041" y="5374"/>
                  </a:cubicBezTo>
                  <a:lnTo>
                    <a:pt x="2041" y="5374"/>
                  </a:lnTo>
                  <a:cubicBezTo>
                    <a:pt x="2040" y="5383"/>
                    <a:pt x="2032" y="5390"/>
                    <a:pt x="2022" y="5388"/>
                  </a:cubicBezTo>
                  <a:cubicBezTo>
                    <a:pt x="2013" y="5387"/>
                    <a:pt x="2007" y="5379"/>
                    <a:pt x="2008" y="5370"/>
                  </a:cubicBezTo>
                  <a:close/>
                  <a:moveTo>
                    <a:pt x="2029" y="5238"/>
                  </a:moveTo>
                  <a:lnTo>
                    <a:pt x="2064" y="5007"/>
                  </a:lnTo>
                  <a:cubicBezTo>
                    <a:pt x="2065" y="4998"/>
                    <a:pt x="2074" y="4992"/>
                    <a:pt x="2083" y="4993"/>
                  </a:cubicBezTo>
                  <a:cubicBezTo>
                    <a:pt x="2092" y="4994"/>
                    <a:pt x="2098" y="5003"/>
                    <a:pt x="2097" y="5012"/>
                  </a:cubicBezTo>
                  <a:lnTo>
                    <a:pt x="2061" y="5243"/>
                  </a:lnTo>
                  <a:cubicBezTo>
                    <a:pt x="2060" y="5252"/>
                    <a:pt x="2052" y="5258"/>
                    <a:pt x="2042" y="5257"/>
                  </a:cubicBezTo>
                  <a:cubicBezTo>
                    <a:pt x="2033" y="5255"/>
                    <a:pt x="2027" y="5247"/>
                    <a:pt x="2029" y="5238"/>
                  </a:cubicBezTo>
                  <a:close/>
                  <a:moveTo>
                    <a:pt x="2084" y="4875"/>
                  </a:moveTo>
                  <a:lnTo>
                    <a:pt x="2084" y="4875"/>
                  </a:lnTo>
                  <a:cubicBezTo>
                    <a:pt x="2085" y="4866"/>
                    <a:pt x="2094" y="4860"/>
                    <a:pt x="2103" y="4861"/>
                  </a:cubicBezTo>
                  <a:cubicBezTo>
                    <a:pt x="2112" y="4862"/>
                    <a:pt x="2118" y="4871"/>
                    <a:pt x="2117" y="4880"/>
                  </a:cubicBezTo>
                  <a:lnTo>
                    <a:pt x="2117" y="4880"/>
                  </a:lnTo>
                  <a:cubicBezTo>
                    <a:pt x="2116" y="4889"/>
                    <a:pt x="2107" y="4895"/>
                    <a:pt x="2098" y="4894"/>
                  </a:cubicBezTo>
                  <a:cubicBezTo>
                    <a:pt x="2089" y="4893"/>
                    <a:pt x="2083" y="4884"/>
                    <a:pt x="2084" y="4875"/>
                  </a:cubicBezTo>
                  <a:close/>
                  <a:moveTo>
                    <a:pt x="2104" y="4743"/>
                  </a:moveTo>
                  <a:lnTo>
                    <a:pt x="2139" y="4513"/>
                  </a:lnTo>
                  <a:cubicBezTo>
                    <a:pt x="2141" y="4504"/>
                    <a:pt x="2149" y="4497"/>
                    <a:pt x="2158" y="4499"/>
                  </a:cubicBezTo>
                  <a:cubicBezTo>
                    <a:pt x="2167" y="4500"/>
                    <a:pt x="2174" y="4509"/>
                    <a:pt x="2172" y="4518"/>
                  </a:cubicBezTo>
                  <a:lnTo>
                    <a:pt x="2137" y="4748"/>
                  </a:lnTo>
                  <a:cubicBezTo>
                    <a:pt x="2136" y="4757"/>
                    <a:pt x="2127" y="4764"/>
                    <a:pt x="2118" y="4762"/>
                  </a:cubicBezTo>
                  <a:cubicBezTo>
                    <a:pt x="2109" y="4761"/>
                    <a:pt x="2103" y="4752"/>
                    <a:pt x="2104" y="4743"/>
                  </a:cubicBezTo>
                  <a:close/>
                  <a:moveTo>
                    <a:pt x="2159" y="4381"/>
                  </a:moveTo>
                  <a:lnTo>
                    <a:pt x="2159" y="4381"/>
                  </a:lnTo>
                  <a:cubicBezTo>
                    <a:pt x="2161" y="4372"/>
                    <a:pt x="2169" y="4365"/>
                    <a:pt x="2178" y="4367"/>
                  </a:cubicBezTo>
                  <a:cubicBezTo>
                    <a:pt x="2187" y="4368"/>
                    <a:pt x="2194" y="4377"/>
                    <a:pt x="2192" y="4386"/>
                  </a:cubicBezTo>
                  <a:lnTo>
                    <a:pt x="2192" y="4386"/>
                  </a:lnTo>
                  <a:cubicBezTo>
                    <a:pt x="2191" y="4395"/>
                    <a:pt x="2183" y="4401"/>
                    <a:pt x="2174" y="4400"/>
                  </a:cubicBezTo>
                  <a:cubicBezTo>
                    <a:pt x="2164" y="4399"/>
                    <a:pt x="2158" y="4390"/>
                    <a:pt x="2159" y="4381"/>
                  </a:cubicBezTo>
                  <a:close/>
                  <a:moveTo>
                    <a:pt x="2180" y="4249"/>
                  </a:moveTo>
                  <a:lnTo>
                    <a:pt x="2215" y="4018"/>
                  </a:lnTo>
                  <a:cubicBezTo>
                    <a:pt x="2216" y="4009"/>
                    <a:pt x="2225" y="4003"/>
                    <a:pt x="2234" y="4004"/>
                  </a:cubicBezTo>
                  <a:cubicBezTo>
                    <a:pt x="2243" y="4006"/>
                    <a:pt x="2249" y="4014"/>
                    <a:pt x="2248" y="4023"/>
                  </a:cubicBezTo>
                  <a:lnTo>
                    <a:pt x="2213" y="4254"/>
                  </a:lnTo>
                  <a:cubicBezTo>
                    <a:pt x="2211" y="4263"/>
                    <a:pt x="2203" y="4269"/>
                    <a:pt x="2194" y="4268"/>
                  </a:cubicBezTo>
                  <a:cubicBezTo>
                    <a:pt x="2184" y="4267"/>
                    <a:pt x="2178" y="4258"/>
                    <a:pt x="2180" y="4249"/>
                  </a:cubicBezTo>
                  <a:close/>
                  <a:moveTo>
                    <a:pt x="2235" y="3887"/>
                  </a:moveTo>
                  <a:lnTo>
                    <a:pt x="2235" y="3887"/>
                  </a:lnTo>
                  <a:cubicBezTo>
                    <a:pt x="2236" y="3877"/>
                    <a:pt x="2245" y="3871"/>
                    <a:pt x="2254" y="3873"/>
                  </a:cubicBezTo>
                  <a:cubicBezTo>
                    <a:pt x="2263" y="3874"/>
                    <a:pt x="2269" y="3882"/>
                    <a:pt x="2268" y="3891"/>
                  </a:cubicBezTo>
                  <a:lnTo>
                    <a:pt x="2268" y="3891"/>
                  </a:lnTo>
                  <a:cubicBezTo>
                    <a:pt x="2267" y="3901"/>
                    <a:pt x="2258" y="3907"/>
                    <a:pt x="2249" y="3906"/>
                  </a:cubicBezTo>
                  <a:cubicBezTo>
                    <a:pt x="2240" y="3904"/>
                    <a:pt x="2234" y="3896"/>
                    <a:pt x="2235" y="3887"/>
                  </a:cubicBezTo>
                  <a:close/>
                  <a:moveTo>
                    <a:pt x="2255" y="3755"/>
                  </a:moveTo>
                  <a:lnTo>
                    <a:pt x="2290" y="3524"/>
                  </a:lnTo>
                  <a:cubicBezTo>
                    <a:pt x="2292" y="3515"/>
                    <a:pt x="2300" y="3509"/>
                    <a:pt x="2309" y="3510"/>
                  </a:cubicBezTo>
                  <a:cubicBezTo>
                    <a:pt x="2318" y="3511"/>
                    <a:pt x="2325" y="3520"/>
                    <a:pt x="2323" y="3529"/>
                  </a:cubicBezTo>
                  <a:lnTo>
                    <a:pt x="2288" y="3760"/>
                  </a:lnTo>
                  <a:cubicBezTo>
                    <a:pt x="2287" y="3769"/>
                    <a:pt x="2278" y="3775"/>
                    <a:pt x="2269" y="3774"/>
                  </a:cubicBezTo>
                  <a:cubicBezTo>
                    <a:pt x="2260" y="3772"/>
                    <a:pt x="2254" y="3764"/>
                    <a:pt x="2255" y="3755"/>
                  </a:cubicBezTo>
                  <a:close/>
                  <a:moveTo>
                    <a:pt x="2311" y="3392"/>
                  </a:moveTo>
                  <a:lnTo>
                    <a:pt x="2311" y="3392"/>
                  </a:lnTo>
                  <a:cubicBezTo>
                    <a:pt x="2312" y="3383"/>
                    <a:pt x="2320" y="3377"/>
                    <a:pt x="2329" y="3378"/>
                  </a:cubicBezTo>
                  <a:cubicBezTo>
                    <a:pt x="2339" y="3380"/>
                    <a:pt x="2345" y="3388"/>
                    <a:pt x="2343" y="3397"/>
                  </a:cubicBezTo>
                  <a:lnTo>
                    <a:pt x="2343" y="3397"/>
                  </a:lnTo>
                  <a:cubicBezTo>
                    <a:pt x="2342" y="3406"/>
                    <a:pt x="2334" y="3413"/>
                    <a:pt x="2325" y="3411"/>
                  </a:cubicBezTo>
                  <a:cubicBezTo>
                    <a:pt x="2315" y="3410"/>
                    <a:pt x="2309" y="3401"/>
                    <a:pt x="2311" y="3392"/>
                  </a:cubicBezTo>
                  <a:close/>
                  <a:moveTo>
                    <a:pt x="2331" y="3260"/>
                  </a:moveTo>
                  <a:lnTo>
                    <a:pt x="2366" y="3030"/>
                  </a:lnTo>
                  <a:cubicBezTo>
                    <a:pt x="2367" y="3021"/>
                    <a:pt x="2376" y="3014"/>
                    <a:pt x="2385" y="3016"/>
                  </a:cubicBezTo>
                  <a:cubicBezTo>
                    <a:pt x="2394" y="3017"/>
                    <a:pt x="2400" y="3026"/>
                    <a:pt x="2399" y="3035"/>
                  </a:cubicBezTo>
                  <a:lnTo>
                    <a:pt x="2364" y="3265"/>
                  </a:lnTo>
                  <a:cubicBezTo>
                    <a:pt x="2362" y="3275"/>
                    <a:pt x="2354" y="3281"/>
                    <a:pt x="2345" y="3279"/>
                  </a:cubicBezTo>
                  <a:cubicBezTo>
                    <a:pt x="2336" y="3278"/>
                    <a:pt x="2329" y="3270"/>
                    <a:pt x="2331" y="3260"/>
                  </a:cubicBezTo>
                  <a:close/>
                  <a:moveTo>
                    <a:pt x="2386" y="2898"/>
                  </a:moveTo>
                  <a:lnTo>
                    <a:pt x="2386" y="2898"/>
                  </a:lnTo>
                  <a:cubicBezTo>
                    <a:pt x="2387" y="2889"/>
                    <a:pt x="2396" y="2883"/>
                    <a:pt x="2405" y="2884"/>
                  </a:cubicBezTo>
                  <a:cubicBezTo>
                    <a:pt x="2414" y="2885"/>
                    <a:pt x="2420" y="2894"/>
                    <a:pt x="2419" y="2903"/>
                  </a:cubicBezTo>
                  <a:lnTo>
                    <a:pt x="2419" y="2903"/>
                  </a:lnTo>
                  <a:cubicBezTo>
                    <a:pt x="2418" y="2912"/>
                    <a:pt x="2409" y="2918"/>
                    <a:pt x="2400" y="2917"/>
                  </a:cubicBezTo>
                  <a:cubicBezTo>
                    <a:pt x="2391" y="2916"/>
                    <a:pt x="2385" y="2907"/>
                    <a:pt x="2386" y="2898"/>
                  </a:cubicBezTo>
                  <a:close/>
                  <a:moveTo>
                    <a:pt x="2406" y="2766"/>
                  </a:moveTo>
                  <a:lnTo>
                    <a:pt x="2441" y="2535"/>
                  </a:lnTo>
                  <a:cubicBezTo>
                    <a:pt x="2443" y="2526"/>
                    <a:pt x="2451" y="2520"/>
                    <a:pt x="2460" y="2521"/>
                  </a:cubicBezTo>
                  <a:cubicBezTo>
                    <a:pt x="2470" y="2523"/>
                    <a:pt x="2476" y="2531"/>
                    <a:pt x="2474" y="2540"/>
                  </a:cubicBezTo>
                  <a:lnTo>
                    <a:pt x="2439" y="2771"/>
                  </a:lnTo>
                  <a:cubicBezTo>
                    <a:pt x="2438" y="2780"/>
                    <a:pt x="2429" y="2786"/>
                    <a:pt x="2420" y="2785"/>
                  </a:cubicBezTo>
                  <a:cubicBezTo>
                    <a:pt x="2411" y="2784"/>
                    <a:pt x="2405" y="2775"/>
                    <a:pt x="2406" y="2766"/>
                  </a:cubicBezTo>
                  <a:close/>
                  <a:moveTo>
                    <a:pt x="2462" y="2404"/>
                  </a:moveTo>
                  <a:lnTo>
                    <a:pt x="2462" y="2404"/>
                  </a:lnTo>
                  <a:cubicBezTo>
                    <a:pt x="2463" y="2395"/>
                    <a:pt x="2471" y="2388"/>
                    <a:pt x="2480" y="2390"/>
                  </a:cubicBezTo>
                  <a:cubicBezTo>
                    <a:pt x="2490" y="2391"/>
                    <a:pt x="2496" y="2399"/>
                    <a:pt x="2495" y="2409"/>
                  </a:cubicBezTo>
                  <a:lnTo>
                    <a:pt x="2495" y="2409"/>
                  </a:lnTo>
                  <a:cubicBezTo>
                    <a:pt x="2493" y="2418"/>
                    <a:pt x="2485" y="2424"/>
                    <a:pt x="2476" y="2423"/>
                  </a:cubicBezTo>
                  <a:cubicBezTo>
                    <a:pt x="2467" y="2421"/>
                    <a:pt x="2460" y="2413"/>
                    <a:pt x="2462" y="2404"/>
                  </a:cubicBezTo>
                  <a:close/>
                  <a:moveTo>
                    <a:pt x="2482" y="2272"/>
                  </a:moveTo>
                  <a:lnTo>
                    <a:pt x="2517" y="2041"/>
                  </a:lnTo>
                  <a:cubicBezTo>
                    <a:pt x="2518" y="2032"/>
                    <a:pt x="2527" y="2026"/>
                    <a:pt x="2536" y="2027"/>
                  </a:cubicBezTo>
                  <a:cubicBezTo>
                    <a:pt x="2545" y="2029"/>
                    <a:pt x="2551" y="2037"/>
                    <a:pt x="2550" y="2046"/>
                  </a:cubicBezTo>
                  <a:lnTo>
                    <a:pt x="2515" y="2277"/>
                  </a:lnTo>
                  <a:cubicBezTo>
                    <a:pt x="2513" y="2286"/>
                    <a:pt x="2505" y="2292"/>
                    <a:pt x="2496" y="2291"/>
                  </a:cubicBezTo>
                  <a:cubicBezTo>
                    <a:pt x="2487" y="2289"/>
                    <a:pt x="2480" y="2281"/>
                    <a:pt x="2482" y="2272"/>
                  </a:cubicBezTo>
                  <a:close/>
                  <a:moveTo>
                    <a:pt x="2537" y="1909"/>
                  </a:moveTo>
                  <a:lnTo>
                    <a:pt x="2537" y="1909"/>
                  </a:lnTo>
                  <a:cubicBezTo>
                    <a:pt x="2538" y="1900"/>
                    <a:pt x="2547" y="1894"/>
                    <a:pt x="2556" y="1895"/>
                  </a:cubicBezTo>
                  <a:cubicBezTo>
                    <a:pt x="2565" y="1897"/>
                    <a:pt x="2571" y="1905"/>
                    <a:pt x="2570" y="1914"/>
                  </a:cubicBezTo>
                  <a:lnTo>
                    <a:pt x="2570" y="1914"/>
                  </a:lnTo>
                  <a:cubicBezTo>
                    <a:pt x="2569" y="1923"/>
                    <a:pt x="2560" y="1930"/>
                    <a:pt x="2551" y="1928"/>
                  </a:cubicBezTo>
                  <a:cubicBezTo>
                    <a:pt x="2542" y="1927"/>
                    <a:pt x="2536" y="1919"/>
                    <a:pt x="2537" y="1909"/>
                  </a:cubicBezTo>
                  <a:close/>
                  <a:moveTo>
                    <a:pt x="2557" y="1778"/>
                  </a:moveTo>
                  <a:lnTo>
                    <a:pt x="2593" y="1547"/>
                  </a:lnTo>
                  <a:cubicBezTo>
                    <a:pt x="2594" y="1538"/>
                    <a:pt x="2602" y="1532"/>
                    <a:pt x="2612" y="1533"/>
                  </a:cubicBezTo>
                  <a:cubicBezTo>
                    <a:pt x="2621" y="1534"/>
                    <a:pt x="2627" y="1543"/>
                    <a:pt x="2625" y="1552"/>
                  </a:cubicBezTo>
                  <a:lnTo>
                    <a:pt x="2590" y="1783"/>
                  </a:lnTo>
                  <a:cubicBezTo>
                    <a:pt x="2589" y="1792"/>
                    <a:pt x="2580" y="1798"/>
                    <a:pt x="2571" y="1797"/>
                  </a:cubicBezTo>
                  <a:cubicBezTo>
                    <a:pt x="2562" y="1795"/>
                    <a:pt x="2556" y="1787"/>
                    <a:pt x="2557" y="1778"/>
                  </a:cubicBezTo>
                  <a:close/>
                  <a:moveTo>
                    <a:pt x="2613" y="1415"/>
                  </a:moveTo>
                  <a:lnTo>
                    <a:pt x="2613" y="1415"/>
                  </a:lnTo>
                  <a:cubicBezTo>
                    <a:pt x="2614" y="1406"/>
                    <a:pt x="2622" y="1400"/>
                    <a:pt x="2632" y="1401"/>
                  </a:cubicBezTo>
                  <a:cubicBezTo>
                    <a:pt x="2641" y="1402"/>
                    <a:pt x="2647" y="1411"/>
                    <a:pt x="2646" y="1420"/>
                  </a:cubicBezTo>
                  <a:lnTo>
                    <a:pt x="2646" y="1420"/>
                  </a:lnTo>
                  <a:cubicBezTo>
                    <a:pt x="2644" y="1429"/>
                    <a:pt x="2636" y="1435"/>
                    <a:pt x="2627" y="1434"/>
                  </a:cubicBezTo>
                  <a:cubicBezTo>
                    <a:pt x="2618" y="1433"/>
                    <a:pt x="2611" y="1424"/>
                    <a:pt x="2613" y="1415"/>
                  </a:cubicBezTo>
                  <a:close/>
                  <a:moveTo>
                    <a:pt x="2633" y="1283"/>
                  </a:moveTo>
                  <a:lnTo>
                    <a:pt x="2668" y="1053"/>
                  </a:lnTo>
                  <a:cubicBezTo>
                    <a:pt x="2669" y="1043"/>
                    <a:pt x="2678" y="1037"/>
                    <a:pt x="2687" y="1039"/>
                  </a:cubicBezTo>
                  <a:cubicBezTo>
                    <a:pt x="2696" y="1040"/>
                    <a:pt x="2702" y="1049"/>
                    <a:pt x="2701" y="1058"/>
                  </a:cubicBezTo>
                  <a:lnTo>
                    <a:pt x="2666" y="1288"/>
                  </a:lnTo>
                  <a:cubicBezTo>
                    <a:pt x="2664" y="1297"/>
                    <a:pt x="2656" y="1304"/>
                    <a:pt x="2647" y="1302"/>
                  </a:cubicBezTo>
                  <a:cubicBezTo>
                    <a:pt x="2638" y="1301"/>
                    <a:pt x="2631" y="1292"/>
                    <a:pt x="2633" y="1283"/>
                  </a:cubicBezTo>
                  <a:close/>
                  <a:moveTo>
                    <a:pt x="2688" y="921"/>
                  </a:moveTo>
                  <a:lnTo>
                    <a:pt x="2688" y="921"/>
                  </a:lnTo>
                  <a:cubicBezTo>
                    <a:pt x="2690" y="912"/>
                    <a:pt x="2698" y="905"/>
                    <a:pt x="2707" y="907"/>
                  </a:cubicBezTo>
                  <a:cubicBezTo>
                    <a:pt x="2716" y="908"/>
                    <a:pt x="2722" y="917"/>
                    <a:pt x="2721" y="926"/>
                  </a:cubicBezTo>
                  <a:lnTo>
                    <a:pt x="2721" y="926"/>
                  </a:lnTo>
                  <a:cubicBezTo>
                    <a:pt x="2720" y="935"/>
                    <a:pt x="2711" y="941"/>
                    <a:pt x="2702" y="940"/>
                  </a:cubicBezTo>
                  <a:cubicBezTo>
                    <a:pt x="2693" y="938"/>
                    <a:pt x="2687" y="930"/>
                    <a:pt x="2688" y="921"/>
                  </a:cubicBezTo>
                  <a:close/>
                  <a:moveTo>
                    <a:pt x="2708" y="789"/>
                  </a:moveTo>
                  <a:lnTo>
                    <a:pt x="2744" y="558"/>
                  </a:lnTo>
                  <a:cubicBezTo>
                    <a:pt x="2745" y="549"/>
                    <a:pt x="2753" y="543"/>
                    <a:pt x="2763" y="544"/>
                  </a:cubicBezTo>
                  <a:cubicBezTo>
                    <a:pt x="2772" y="546"/>
                    <a:pt x="2778" y="554"/>
                    <a:pt x="2777" y="563"/>
                  </a:cubicBezTo>
                  <a:lnTo>
                    <a:pt x="2741" y="794"/>
                  </a:lnTo>
                  <a:cubicBezTo>
                    <a:pt x="2740" y="803"/>
                    <a:pt x="2731" y="809"/>
                    <a:pt x="2722" y="808"/>
                  </a:cubicBezTo>
                  <a:cubicBezTo>
                    <a:pt x="2713" y="807"/>
                    <a:pt x="2707" y="798"/>
                    <a:pt x="2708" y="789"/>
                  </a:cubicBezTo>
                  <a:close/>
                  <a:moveTo>
                    <a:pt x="2764" y="427"/>
                  </a:moveTo>
                  <a:lnTo>
                    <a:pt x="2764" y="427"/>
                  </a:lnTo>
                  <a:cubicBezTo>
                    <a:pt x="2765" y="417"/>
                    <a:pt x="2774" y="411"/>
                    <a:pt x="2783" y="412"/>
                  </a:cubicBezTo>
                  <a:cubicBezTo>
                    <a:pt x="2792" y="414"/>
                    <a:pt x="2798" y="422"/>
                    <a:pt x="2797" y="431"/>
                  </a:cubicBezTo>
                  <a:lnTo>
                    <a:pt x="2797" y="431"/>
                  </a:lnTo>
                  <a:cubicBezTo>
                    <a:pt x="2795" y="441"/>
                    <a:pt x="2787" y="447"/>
                    <a:pt x="2778" y="445"/>
                  </a:cubicBezTo>
                  <a:cubicBezTo>
                    <a:pt x="2769" y="444"/>
                    <a:pt x="2762" y="436"/>
                    <a:pt x="2764" y="427"/>
                  </a:cubicBezTo>
                  <a:close/>
                  <a:moveTo>
                    <a:pt x="2784" y="295"/>
                  </a:moveTo>
                  <a:lnTo>
                    <a:pt x="2819" y="64"/>
                  </a:lnTo>
                  <a:cubicBezTo>
                    <a:pt x="2821" y="55"/>
                    <a:pt x="2829" y="49"/>
                    <a:pt x="2838" y="50"/>
                  </a:cubicBezTo>
                  <a:cubicBezTo>
                    <a:pt x="2847" y="51"/>
                    <a:pt x="2853" y="60"/>
                    <a:pt x="2852" y="69"/>
                  </a:cubicBezTo>
                  <a:lnTo>
                    <a:pt x="2817" y="300"/>
                  </a:lnTo>
                  <a:cubicBezTo>
                    <a:pt x="2815" y="309"/>
                    <a:pt x="2807" y="315"/>
                    <a:pt x="2798" y="314"/>
                  </a:cubicBezTo>
                  <a:cubicBezTo>
                    <a:pt x="2789" y="312"/>
                    <a:pt x="2782" y="304"/>
                    <a:pt x="2784" y="295"/>
                  </a:cubicBezTo>
                  <a:close/>
                </a:path>
              </a:pathLst>
            </a:custGeom>
            <a:solidFill>
              <a:srgbClr val="000000"/>
            </a:solidFill>
            <a:ln cap="flat" w="1588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103" name="Group 82"/>
          <p:cNvGrpSpPr>
            <a:grpSpLocks/>
          </p:cNvGrpSpPr>
          <p:nvPr/>
        </p:nvGrpSpPr>
        <p:grpSpPr bwMode="auto">
          <a:xfrm>
            <a:off x="1027113" y="3009801"/>
            <a:ext cx="352425" cy="665163"/>
            <a:chOff x="647" y="2036"/>
            <a:chExt cx="222" cy="419"/>
          </a:xfrm>
        </p:grpSpPr>
        <p:sp>
          <p:nvSpPr>
            <p:cNvPr id="4183" name="Freeform 80"/>
            <p:cNvSpPr>
              <a:spLocks/>
            </p:cNvSpPr>
            <p:nvPr/>
          </p:nvSpPr>
          <p:spPr bwMode="auto">
            <a:xfrm>
              <a:off x="647" y="2037"/>
              <a:ext cx="222" cy="417"/>
            </a:xfrm>
            <a:custGeom>
              <a:avLst/>
              <a:gdLst>
                <a:gd fmla="*/ 78 w 222" name="T0"/>
                <a:gd fmla="*/ 0 h 417" name="T1"/>
                <a:gd fmla="*/ 0 w 222" name="T2"/>
                <a:gd fmla="*/ 417 h 417" name="T3"/>
                <a:gd fmla="*/ 144 w 222" name="T4"/>
                <a:gd fmla="*/ 417 h 417" name="T5"/>
                <a:gd fmla="*/ 222 w 222" name="T6"/>
                <a:gd fmla="*/ 0 h 417" name="T7"/>
                <a:gd fmla="*/ 78 w 222" name="T8"/>
                <a:gd fmla="*/ 0 h 41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17" w="222">
                  <a:moveTo>
                    <a:pt x="78" y="0"/>
                  </a:moveTo>
                  <a:lnTo>
                    <a:pt x="0" y="417"/>
                  </a:lnTo>
                  <a:lnTo>
                    <a:pt x="144" y="417"/>
                  </a:lnTo>
                  <a:lnTo>
                    <a:pt x="222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84" name="Freeform 81"/>
            <p:cNvSpPr>
              <a:spLocks noEditPoints="1"/>
            </p:cNvSpPr>
            <p:nvPr/>
          </p:nvSpPr>
          <p:spPr bwMode="auto">
            <a:xfrm>
              <a:off x="647" y="2036"/>
              <a:ext cx="222" cy="419"/>
            </a:xfrm>
            <a:custGeom>
              <a:avLst/>
              <a:gdLst>
                <a:gd fmla="*/ 2557 w 2822" name="T0"/>
                <a:gd fmla="*/ 0 h 4694" name="T1"/>
                <a:gd fmla="*/ 2424 w 2822" name="T2"/>
                <a:gd fmla="*/ 34 h 4694" name="T3"/>
                <a:gd fmla="*/ 2424 w 2822" name="T4"/>
                <a:gd fmla="*/ 0 h 4694" name="T5"/>
                <a:gd fmla="*/ 1824 w 2822" name="T6"/>
                <a:gd fmla="*/ 34 h 4694" name="T7"/>
                <a:gd fmla="*/ 2074 w 2822" name="T8"/>
                <a:gd fmla="*/ 17 h 4694" name="T9"/>
                <a:gd fmla="*/ 1441 w 2822" name="T10"/>
                <a:gd fmla="*/ 17 h 4694" name="T11"/>
                <a:gd fmla="*/ 1691 w 2822" name="T12"/>
                <a:gd fmla="*/ 34 h 4694" name="T13"/>
                <a:gd fmla="*/ 1091 w 2822" name="T14"/>
                <a:gd fmla="*/ 0 h 4694" name="T15"/>
                <a:gd fmla="*/ 1000 w 2822" name="T16"/>
                <a:gd fmla="*/ 53 h 4694" name="T17"/>
                <a:gd fmla="*/ 967 w 2822" name="T18"/>
                <a:gd fmla="*/ 46 h 4694" name="T19"/>
                <a:gd fmla="*/ 875 w 2822" name="T20"/>
                <a:gd fmla="*/ 640 h 4694" name="T21"/>
                <a:gd fmla="*/ 911 w 2822" name="T22"/>
                <a:gd fmla="*/ 392 h 4694" name="T23"/>
                <a:gd fmla="*/ 779 w 2822" name="T24"/>
                <a:gd fmla="*/ 1011 h 4694" name="T25"/>
                <a:gd fmla="*/ 847 w 2822" name="T26"/>
                <a:gd fmla="*/ 770 h 4694" name="T27"/>
                <a:gd fmla="*/ 690 w 2822" name="T28"/>
                <a:gd fmla="*/ 1350 h 4694" name="T29"/>
                <a:gd fmla="*/ 694 w 2822" name="T30"/>
                <a:gd fmla="*/ 1488 h 4694" name="T31"/>
                <a:gd fmla="*/ 662 w 2822" name="T32"/>
                <a:gd fmla="*/ 1481 h 4694" name="T33"/>
                <a:gd fmla="*/ 569 w 2822" name="T34"/>
                <a:gd fmla="*/ 2074 h 4694" name="T35"/>
                <a:gd fmla="*/ 605 w 2822" name="T36"/>
                <a:gd fmla="*/ 1826 h 4694" name="T37"/>
                <a:gd fmla="*/ 473 w 2822" name="T38"/>
                <a:gd fmla="*/ 2446 h 4694" name="T39"/>
                <a:gd fmla="*/ 541 w 2822" name="T40"/>
                <a:gd fmla="*/ 2205 h 4694" name="T41"/>
                <a:gd fmla="*/ 384 w 2822" name="T42"/>
                <a:gd fmla="*/ 2785 h 4694" name="T43"/>
                <a:gd fmla="*/ 389 w 2822" name="T44"/>
                <a:gd fmla="*/ 2922 h 4694" name="T45"/>
                <a:gd fmla="*/ 356 w 2822" name="T46"/>
                <a:gd fmla="*/ 2915 h 4694" name="T47"/>
                <a:gd fmla="*/ 264 w 2822" name="T48"/>
                <a:gd fmla="*/ 3509 h 4694" name="T49"/>
                <a:gd fmla="*/ 299 w 2822" name="T50"/>
                <a:gd fmla="*/ 3261 h 4694" name="T51"/>
                <a:gd fmla="*/ 167 w 2822" name="T52"/>
                <a:gd fmla="*/ 3880 h 4694" name="T53"/>
                <a:gd fmla="*/ 236 w 2822" name="T54"/>
                <a:gd fmla="*/ 3639 h 4694" name="T55"/>
                <a:gd fmla="*/ 78 w 2822" name="T56"/>
                <a:gd fmla="*/ 4219 h 4694" name="T57"/>
                <a:gd fmla="*/ 83 w 2822" name="T58"/>
                <a:gd fmla="*/ 4356 h 4694" name="T59"/>
                <a:gd fmla="*/ 50 w 2822" name="T60"/>
                <a:gd fmla="*/ 4350 h 4694" name="T61"/>
                <a:gd fmla="*/ 266 w 2822" name="T62"/>
                <a:gd fmla="*/ 4660 h 4694" name="T63"/>
                <a:gd fmla="*/ 16 w 2822" name="T64"/>
                <a:gd fmla="*/ 4677 h 4694" name="T65"/>
                <a:gd fmla="*/ 649 w 2822" name="T66"/>
                <a:gd fmla="*/ 4677 h 4694" name="T67"/>
                <a:gd fmla="*/ 399 w 2822" name="T68"/>
                <a:gd fmla="*/ 4660 h 4694" name="T69"/>
                <a:gd fmla="*/ 999 w 2822" name="T70"/>
                <a:gd fmla="*/ 4694 h 4694" name="T71"/>
                <a:gd fmla="*/ 1133 w 2822" name="T72"/>
                <a:gd fmla="*/ 4660 h 4694" name="T73"/>
                <a:gd fmla="*/ 1133 w 2822" name="T74"/>
                <a:gd fmla="*/ 4694 h 4694" name="T75"/>
                <a:gd fmla="*/ 1733 w 2822" name="T76"/>
                <a:gd fmla="*/ 4660 h 4694" name="T77"/>
                <a:gd fmla="*/ 1483 w 2822" name="T78"/>
                <a:gd fmla="*/ 4677 h 4694" name="T79"/>
                <a:gd fmla="*/ 1890 w 2822" name="T80"/>
                <a:gd fmla="*/ 4398 h 4694" name="T81"/>
                <a:gd fmla="*/ 1822 w 2822" name="T82"/>
                <a:gd fmla="*/ 4639 h 4694" name="T83"/>
                <a:gd fmla="*/ 1980 w 2822" name="T84"/>
                <a:gd fmla="*/ 4059 h 4694" name="T85"/>
                <a:gd fmla="*/ 1975 w 2822" name="T86"/>
                <a:gd fmla="*/ 3922 h 4694" name="T87"/>
                <a:gd fmla="*/ 2007 w 2822" name="T88"/>
                <a:gd fmla="*/ 3929 h 4694" name="T89"/>
                <a:gd fmla="*/ 2100 w 2822" name="T90"/>
                <a:gd fmla="*/ 3335 h 4694" name="T91"/>
                <a:gd fmla="*/ 2064 w 2822" name="T92"/>
                <a:gd fmla="*/ 3583 h 4694" name="T93"/>
                <a:gd fmla="*/ 2196 w 2822" name="T94"/>
                <a:gd fmla="*/ 2964 h 4694" name="T95"/>
                <a:gd fmla="*/ 2128 w 2822" name="T96"/>
                <a:gd fmla="*/ 3205 h 4694" name="T97"/>
                <a:gd fmla="*/ 2285 w 2822" name="T98"/>
                <a:gd fmla="*/ 2625 h 4694" name="T99"/>
                <a:gd fmla="*/ 2281 w 2822" name="T100"/>
                <a:gd fmla="*/ 2488 h 4694" name="T101"/>
                <a:gd fmla="*/ 2313 w 2822" name="T102"/>
                <a:gd fmla="*/ 2495 h 4694" name="T103"/>
                <a:gd fmla="*/ 2406 w 2822" name="T104"/>
                <a:gd fmla="*/ 1901 h 4694" name="T105"/>
                <a:gd fmla="*/ 2370 w 2822" name="T106"/>
                <a:gd fmla="*/ 2149 h 4694" name="T107"/>
                <a:gd fmla="*/ 2502 w 2822" name="T108"/>
                <a:gd fmla="*/ 1529 h 4694" name="T109"/>
                <a:gd fmla="*/ 2433 w 2822" name="T110"/>
                <a:gd fmla="*/ 1770 h 4694" name="T111"/>
                <a:gd fmla="*/ 2591 w 2822" name="T112"/>
                <a:gd fmla="*/ 1190 h 4694" name="T113"/>
                <a:gd fmla="*/ 2586 w 2822" name="T114"/>
                <a:gd fmla="*/ 1053 h 4694" name="T115"/>
                <a:gd fmla="*/ 2619 w 2822" name="T116"/>
                <a:gd fmla="*/ 1060 h 4694" name="T117"/>
                <a:gd fmla="*/ 2711 w 2822" name="T118"/>
                <a:gd fmla="*/ 466 h 4694" name="T119"/>
                <a:gd fmla="*/ 2676 w 2822" name="T120"/>
                <a:gd fmla="*/ 714 h 4694" name="T121"/>
                <a:gd fmla="*/ 2808 w 2822" name="T122"/>
                <a:gd fmla="*/ 95 h 4694" name="T123"/>
                <a:gd fmla="*/ 2739 w 2822" name="T124"/>
                <a:gd fmla="*/ 336 h 4694" name="T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4694" w="2822">
                  <a:moveTo>
                    <a:pt x="2791" y="34"/>
                  </a:moveTo>
                  <a:lnTo>
                    <a:pt x="2557" y="34"/>
                  </a:lnTo>
                  <a:cubicBezTo>
                    <a:pt x="2548" y="34"/>
                    <a:pt x="2541" y="26"/>
                    <a:pt x="2541" y="17"/>
                  </a:cubicBezTo>
                  <a:cubicBezTo>
                    <a:pt x="2541" y="8"/>
                    <a:pt x="2548" y="0"/>
                    <a:pt x="2557" y="0"/>
                  </a:cubicBezTo>
                  <a:lnTo>
                    <a:pt x="2791" y="0"/>
                  </a:lnTo>
                  <a:cubicBezTo>
                    <a:pt x="2800" y="0"/>
                    <a:pt x="2807" y="8"/>
                    <a:pt x="2807" y="17"/>
                  </a:cubicBezTo>
                  <a:cubicBezTo>
                    <a:pt x="2807" y="26"/>
                    <a:pt x="2800" y="34"/>
                    <a:pt x="2791" y="34"/>
                  </a:cubicBezTo>
                  <a:close/>
                  <a:moveTo>
                    <a:pt x="2424" y="34"/>
                  </a:moveTo>
                  <a:lnTo>
                    <a:pt x="2191" y="34"/>
                  </a:lnTo>
                  <a:cubicBezTo>
                    <a:pt x="2182" y="34"/>
                    <a:pt x="2174" y="26"/>
                    <a:pt x="2174" y="17"/>
                  </a:cubicBezTo>
                  <a:cubicBezTo>
                    <a:pt x="2174" y="8"/>
                    <a:pt x="2182" y="0"/>
                    <a:pt x="2191" y="0"/>
                  </a:cubicBezTo>
                  <a:lnTo>
                    <a:pt x="2424" y="0"/>
                  </a:lnTo>
                  <a:cubicBezTo>
                    <a:pt x="2433" y="0"/>
                    <a:pt x="2441" y="8"/>
                    <a:pt x="2441" y="17"/>
                  </a:cubicBezTo>
                  <a:cubicBezTo>
                    <a:pt x="2441" y="26"/>
                    <a:pt x="2433" y="34"/>
                    <a:pt x="2424" y="34"/>
                  </a:cubicBezTo>
                  <a:close/>
                  <a:moveTo>
                    <a:pt x="2057" y="34"/>
                  </a:moveTo>
                  <a:lnTo>
                    <a:pt x="1824" y="34"/>
                  </a:lnTo>
                  <a:cubicBezTo>
                    <a:pt x="1815" y="34"/>
                    <a:pt x="1807" y="26"/>
                    <a:pt x="1807" y="17"/>
                  </a:cubicBezTo>
                  <a:cubicBezTo>
                    <a:pt x="1807" y="8"/>
                    <a:pt x="1815" y="0"/>
                    <a:pt x="1824" y="0"/>
                  </a:cubicBezTo>
                  <a:lnTo>
                    <a:pt x="2057" y="0"/>
                  </a:lnTo>
                  <a:cubicBezTo>
                    <a:pt x="2067" y="0"/>
                    <a:pt x="2074" y="8"/>
                    <a:pt x="2074" y="17"/>
                  </a:cubicBezTo>
                  <a:cubicBezTo>
                    <a:pt x="2074" y="26"/>
                    <a:pt x="2067" y="34"/>
                    <a:pt x="2057" y="34"/>
                  </a:cubicBezTo>
                  <a:close/>
                  <a:moveTo>
                    <a:pt x="1691" y="34"/>
                  </a:moveTo>
                  <a:lnTo>
                    <a:pt x="1457" y="34"/>
                  </a:lnTo>
                  <a:cubicBezTo>
                    <a:pt x="1448" y="34"/>
                    <a:pt x="1441" y="26"/>
                    <a:pt x="1441" y="17"/>
                  </a:cubicBezTo>
                  <a:cubicBezTo>
                    <a:pt x="1441" y="8"/>
                    <a:pt x="1448" y="0"/>
                    <a:pt x="1457" y="0"/>
                  </a:cubicBezTo>
                  <a:lnTo>
                    <a:pt x="1691" y="0"/>
                  </a:lnTo>
                  <a:cubicBezTo>
                    <a:pt x="1700" y="0"/>
                    <a:pt x="1707" y="8"/>
                    <a:pt x="1707" y="17"/>
                  </a:cubicBezTo>
                  <a:cubicBezTo>
                    <a:pt x="1707" y="26"/>
                    <a:pt x="1700" y="34"/>
                    <a:pt x="1691" y="34"/>
                  </a:cubicBezTo>
                  <a:close/>
                  <a:moveTo>
                    <a:pt x="1324" y="34"/>
                  </a:moveTo>
                  <a:lnTo>
                    <a:pt x="1091" y="34"/>
                  </a:lnTo>
                  <a:cubicBezTo>
                    <a:pt x="1082" y="34"/>
                    <a:pt x="1074" y="26"/>
                    <a:pt x="1074" y="17"/>
                  </a:cubicBezTo>
                  <a:cubicBezTo>
                    <a:pt x="1074" y="8"/>
                    <a:pt x="1082" y="0"/>
                    <a:pt x="1091" y="0"/>
                  </a:cubicBezTo>
                  <a:lnTo>
                    <a:pt x="1324" y="0"/>
                  </a:lnTo>
                  <a:cubicBezTo>
                    <a:pt x="1333" y="0"/>
                    <a:pt x="1341" y="8"/>
                    <a:pt x="1341" y="17"/>
                  </a:cubicBezTo>
                  <a:cubicBezTo>
                    <a:pt x="1341" y="26"/>
                    <a:pt x="1333" y="34"/>
                    <a:pt x="1324" y="34"/>
                  </a:cubicBezTo>
                  <a:close/>
                  <a:moveTo>
                    <a:pt x="1000" y="53"/>
                  </a:moveTo>
                  <a:lnTo>
                    <a:pt x="951" y="281"/>
                  </a:lnTo>
                  <a:cubicBezTo>
                    <a:pt x="950" y="290"/>
                    <a:pt x="941" y="296"/>
                    <a:pt x="932" y="294"/>
                  </a:cubicBezTo>
                  <a:cubicBezTo>
                    <a:pt x="923" y="292"/>
                    <a:pt x="917" y="283"/>
                    <a:pt x="919" y="274"/>
                  </a:cubicBezTo>
                  <a:lnTo>
                    <a:pt x="967" y="46"/>
                  </a:lnTo>
                  <a:cubicBezTo>
                    <a:pt x="969" y="37"/>
                    <a:pt x="978" y="31"/>
                    <a:pt x="987" y="33"/>
                  </a:cubicBezTo>
                  <a:cubicBezTo>
                    <a:pt x="996" y="35"/>
                    <a:pt x="1002" y="44"/>
                    <a:pt x="1000" y="53"/>
                  </a:cubicBezTo>
                  <a:close/>
                  <a:moveTo>
                    <a:pt x="924" y="412"/>
                  </a:moveTo>
                  <a:lnTo>
                    <a:pt x="875" y="640"/>
                  </a:lnTo>
                  <a:cubicBezTo>
                    <a:pt x="873" y="649"/>
                    <a:pt x="864" y="655"/>
                    <a:pt x="855" y="653"/>
                  </a:cubicBezTo>
                  <a:cubicBezTo>
                    <a:pt x="846" y="651"/>
                    <a:pt x="840" y="642"/>
                    <a:pt x="842" y="633"/>
                  </a:cubicBezTo>
                  <a:lnTo>
                    <a:pt x="891" y="405"/>
                  </a:lnTo>
                  <a:cubicBezTo>
                    <a:pt x="893" y="396"/>
                    <a:pt x="902" y="390"/>
                    <a:pt x="911" y="392"/>
                  </a:cubicBezTo>
                  <a:cubicBezTo>
                    <a:pt x="920" y="394"/>
                    <a:pt x="926" y="403"/>
                    <a:pt x="924" y="412"/>
                  </a:cubicBezTo>
                  <a:close/>
                  <a:moveTo>
                    <a:pt x="847" y="770"/>
                  </a:moveTo>
                  <a:lnTo>
                    <a:pt x="799" y="999"/>
                  </a:lnTo>
                  <a:cubicBezTo>
                    <a:pt x="797" y="1008"/>
                    <a:pt x="788" y="1013"/>
                    <a:pt x="779" y="1011"/>
                  </a:cubicBezTo>
                  <a:cubicBezTo>
                    <a:pt x="770" y="1009"/>
                    <a:pt x="764" y="1001"/>
                    <a:pt x="766" y="992"/>
                  </a:cubicBezTo>
                  <a:lnTo>
                    <a:pt x="815" y="763"/>
                  </a:lnTo>
                  <a:cubicBezTo>
                    <a:pt x="817" y="754"/>
                    <a:pt x="825" y="749"/>
                    <a:pt x="834" y="751"/>
                  </a:cubicBezTo>
                  <a:cubicBezTo>
                    <a:pt x="843" y="753"/>
                    <a:pt x="849" y="761"/>
                    <a:pt x="847" y="770"/>
                  </a:cubicBezTo>
                  <a:close/>
                  <a:moveTo>
                    <a:pt x="771" y="1129"/>
                  </a:moveTo>
                  <a:lnTo>
                    <a:pt x="722" y="1357"/>
                  </a:lnTo>
                  <a:cubicBezTo>
                    <a:pt x="720" y="1366"/>
                    <a:pt x="711" y="1372"/>
                    <a:pt x="702" y="1370"/>
                  </a:cubicBezTo>
                  <a:cubicBezTo>
                    <a:pt x="693" y="1368"/>
                    <a:pt x="688" y="1359"/>
                    <a:pt x="690" y="1350"/>
                  </a:cubicBezTo>
                  <a:lnTo>
                    <a:pt x="738" y="1122"/>
                  </a:lnTo>
                  <a:cubicBezTo>
                    <a:pt x="740" y="1113"/>
                    <a:pt x="749" y="1107"/>
                    <a:pt x="758" y="1109"/>
                  </a:cubicBezTo>
                  <a:cubicBezTo>
                    <a:pt x="767" y="1111"/>
                    <a:pt x="773" y="1120"/>
                    <a:pt x="771" y="1129"/>
                  </a:cubicBezTo>
                  <a:close/>
                  <a:moveTo>
                    <a:pt x="694" y="1488"/>
                  </a:moveTo>
                  <a:lnTo>
                    <a:pt x="646" y="1716"/>
                  </a:lnTo>
                  <a:cubicBezTo>
                    <a:pt x="644" y="1725"/>
                    <a:pt x="635" y="1731"/>
                    <a:pt x="626" y="1729"/>
                  </a:cubicBezTo>
                  <a:cubicBezTo>
                    <a:pt x="617" y="1727"/>
                    <a:pt x="611" y="1718"/>
                    <a:pt x="613" y="1709"/>
                  </a:cubicBezTo>
                  <a:lnTo>
                    <a:pt x="662" y="1481"/>
                  </a:lnTo>
                  <a:cubicBezTo>
                    <a:pt x="664" y="1472"/>
                    <a:pt x="673" y="1466"/>
                    <a:pt x="682" y="1468"/>
                  </a:cubicBezTo>
                  <a:cubicBezTo>
                    <a:pt x="691" y="1470"/>
                    <a:pt x="696" y="1479"/>
                    <a:pt x="694" y="1488"/>
                  </a:cubicBezTo>
                  <a:close/>
                  <a:moveTo>
                    <a:pt x="618" y="1846"/>
                  </a:moveTo>
                  <a:lnTo>
                    <a:pt x="569" y="2074"/>
                  </a:lnTo>
                  <a:cubicBezTo>
                    <a:pt x="567" y="2083"/>
                    <a:pt x="558" y="2089"/>
                    <a:pt x="549" y="2087"/>
                  </a:cubicBezTo>
                  <a:cubicBezTo>
                    <a:pt x="540" y="2085"/>
                    <a:pt x="535" y="2076"/>
                    <a:pt x="537" y="2067"/>
                  </a:cubicBezTo>
                  <a:lnTo>
                    <a:pt x="585" y="1839"/>
                  </a:lnTo>
                  <a:cubicBezTo>
                    <a:pt x="587" y="1830"/>
                    <a:pt x="596" y="1824"/>
                    <a:pt x="605" y="1826"/>
                  </a:cubicBezTo>
                  <a:cubicBezTo>
                    <a:pt x="614" y="1828"/>
                    <a:pt x="620" y="1837"/>
                    <a:pt x="618" y="1846"/>
                  </a:cubicBezTo>
                  <a:close/>
                  <a:moveTo>
                    <a:pt x="541" y="2205"/>
                  </a:moveTo>
                  <a:lnTo>
                    <a:pt x="493" y="2433"/>
                  </a:lnTo>
                  <a:cubicBezTo>
                    <a:pt x="491" y="2442"/>
                    <a:pt x="482" y="2448"/>
                    <a:pt x="473" y="2446"/>
                  </a:cubicBezTo>
                  <a:cubicBezTo>
                    <a:pt x="464" y="2444"/>
                    <a:pt x="458" y="2435"/>
                    <a:pt x="460" y="2426"/>
                  </a:cubicBezTo>
                  <a:lnTo>
                    <a:pt x="509" y="2198"/>
                  </a:lnTo>
                  <a:cubicBezTo>
                    <a:pt x="511" y="2189"/>
                    <a:pt x="520" y="2183"/>
                    <a:pt x="529" y="2185"/>
                  </a:cubicBezTo>
                  <a:cubicBezTo>
                    <a:pt x="538" y="2187"/>
                    <a:pt x="543" y="2196"/>
                    <a:pt x="541" y="2205"/>
                  </a:cubicBezTo>
                  <a:close/>
                  <a:moveTo>
                    <a:pt x="465" y="2563"/>
                  </a:moveTo>
                  <a:lnTo>
                    <a:pt x="416" y="2792"/>
                  </a:lnTo>
                  <a:cubicBezTo>
                    <a:pt x="414" y="2801"/>
                    <a:pt x="406" y="2806"/>
                    <a:pt x="397" y="2804"/>
                  </a:cubicBezTo>
                  <a:cubicBezTo>
                    <a:pt x="388" y="2803"/>
                    <a:pt x="382" y="2794"/>
                    <a:pt x="384" y="2785"/>
                  </a:cubicBezTo>
                  <a:lnTo>
                    <a:pt x="432" y="2556"/>
                  </a:lnTo>
                  <a:cubicBezTo>
                    <a:pt x="434" y="2547"/>
                    <a:pt x="443" y="2542"/>
                    <a:pt x="452" y="2544"/>
                  </a:cubicBezTo>
                  <a:cubicBezTo>
                    <a:pt x="461" y="2546"/>
                    <a:pt x="467" y="2554"/>
                    <a:pt x="465" y="2563"/>
                  </a:cubicBezTo>
                  <a:close/>
                  <a:moveTo>
                    <a:pt x="389" y="2922"/>
                  </a:moveTo>
                  <a:lnTo>
                    <a:pt x="340" y="3150"/>
                  </a:lnTo>
                  <a:cubicBezTo>
                    <a:pt x="338" y="3159"/>
                    <a:pt x="329" y="3165"/>
                    <a:pt x="320" y="3163"/>
                  </a:cubicBezTo>
                  <a:cubicBezTo>
                    <a:pt x="311" y="3161"/>
                    <a:pt x="305" y="3152"/>
                    <a:pt x="307" y="3143"/>
                  </a:cubicBezTo>
                  <a:lnTo>
                    <a:pt x="356" y="2915"/>
                  </a:lnTo>
                  <a:cubicBezTo>
                    <a:pt x="358" y="2906"/>
                    <a:pt x="367" y="2900"/>
                    <a:pt x="376" y="2902"/>
                  </a:cubicBezTo>
                  <a:cubicBezTo>
                    <a:pt x="385" y="2904"/>
                    <a:pt x="391" y="2913"/>
                    <a:pt x="389" y="2922"/>
                  </a:cubicBezTo>
                  <a:close/>
                  <a:moveTo>
                    <a:pt x="312" y="3281"/>
                  </a:moveTo>
                  <a:lnTo>
                    <a:pt x="264" y="3509"/>
                  </a:lnTo>
                  <a:cubicBezTo>
                    <a:pt x="262" y="3518"/>
                    <a:pt x="253" y="3524"/>
                    <a:pt x="244" y="3522"/>
                  </a:cubicBezTo>
                  <a:cubicBezTo>
                    <a:pt x="235" y="3520"/>
                    <a:pt x="229" y="3511"/>
                    <a:pt x="231" y="3502"/>
                  </a:cubicBezTo>
                  <a:lnTo>
                    <a:pt x="280" y="3274"/>
                  </a:lnTo>
                  <a:cubicBezTo>
                    <a:pt x="281" y="3265"/>
                    <a:pt x="290" y="3259"/>
                    <a:pt x="299" y="3261"/>
                  </a:cubicBezTo>
                  <a:cubicBezTo>
                    <a:pt x="308" y="3263"/>
                    <a:pt x="314" y="3272"/>
                    <a:pt x="312" y="3281"/>
                  </a:cubicBezTo>
                  <a:close/>
                  <a:moveTo>
                    <a:pt x="236" y="3639"/>
                  </a:moveTo>
                  <a:lnTo>
                    <a:pt x="187" y="3867"/>
                  </a:lnTo>
                  <a:cubicBezTo>
                    <a:pt x="185" y="3876"/>
                    <a:pt x="176" y="3882"/>
                    <a:pt x="167" y="3880"/>
                  </a:cubicBezTo>
                  <a:cubicBezTo>
                    <a:pt x="158" y="3878"/>
                    <a:pt x="153" y="3870"/>
                    <a:pt x="154" y="3861"/>
                  </a:cubicBezTo>
                  <a:lnTo>
                    <a:pt x="203" y="3632"/>
                  </a:lnTo>
                  <a:cubicBezTo>
                    <a:pt x="205" y="3623"/>
                    <a:pt x="214" y="3618"/>
                    <a:pt x="223" y="3619"/>
                  </a:cubicBezTo>
                  <a:cubicBezTo>
                    <a:pt x="232" y="3621"/>
                    <a:pt x="238" y="3630"/>
                    <a:pt x="236" y="3639"/>
                  </a:cubicBezTo>
                  <a:close/>
                  <a:moveTo>
                    <a:pt x="159" y="3998"/>
                  </a:moveTo>
                  <a:lnTo>
                    <a:pt x="111" y="4226"/>
                  </a:lnTo>
                  <a:cubicBezTo>
                    <a:pt x="109" y="4235"/>
                    <a:pt x="100" y="4241"/>
                    <a:pt x="91" y="4239"/>
                  </a:cubicBezTo>
                  <a:cubicBezTo>
                    <a:pt x="82" y="4237"/>
                    <a:pt x="76" y="4228"/>
                    <a:pt x="78" y="4219"/>
                  </a:cubicBezTo>
                  <a:lnTo>
                    <a:pt x="127" y="3991"/>
                  </a:lnTo>
                  <a:cubicBezTo>
                    <a:pt x="129" y="3982"/>
                    <a:pt x="137" y="3976"/>
                    <a:pt x="146" y="3978"/>
                  </a:cubicBezTo>
                  <a:cubicBezTo>
                    <a:pt x="155" y="3980"/>
                    <a:pt x="161" y="3989"/>
                    <a:pt x="159" y="3998"/>
                  </a:cubicBezTo>
                  <a:close/>
                  <a:moveTo>
                    <a:pt x="83" y="4356"/>
                  </a:moveTo>
                  <a:lnTo>
                    <a:pt x="34" y="4585"/>
                  </a:lnTo>
                  <a:cubicBezTo>
                    <a:pt x="32" y="4594"/>
                    <a:pt x="23" y="4599"/>
                    <a:pt x="14" y="4598"/>
                  </a:cubicBezTo>
                  <a:cubicBezTo>
                    <a:pt x="5" y="4596"/>
                    <a:pt x="0" y="4587"/>
                    <a:pt x="2" y="4578"/>
                  </a:cubicBezTo>
                  <a:lnTo>
                    <a:pt x="50" y="4350"/>
                  </a:lnTo>
                  <a:cubicBezTo>
                    <a:pt x="52" y="4341"/>
                    <a:pt x="61" y="4335"/>
                    <a:pt x="70" y="4337"/>
                  </a:cubicBezTo>
                  <a:cubicBezTo>
                    <a:pt x="79" y="4339"/>
                    <a:pt x="85" y="4347"/>
                    <a:pt x="83" y="4356"/>
                  </a:cubicBezTo>
                  <a:close/>
                  <a:moveTo>
                    <a:pt x="33" y="4660"/>
                  </a:moveTo>
                  <a:lnTo>
                    <a:pt x="266" y="4660"/>
                  </a:lnTo>
                  <a:cubicBezTo>
                    <a:pt x="275" y="4660"/>
                    <a:pt x="283" y="4668"/>
                    <a:pt x="283" y="4677"/>
                  </a:cubicBezTo>
                  <a:cubicBezTo>
                    <a:pt x="283" y="4686"/>
                    <a:pt x="275" y="4694"/>
                    <a:pt x="266" y="4694"/>
                  </a:cubicBezTo>
                  <a:lnTo>
                    <a:pt x="33" y="4694"/>
                  </a:lnTo>
                  <a:cubicBezTo>
                    <a:pt x="24" y="4694"/>
                    <a:pt x="16" y="4686"/>
                    <a:pt x="16" y="4677"/>
                  </a:cubicBezTo>
                  <a:cubicBezTo>
                    <a:pt x="16" y="4668"/>
                    <a:pt x="24" y="4660"/>
                    <a:pt x="33" y="4660"/>
                  </a:cubicBezTo>
                  <a:close/>
                  <a:moveTo>
                    <a:pt x="399" y="4660"/>
                  </a:moveTo>
                  <a:lnTo>
                    <a:pt x="633" y="4660"/>
                  </a:lnTo>
                  <a:cubicBezTo>
                    <a:pt x="642" y="4660"/>
                    <a:pt x="649" y="4668"/>
                    <a:pt x="649" y="4677"/>
                  </a:cubicBezTo>
                  <a:cubicBezTo>
                    <a:pt x="649" y="4686"/>
                    <a:pt x="642" y="4694"/>
                    <a:pt x="633" y="4694"/>
                  </a:cubicBezTo>
                  <a:lnTo>
                    <a:pt x="399" y="4694"/>
                  </a:lnTo>
                  <a:cubicBezTo>
                    <a:pt x="390" y="4694"/>
                    <a:pt x="383" y="4686"/>
                    <a:pt x="383" y="4677"/>
                  </a:cubicBezTo>
                  <a:cubicBezTo>
                    <a:pt x="383" y="4668"/>
                    <a:pt x="390" y="4660"/>
                    <a:pt x="399" y="4660"/>
                  </a:cubicBezTo>
                  <a:close/>
                  <a:moveTo>
                    <a:pt x="766" y="4660"/>
                  </a:moveTo>
                  <a:lnTo>
                    <a:pt x="999" y="4660"/>
                  </a:lnTo>
                  <a:cubicBezTo>
                    <a:pt x="1009" y="4660"/>
                    <a:pt x="1016" y="4668"/>
                    <a:pt x="1016" y="4677"/>
                  </a:cubicBezTo>
                  <a:cubicBezTo>
                    <a:pt x="1016" y="4686"/>
                    <a:pt x="1009" y="4694"/>
                    <a:pt x="999" y="4694"/>
                  </a:cubicBezTo>
                  <a:lnTo>
                    <a:pt x="766" y="4694"/>
                  </a:lnTo>
                  <a:cubicBezTo>
                    <a:pt x="757" y="4694"/>
                    <a:pt x="749" y="4686"/>
                    <a:pt x="749" y="4677"/>
                  </a:cubicBezTo>
                  <a:cubicBezTo>
                    <a:pt x="749" y="4668"/>
                    <a:pt x="757" y="4660"/>
                    <a:pt x="766" y="4660"/>
                  </a:cubicBezTo>
                  <a:close/>
                  <a:moveTo>
                    <a:pt x="1133" y="4660"/>
                  </a:moveTo>
                  <a:lnTo>
                    <a:pt x="1366" y="4660"/>
                  </a:lnTo>
                  <a:cubicBezTo>
                    <a:pt x="1375" y="4660"/>
                    <a:pt x="1383" y="4668"/>
                    <a:pt x="1383" y="4677"/>
                  </a:cubicBezTo>
                  <a:cubicBezTo>
                    <a:pt x="1383" y="4686"/>
                    <a:pt x="1375" y="4694"/>
                    <a:pt x="1366" y="4694"/>
                  </a:cubicBezTo>
                  <a:lnTo>
                    <a:pt x="1133" y="4694"/>
                  </a:lnTo>
                  <a:cubicBezTo>
                    <a:pt x="1124" y="4694"/>
                    <a:pt x="1116" y="4686"/>
                    <a:pt x="1116" y="4677"/>
                  </a:cubicBezTo>
                  <a:cubicBezTo>
                    <a:pt x="1116" y="4668"/>
                    <a:pt x="1124" y="4660"/>
                    <a:pt x="1133" y="4660"/>
                  </a:cubicBezTo>
                  <a:close/>
                  <a:moveTo>
                    <a:pt x="1499" y="4660"/>
                  </a:moveTo>
                  <a:lnTo>
                    <a:pt x="1733" y="4660"/>
                  </a:lnTo>
                  <a:cubicBezTo>
                    <a:pt x="1742" y="4660"/>
                    <a:pt x="1749" y="4668"/>
                    <a:pt x="1749" y="4677"/>
                  </a:cubicBezTo>
                  <a:cubicBezTo>
                    <a:pt x="1749" y="4686"/>
                    <a:pt x="1742" y="4694"/>
                    <a:pt x="1733" y="4694"/>
                  </a:cubicBezTo>
                  <a:lnTo>
                    <a:pt x="1499" y="4694"/>
                  </a:lnTo>
                  <a:cubicBezTo>
                    <a:pt x="1490" y="4694"/>
                    <a:pt x="1483" y="4686"/>
                    <a:pt x="1483" y="4677"/>
                  </a:cubicBezTo>
                  <a:cubicBezTo>
                    <a:pt x="1483" y="4668"/>
                    <a:pt x="1490" y="4660"/>
                    <a:pt x="1499" y="4660"/>
                  </a:cubicBezTo>
                  <a:close/>
                  <a:moveTo>
                    <a:pt x="1822" y="4639"/>
                  </a:moveTo>
                  <a:lnTo>
                    <a:pt x="1871" y="4411"/>
                  </a:lnTo>
                  <a:cubicBezTo>
                    <a:pt x="1872" y="4402"/>
                    <a:pt x="1881" y="4396"/>
                    <a:pt x="1890" y="4398"/>
                  </a:cubicBezTo>
                  <a:cubicBezTo>
                    <a:pt x="1899" y="4400"/>
                    <a:pt x="1905" y="4409"/>
                    <a:pt x="1903" y="4418"/>
                  </a:cubicBezTo>
                  <a:lnTo>
                    <a:pt x="1855" y="4646"/>
                  </a:lnTo>
                  <a:cubicBezTo>
                    <a:pt x="1853" y="4655"/>
                    <a:pt x="1844" y="4661"/>
                    <a:pt x="1835" y="4659"/>
                  </a:cubicBezTo>
                  <a:cubicBezTo>
                    <a:pt x="1826" y="4657"/>
                    <a:pt x="1820" y="4648"/>
                    <a:pt x="1822" y="4639"/>
                  </a:cubicBezTo>
                  <a:close/>
                  <a:moveTo>
                    <a:pt x="1898" y="4281"/>
                  </a:moveTo>
                  <a:lnTo>
                    <a:pt x="1947" y="4052"/>
                  </a:lnTo>
                  <a:cubicBezTo>
                    <a:pt x="1949" y="4043"/>
                    <a:pt x="1958" y="4038"/>
                    <a:pt x="1967" y="4040"/>
                  </a:cubicBezTo>
                  <a:cubicBezTo>
                    <a:pt x="1976" y="4042"/>
                    <a:pt x="1982" y="4050"/>
                    <a:pt x="1980" y="4059"/>
                  </a:cubicBezTo>
                  <a:lnTo>
                    <a:pt x="1931" y="4288"/>
                  </a:lnTo>
                  <a:cubicBezTo>
                    <a:pt x="1929" y="4297"/>
                    <a:pt x="1920" y="4302"/>
                    <a:pt x="1911" y="4300"/>
                  </a:cubicBezTo>
                  <a:cubicBezTo>
                    <a:pt x="1902" y="4299"/>
                    <a:pt x="1896" y="4290"/>
                    <a:pt x="1898" y="4281"/>
                  </a:cubicBezTo>
                  <a:close/>
                  <a:moveTo>
                    <a:pt x="1975" y="3922"/>
                  </a:moveTo>
                  <a:lnTo>
                    <a:pt x="2023" y="3694"/>
                  </a:lnTo>
                  <a:cubicBezTo>
                    <a:pt x="2025" y="3685"/>
                    <a:pt x="2034" y="3679"/>
                    <a:pt x="2043" y="3681"/>
                  </a:cubicBezTo>
                  <a:cubicBezTo>
                    <a:pt x="2052" y="3683"/>
                    <a:pt x="2058" y="3692"/>
                    <a:pt x="2056" y="3701"/>
                  </a:cubicBezTo>
                  <a:lnTo>
                    <a:pt x="2007" y="3929"/>
                  </a:lnTo>
                  <a:cubicBezTo>
                    <a:pt x="2005" y="3938"/>
                    <a:pt x="1997" y="3944"/>
                    <a:pt x="1988" y="3942"/>
                  </a:cubicBezTo>
                  <a:cubicBezTo>
                    <a:pt x="1979" y="3940"/>
                    <a:pt x="1973" y="3931"/>
                    <a:pt x="1975" y="3922"/>
                  </a:cubicBezTo>
                  <a:close/>
                  <a:moveTo>
                    <a:pt x="2051" y="3563"/>
                  </a:moveTo>
                  <a:lnTo>
                    <a:pt x="2100" y="3335"/>
                  </a:lnTo>
                  <a:cubicBezTo>
                    <a:pt x="2102" y="3326"/>
                    <a:pt x="2111" y="3320"/>
                    <a:pt x="2120" y="3322"/>
                  </a:cubicBezTo>
                  <a:cubicBezTo>
                    <a:pt x="2129" y="3324"/>
                    <a:pt x="2134" y="3333"/>
                    <a:pt x="2132" y="3342"/>
                  </a:cubicBezTo>
                  <a:lnTo>
                    <a:pt x="2084" y="3570"/>
                  </a:lnTo>
                  <a:cubicBezTo>
                    <a:pt x="2082" y="3579"/>
                    <a:pt x="2073" y="3585"/>
                    <a:pt x="2064" y="3583"/>
                  </a:cubicBezTo>
                  <a:cubicBezTo>
                    <a:pt x="2055" y="3581"/>
                    <a:pt x="2049" y="3572"/>
                    <a:pt x="2051" y="3563"/>
                  </a:cubicBezTo>
                  <a:close/>
                  <a:moveTo>
                    <a:pt x="2128" y="3205"/>
                  </a:moveTo>
                  <a:lnTo>
                    <a:pt x="2176" y="2977"/>
                  </a:lnTo>
                  <a:cubicBezTo>
                    <a:pt x="2178" y="2968"/>
                    <a:pt x="2187" y="2962"/>
                    <a:pt x="2196" y="2964"/>
                  </a:cubicBezTo>
                  <a:cubicBezTo>
                    <a:pt x="2205" y="2966"/>
                    <a:pt x="2211" y="2975"/>
                    <a:pt x="2209" y="2984"/>
                  </a:cubicBezTo>
                  <a:lnTo>
                    <a:pt x="2160" y="3212"/>
                  </a:lnTo>
                  <a:cubicBezTo>
                    <a:pt x="2158" y="3221"/>
                    <a:pt x="2149" y="3227"/>
                    <a:pt x="2140" y="3225"/>
                  </a:cubicBezTo>
                  <a:cubicBezTo>
                    <a:pt x="2131" y="3223"/>
                    <a:pt x="2126" y="3214"/>
                    <a:pt x="2128" y="3205"/>
                  </a:cubicBezTo>
                  <a:close/>
                  <a:moveTo>
                    <a:pt x="2204" y="2846"/>
                  </a:moveTo>
                  <a:lnTo>
                    <a:pt x="2253" y="2618"/>
                  </a:lnTo>
                  <a:cubicBezTo>
                    <a:pt x="2255" y="2609"/>
                    <a:pt x="2264" y="2603"/>
                    <a:pt x="2273" y="2605"/>
                  </a:cubicBezTo>
                  <a:cubicBezTo>
                    <a:pt x="2282" y="2607"/>
                    <a:pt x="2287" y="2616"/>
                    <a:pt x="2285" y="2625"/>
                  </a:cubicBezTo>
                  <a:lnTo>
                    <a:pt x="2237" y="2853"/>
                  </a:lnTo>
                  <a:cubicBezTo>
                    <a:pt x="2235" y="2862"/>
                    <a:pt x="2226" y="2868"/>
                    <a:pt x="2217" y="2866"/>
                  </a:cubicBezTo>
                  <a:cubicBezTo>
                    <a:pt x="2208" y="2864"/>
                    <a:pt x="2202" y="2855"/>
                    <a:pt x="2204" y="2846"/>
                  </a:cubicBezTo>
                  <a:close/>
                  <a:moveTo>
                    <a:pt x="2281" y="2488"/>
                  </a:moveTo>
                  <a:lnTo>
                    <a:pt x="2329" y="2259"/>
                  </a:lnTo>
                  <a:cubicBezTo>
                    <a:pt x="2331" y="2250"/>
                    <a:pt x="2340" y="2245"/>
                    <a:pt x="2349" y="2247"/>
                  </a:cubicBezTo>
                  <a:cubicBezTo>
                    <a:pt x="2358" y="2248"/>
                    <a:pt x="2364" y="2257"/>
                    <a:pt x="2362" y="2266"/>
                  </a:cubicBezTo>
                  <a:lnTo>
                    <a:pt x="2313" y="2495"/>
                  </a:lnTo>
                  <a:cubicBezTo>
                    <a:pt x="2311" y="2504"/>
                    <a:pt x="2302" y="2509"/>
                    <a:pt x="2293" y="2507"/>
                  </a:cubicBezTo>
                  <a:cubicBezTo>
                    <a:pt x="2284" y="2505"/>
                    <a:pt x="2279" y="2497"/>
                    <a:pt x="2281" y="2488"/>
                  </a:cubicBezTo>
                  <a:close/>
                  <a:moveTo>
                    <a:pt x="2357" y="2129"/>
                  </a:moveTo>
                  <a:lnTo>
                    <a:pt x="2406" y="1901"/>
                  </a:lnTo>
                  <a:cubicBezTo>
                    <a:pt x="2408" y="1892"/>
                    <a:pt x="2416" y="1886"/>
                    <a:pt x="2425" y="1888"/>
                  </a:cubicBezTo>
                  <a:cubicBezTo>
                    <a:pt x="2434" y="1890"/>
                    <a:pt x="2440" y="1899"/>
                    <a:pt x="2438" y="1908"/>
                  </a:cubicBezTo>
                  <a:lnTo>
                    <a:pt x="2390" y="2136"/>
                  </a:lnTo>
                  <a:cubicBezTo>
                    <a:pt x="2388" y="2145"/>
                    <a:pt x="2379" y="2151"/>
                    <a:pt x="2370" y="2149"/>
                  </a:cubicBezTo>
                  <a:cubicBezTo>
                    <a:pt x="2361" y="2147"/>
                    <a:pt x="2355" y="2138"/>
                    <a:pt x="2357" y="2129"/>
                  </a:cubicBezTo>
                  <a:close/>
                  <a:moveTo>
                    <a:pt x="2433" y="1770"/>
                  </a:moveTo>
                  <a:lnTo>
                    <a:pt x="2482" y="1542"/>
                  </a:lnTo>
                  <a:cubicBezTo>
                    <a:pt x="2484" y="1533"/>
                    <a:pt x="2493" y="1527"/>
                    <a:pt x="2502" y="1529"/>
                  </a:cubicBezTo>
                  <a:cubicBezTo>
                    <a:pt x="2511" y="1531"/>
                    <a:pt x="2517" y="1540"/>
                    <a:pt x="2515" y="1549"/>
                  </a:cubicBezTo>
                  <a:lnTo>
                    <a:pt x="2466" y="1777"/>
                  </a:lnTo>
                  <a:cubicBezTo>
                    <a:pt x="2464" y="1786"/>
                    <a:pt x="2455" y="1792"/>
                    <a:pt x="2446" y="1790"/>
                  </a:cubicBezTo>
                  <a:cubicBezTo>
                    <a:pt x="2437" y="1788"/>
                    <a:pt x="2431" y="1779"/>
                    <a:pt x="2433" y="1770"/>
                  </a:cubicBezTo>
                  <a:close/>
                  <a:moveTo>
                    <a:pt x="2510" y="1412"/>
                  </a:moveTo>
                  <a:lnTo>
                    <a:pt x="2558" y="1184"/>
                  </a:lnTo>
                  <a:cubicBezTo>
                    <a:pt x="2560" y="1175"/>
                    <a:pt x="2569" y="1169"/>
                    <a:pt x="2578" y="1171"/>
                  </a:cubicBezTo>
                  <a:cubicBezTo>
                    <a:pt x="2587" y="1173"/>
                    <a:pt x="2593" y="1181"/>
                    <a:pt x="2591" y="1190"/>
                  </a:cubicBezTo>
                  <a:lnTo>
                    <a:pt x="2542" y="1419"/>
                  </a:lnTo>
                  <a:cubicBezTo>
                    <a:pt x="2541" y="1428"/>
                    <a:pt x="2532" y="1433"/>
                    <a:pt x="2523" y="1432"/>
                  </a:cubicBezTo>
                  <a:cubicBezTo>
                    <a:pt x="2514" y="1430"/>
                    <a:pt x="2508" y="1421"/>
                    <a:pt x="2510" y="1412"/>
                  </a:cubicBezTo>
                  <a:close/>
                  <a:moveTo>
                    <a:pt x="2586" y="1053"/>
                  </a:moveTo>
                  <a:lnTo>
                    <a:pt x="2635" y="825"/>
                  </a:lnTo>
                  <a:cubicBezTo>
                    <a:pt x="2637" y="816"/>
                    <a:pt x="2646" y="810"/>
                    <a:pt x="2655" y="812"/>
                  </a:cubicBezTo>
                  <a:cubicBezTo>
                    <a:pt x="2664" y="814"/>
                    <a:pt x="2669" y="823"/>
                    <a:pt x="2668" y="832"/>
                  </a:cubicBezTo>
                  <a:lnTo>
                    <a:pt x="2619" y="1060"/>
                  </a:lnTo>
                  <a:cubicBezTo>
                    <a:pt x="2617" y="1069"/>
                    <a:pt x="2608" y="1075"/>
                    <a:pt x="2599" y="1073"/>
                  </a:cubicBezTo>
                  <a:cubicBezTo>
                    <a:pt x="2590" y="1071"/>
                    <a:pt x="2584" y="1062"/>
                    <a:pt x="2586" y="1053"/>
                  </a:cubicBezTo>
                  <a:close/>
                  <a:moveTo>
                    <a:pt x="2663" y="695"/>
                  </a:moveTo>
                  <a:lnTo>
                    <a:pt x="2711" y="466"/>
                  </a:lnTo>
                  <a:cubicBezTo>
                    <a:pt x="2713" y="457"/>
                    <a:pt x="2722" y="452"/>
                    <a:pt x="2731" y="453"/>
                  </a:cubicBezTo>
                  <a:cubicBezTo>
                    <a:pt x="2740" y="455"/>
                    <a:pt x="2746" y="464"/>
                    <a:pt x="2744" y="473"/>
                  </a:cubicBezTo>
                  <a:lnTo>
                    <a:pt x="2695" y="701"/>
                  </a:lnTo>
                  <a:cubicBezTo>
                    <a:pt x="2693" y="710"/>
                    <a:pt x="2685" y="716"/>
                    <a:pt x="2676" y="714"/>
                  </a:cubicBezTo>
                  <a:cubicBezTo>
                    <a:pt x="2667" y="712"/>
                    <a:pt x="2661" y="704"/>
                    <a:pt x="2663" y="695"/>
                  </a:cubicBezTo>
                  <a:close/>
                  <a:moveTo>
                    <a:pt x="2739" y="336"/>
                  </a:moveTo>
                  <a:lnTo>
                    <a:pt x="2788" y="108"/>
                  </a:lnTo>
                  <a:cubicBezTo>
                    <a:pt x="2790" y="99"/>
                    <a:pt x="2799" y="93"/>
                    <a:pt x="2808" y="95"/>
                  </a:cubicBezTo>
                  <a:cubicBezTo>
                    <a:pt x="2817" y="97"/>
                    <a:pt x="2822" y="106"/>
                    <a:pt x="2820" y="115"/>
                  </a:cubicBezTo>
                  <a:lnTo>
                    <a:pt x="2772" y="343"/>
                  </a:lnTo>
                  <a:cubicBezTo>
                    <a:pt x="2770" y="352"/>
                    <a:pt x="2761" y="358"/>
                    <a:pt x="2752" y="356"/>
                  </a:cubicBezTo>
                  <a:cubicBezTo>
                    <a:pt x="2743" y="354"/>
                    <a:pt x="2737" y="345"/>
                    <a:pt x="2739" y="336"/>
                  </a:cubicBezTo>
                  <a:close/>
                </a:path>
              </a:pathLst>
            </a:custGeom>
            <a:solidFill>
              <a:srgbClr val="000000"/>
            </a:solidFill>
            <a:ln cap="flat" w="1588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04" name="Freeform 83"/>
          <p:cNvSpPr>
            <a:spLocks/>
          </p:cNvSpPr>
          <p:nvPr/>
        </p:nvSpPr>
        <p:spPr bwMode="auto">
          <a:xfrm>
            <a:off x="1492250" y="3065364"/>
            <a:ext cx="101600" cy="77788"/>
          </a:xfrm>
          <a:custGeom>
            <a:avLst/>
            <a:gdLst>
              <a:gd fmla="*/ 10 w 64" name="T0"/>
              <a:gd fmla="*/ 3 h 49" name="T1"/>
              <a:gd fmla="*/ 0 w 64" name="T2"/>
              <a:gd fmla="*/ 49 h 49" name="T3"/>
              <a:gd fmla="*/ 54 w 64" name="T4"/>
              <a:gd fmla="*/ 45 h 49" name="T5"/>
              <a:gd fmla="*/ 64 w 64" name="T6"/>
              <a:gd fmla="*/ 0 h 49" name="T7"/>
              <a:gd fmla="*/ 10 w 64" name="T8"/>
              <a:gd fmla="*/ 3 h 49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49" w="64">
                <a:moveTo>
                  <a:pt x="10" y="3"/>
                </a:moveTo>
                <a:lnTo>
                  <a:pt x="0" y="49"/>
                </a:lnTo>
                <a:lnTo>
                  <a:pt x="54" y="45"/>
                </a:lnTo>
                <a:lnTo>
                  <a:pt x="64" y="0"/>
                </a:lnTo>
                <a:lnTo>
                  <a:pt x="10" y="3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05" name="Freeform 84"/>
          <p:cNvSpPr>
            <a:spLocks/>
          </p:cNvSpPr>
          <p:nvPr/>
        </p:nvSpPr>
        <p:spPr bwMode="auto">
          <a:xfrm>
            <a:off x="1557338" y="3112989"/>
            <a:ext cx="717550" cy="125413"/>
          </a:xfrm>
          <a:custGeom>
            <a:avLst/>
            <a:gdLst>
              <a:gd fmla="*/ 11 w 452" name="T0"/>
              <a:gd fmla="*/ 25 h 79" name="T1"/>
              <a:gd fmla="*/ 0 w 452" name="T2"/>
              <a:gd fmla="*/ 79 h 79" name="T3"/>
              <a:gd fmla="*/ 441 w 452" name="T4"/>
              <a:gd fmla="*/ 54 h 79" name="T5"/>
              <a:gd fmla="*/ 452 w 452" name="T6"/>
              <a:gd fmla="*/ 0 h 79" name="T7"/>
              <a:gd fmla="*/ 11 w 452" name="T8"/>
              <a:gd fmla="*/ 25 h 79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9" w="452">
                <a:moveTo>
                  <a:pt x="11" y="25"/>
                </a:moveTo>
                <a:lnTo>
                  <a:pt x="0" y="79"/>
                </a:lnTo>
                <a:lnTo>
                  <a:pt x="441" y="54"/>
                </a:lnTo>
                <a:lnTo>
                  <a:pt x="452" y="0"/>
                </a:lnTo>
                <a:lnTo>
                  <a:pt x="11" y="25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06" name="Freeform 85"/>
          <p:cNvSpPr>
            <a:spLocks/>
          </p:cNvSpPr>
          <p:nvPr/>
        </p:nvSpPr>
        <p:spPr bwMode="auto">
          <a:xfrm>
            <a:off x="1878013" y="3227289"/>
            <a:ext cx="374650" cy="88900"/>
          </a:xfrm>
          <a:custGeom>
            <a:avLst/>
            <a:gdLst>
              <a:gd fmla="*/ 9 w 236" name="T0"/>
              <a:gd fmla="*/ 14 h 56" name="T1"/>
              <a:gd fmla="*/ 0 w 236" name="T2"/>
              <a:gd fmla="*/ 56 h 56" name="T3"/>
              <a:gd fmla="*/ 227 w 236" name="T4"/>
              <a:gd fmla="*/ 43 h 56" name="T5"/>
              <a:gd fmla="*/ 236 w 236" name="T6"/>
              <a:gd fmla="*/ 0 h 56" name="T7"/>
              <a:gd fmla="*/ 9 w 236" name="T8"/>
              <a:gd fmla="*/ 14 h 56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6" w="236">
                <a:moveTo>
                  <a:pt x="9" y="14"/>
                </a:moveTo>
                <a:lnTo>
                  <a:pt x="0" y="56"/>
                </a:lnTo>
                <a:lnTo>
                  <a:pt x="227" y="43"/>
                </a:lnTo>
                <a:lnTo>
                  <a:pt x="236" y="0"/>
                </a:lnTo>
                <a:lnTo>
                  <a:pt x="9" y="1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07" name="Freeform 86"/>
          <p:cNvSpPr>
            <a:spLocks/>
          </p:cNvSpPr>
          <p:nvPr/>
        </p:nvSpPr>
        <p:spPr bwMode="auto">
          <a:xfrm>
            <a:off x="1582738" y="3452714"/>
            <a:ext cx="655637" cy="104775"/>
          </a:xfrm>
          <a:custGeom>
            <a:avLst/>
            <a:gdLst>
              <a:gd fmla="*/ 13 w 413" name="T0"/>
              <a:gd fmla="*/ 23 h 66" name="T1"/>
              <a:gd fmla="*/ 0 w 413" name="T2"/>
              <a:gd fmla="*/ 66 h 66" name="T3"/>
              <a:gd fmla="*/ 400 w 413" name="T4"/>
              <a:gd fmla="*/ 43 h 66" name="T5"/>
              <a:gd fmla="*/ 413 w 413" name="T6"/>
              <a:gd fmla="*/ 0 h 66" name="T7"/>
              <a:gd fmla="*/ 13 w 413" name="T8"/>
              <a:gd fmla="*/ 23 h 66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66" w="413">
                <a:moveTo>
                  <a:pt x="13" y="23"/>
                </a:moveTo>
                <a:lnTo>
                  <a:pt x="0" y="66"/>
                </a:lnTo>
                <a:lnTo>
                  <a:pt x="400" y="43"/>
                </a:lnTo>
                <a:lnTo>
                  <a:pt x="413" y="0"/>
                </a:lnTo>
                <a:lnTo>
                  <a:pt x="13" y="23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08" name="Freeform 87"/>
          <p:cNvSpPr>
            <a:spLocks/>
          </p:cNvSpPr>
          <p:nvPr/>
        </p:nvSpPr>
        <p:spPr bwMode="auto">
          <a:xfrm>
            <a:off x="1585913" y="3059014"/>
            <a:ext cx="100012" cy="79375"/>
          </a:xfrm>
          <a:custGeom>
            <a:avLst/>
            <a:gdLst>
              <a:gd fmla="*/ 9 w 63" name="T0"/>
              <a:gd fmla="*/ 4 h 50" name="T1"/>
              <a:gd fmla="*/ 0 w 63" name="T2"/>
              <a:gd fmla="*/ 50 h 50" name="T3"/>
              <a:gd fmla="*/ 53 w 63" name="T4"/>
              <a:gd fmla="*/ 45 h 50" name="T5"/>
              <a:gd fmla="*/ 63 w 63" name="T6"/>
              <a:gd fmla="*/ 0 h 50" name="T7"/>
              <a:gd fmla="*/ 9 w 63" name="T8"/>
              <a:gd fmla="*/ 4 h 50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0" w="63">
                <a:moveTo>
                  <a:pt x="9" y="4"/>
                </a:moveTo>
                <a:lnTo>
                  <a:pt x="0" y="50"/>
                </a:lnTo>
                <a:lnTo>
                  <a:pt x="53" y="45"/>
                </a:lnTo>
                <a:lnTo>
                  <a:pt x="63" y="0"/>
                </a:lnTo>
                <a:lnTo>
                  <a:pt x="9" y="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09" name="Freeform 88"/>
          <p:cNvSpPr>
            <a:spLocks/>
          </p:cNvSpPr>
          <p:nvPr/>
        </p:nvSpPr>
        <p:spPr bwMode="auto">
          <a:xfrm>
            <a:off x="1679575" y="3057426"/>
            <a:ext cx="101600" cy="76200"/>
          </a:xfrm>
          <a:custGeom>
            <a:avLst/>
            <a:gdLst>
              <a:gd fmla="*/ 10 w 64" name="T0"/>
              <a:gd fmla="*/ 3 h 48" name="T1"/>
              <a:gd fmla="*/ 0 w 64" name="T2"/>
              <a:gd fmla="*/ 48 h 48" name="T3"/>
              <a:gd fmla="*/ 53 w 64" name="T4"/>
              <a:gd fmla="*/ 45 h 48" name="T5"/>
              <a:gd fmla="*/ 64 w 64" name="T6"/>
              <a:gd fmla="*/ 0 h 48" name="T7"/>
              <a:gd fmla="*/ 10 w 64" name="T8"/>
              <a:gd fmla="*/ 3 h 48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48" w="64">
                <a:moveTo>
                  <a:pt x="10" y="3"/>
                </a:moveTo>
                <a:lnTo>
                  <a:pt x="0" y="48"/>
                </a:lnTo>
                <a:lnTo>
                  <a:pt x="53" y="45"/>
                </a:lnTo>
                <a:lnTo>
                  <a:pt x="64" y="0"/>
                </a:lnTo>
                <a:lnTo>
                  <a:pt x="10" y="3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10" name="Freeform 89"/>
          <p:cNvSpPr>
            <a:spLocks/>
          </p:cNvSpPr>
          <p:nvPr/>
        </p:nvSpPr>
        <p:spPr bwMode="auto">
          <a:xfrm>
            <a:off x="1771650" y="3044726"/>
            <a:ext cx="96837" cy="85725"/>
          </a:xfrm>
          <a:custGeom>
            <a:avLst/>
            <a:gdLst>
              <a:gd fmla="*/ 7 w 61" name="T0"/>
              <a:gd fmla="*/ 7 h 54" name="T1"/>
              <a:gd fmla="*/ 0 w 61" name="T2"/>
              <a:gd fmla="*/ 54 h 54" name="T3"/>
              <a:gd fmla="*/ 53 w 61" name="T4"/>
              <a:gd fmla="*/ 46 h 54" name="T5"/>
              <a:gd fmla="*/ 61 w 61" name="T6"/>
              <a:gd fmla="*/ 0 h 54" name="T7"/>
              <a:gd fmla="*/ 7 w 61" name="T8"/>
              <a:gd fmla="*/ 7 h 54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4" w="61">
                <a:moveTo>
                  <a:pt x="7" y="7"/>
                </a:moveTo>
                <a:lnTo>
                  <a:pt x="0" y="54"/>
                </a:lnTo>
                <a:lnTo>
                  <a:pt x="53" y="46"/>
                </a:lnTo>
                <a:lnTo>
                  <a:pt x="61" y="0"/>
                </a:lnTo>
                <a:lnTo>
                  <a:pt x="7" y="7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12" name="Rectangle 93"/>
          <p:cNvSpPr>
            <a:spLocks noChangeArrowheads="1"/>
          </p:cNvSpPr>
          <p:nvPr/>
        </p:nvSpPr>
        <p:spPr bwMode="auto">
          <a:xfrm>
            <a:off x="4975225" y="2451001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dirty="0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ＭＳ ゴシック"/>
                <a:ea charset="-128" pitchFamily="49" typeface="ＭＳ ゴシック"/>
                <a:cs charset="-128" pitchFamily="50" typeface="ＭＳ Ｐゴシック"/>
              </a:rPr>
              <a:t>受領通知</a:t>
            </a:r>
            <a:endParaRPr altLang="ja-JP" b="0" baseline="0" cap="none" dirty="0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13" name="Rectangle 94"/>
          <p:cNvSpPr>
            <a:spLocks noChangeArrowheads="1"/>
          </p:cNvSpPr>
          <p:nvPr/>
        </p:nvSpPr>
        <p:spPr bwMode="auto">
          <a:xfrm>
            <a:off x="4975225" y="2619276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ＭＳ ゴシック"/>
                <a:ea charset="-128" pitchFamily="49" typeface="ＭＳ ゴシック"/>
                <a:cs charset="-128" pitchFamily="50" typeface="ＭＳ Ｐゴシック"/>
              </a:rPr>
              <a:t>はがき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14" name="Rectangle 95"/>
          <p:cNvSpPr>
            <a:spLocks noChangeArrowheads="1"/>
          </p:cNvSpPr>
          <p:nvPr/>
        </p:nvSpPr>
        <p:spPr bwMode="auto">
          <a:xfrm>
            <a:off x="5321300" y="2603401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24" name="Rectangle 105"/>
          <p:cNvSpPr>
            <a:spLocks noChangeArrowheads="1"/>
          </p:cNvSpPr>
          <p:nvPr/>
        </p:nvSpPr>
        <p:spPr bwMode="auto">
          <a:xfrm>
            <a:off x="4503737" y="3271739"/>
            <a:ext cx="439737" cy="17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25" name="Rectangle 106"/>
          <p:cNvSpPr>
            <a:spLocks noChangeArrowheads="1"/>
          </p:cNvSpPr>
          <p:nvPr/>
        </p:nvSpPr>
        <p:spPr bwMode="auto">
          <a:xfrm>
            <a:off x="4505325" y="3292376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dirty="0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ＭＳ ゴシック"/>
                <a:ea charset="-128" pitchFamily="49" typeface="ＭＳ ゴシック"/>
                <a:cs charset="-128" pitchFamily="50" typeface="ＭＳ Ｐゴシック"/>
              </a:rPr>
              <a:t>志願票</a:t>
            </a:r>
            <a:endParaRPr altLang="ja-JP" b="0" baseline="0" cap="none" dirty="0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27" name="Freeform 108"/>
          <p:cNvSpPr>
            <a:spLocks noEditPoints="1"/>
          </p:cNvSpPr>
          <p:nvPr/>
        </p:nvSpPr>
        <p:spPr bwMode="auto">
          <a:xfrm>
            <a:off x="3271838" y="3971114"/>
            <a:ext cx="1446212" cy="417513"/>
          </a:xfrm>
          <a:custGeom>
            <a:avLst/>
            <a:gdLst>
              <a:gd fmla="*/ 206 w 911" name="T0"/>
              <a:gd fmla="*/ 128 h 263" name="T1"/>
              <a:gd fmla="*/ 280 w 911" name="T2"/>
              <a:gd fmla="*/ 142 h 263" name="T3"/>
              <a:gd fmla="*/ 353 w 911" name="T4"/>
              <a:gd fmla="*/ 153 h 263" name="T5"/>
              <a:gd fmla="*/ 422 w 911" name="T6"/>
              <a:gd fmla="*/ 159 h 263" name="T7"/>
              <a:gd fmla="*/ 488 w 911" name="T8"/>
              <a:gd fmla="*/ 161 h 263" name="T9"/>
              <a:gd fmla="*/ 551 w 911" name="T10"/>
              <a:gd fmla="*/ 158 h 263" name="T11"/>
              <a:gd fmla="*/ 608 w 911" name="T12"/>
              <a:gd fmla="*/ 152 h 263" name="T13"/>
              <a:gd fmla="*/ 661 w 911" name="T14"/>
              <a:gd fmla="*/ 142 h 263" name="T15"/>
              <a:gd fmla="*/ 708 w 911" name="T16"/>
              <a:gd fmla="*/ 128 h 263" name="T17"/>
              <a:gd fmla="*/ 750 w 911" name="T18"/>
              <a:gd fmla="*/ 111 h 263" name="T19"/>
              <a:gd fmla="*/ 784 w 911" name="T20"/>
              <a:gd fmla="*/ 90 h 263" name="T21"/>
              <a:gd fmla="*/ 813 w 911" name="T22"/>
              <a:gd fmla="*/ 67 h 263" name="T23"/>
              <a:gd fmla="*/ 833 w 911" name="T24"/>
              <a:gd fmla="*/ 41 h 263" name="T25"/>
              <a:gd fmla="*/ 844 w 911" name="T26"/>
              <a:gd fmla="*/ 22 h 263" name="T27"/>
              <a:gd fmla="*/ 849 w 911" name="T28"/>
              <a:gd fmla="*/ 7 h 263" name="T29"/>
              <a:gd fmla="*/ 911 w 911" name="T30"/>
              <a:gd fmla="*/ 23 h 263" name="T31"/>
              <a:gd fmla="*/ 903 w 911" name="T32"/>
              <a:gd fmla="*/ 46 h 263" name="T33"/>
              <a:gd fmla="*/ 893 w 911" name="T34"/>
              <a:gd fmla="*/ 68 h 263" name="T35"/>
              <a:gd fmla="*/ 867 w 911" name="T36"/>
              <a:gd fmla="*/ 106 h 263" name="T37"/>
              <a:gd fmla="*/ 834 w 911" name="T38"/>
              <a:gd fmla="*/ 138 h 263" name="T39"/>
              <a:gd fmla="*/ 795 w 911" name="T40"/>
              <a:gd fmla="*/ 165 h 263" name="T41"/>
              <a:gd fmla="*/ 750 w 911" name="T42"/>
              <a:gd fmla="*/ 188 h 263" name="T43"/>
              <a:gd fmla="*/ 700 w 911" name="T44"/>
              <a:gd fmla="*/ 205 h 263" name="T45"/>
              <a:gd fmla="*/ 645 w 911" name="T46"/>
              <a:gd fmla="*/ 218 h 263" name="T47"/>
              <a:gd fmla="*/ 585 w 911" name="T48"/>
              <a:gd fmla="*/ 227 h 263" name="T49"/>
              <a:gd fmla="*/ 521 w 911" name="T50"/>
              <a:gd fmla="*/ 232 h 263" name="T51"/>
              <a:gd fmla="*/ 453 w 911" name="T52"/>
              <a:gd fmla="*/ 232 h 263" name="T53"/>
              <a:gd fmla="*/ 382 w 911" name="T54"/>
              <a:gd fmla="*/ 228 h 263" name="T55"/>
              <a:gd fmla="*/ 308 w 911" name="T56"/>
              <a:gd fmla="*/ 219 h 263" name="T57"/>
              <a:gd fmla="*/ 232 w 911" name="T58"/>
              <a:gd fmla="*/ 206 h 263" name="T59"/>
              <a:gd fmla="*/ 145 w 911" name="T60"/>
              <a:gd fmla="*/ 185 h 263" name="T61"/>
              <a:gd fmla="*/ 160 w 911" name="T62"/>
              <a:gd fmla="*/ 263 h 263" name="T63"/>
              <a:gd fmla="*/ 206 w 911" name="T64"/>
              <a:gd fmla="*/ 55 h 263" name="T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263" w="911">
                <a:moveTo>
                  <a:pt x="160" y="116"/>
                </a:moveTo>
                <a:lnTo>
                  <a:pt x="206" y="128"/>
                </a:lnTo>
                <a:lnTo>
                  <a:pt x="243" y="136"/>
                </a:lnTo>
                <a:lnTo>
                  <a:pt x="280" y="142"/>
                </a:lnTo>
                <a:lnTo>
                  <a:pt x="317" y="148"/>
                </a:lnTo>
                <a:lnTo>
                  <a:pt x="353" y="153"/>
                </a:lnTo>
                <a:lnTo>
                  <a:pt x="388" y="156"/>
                </a:lnTo>
                <a:lnTo>
                  <a:pt x="422" y="159"/>
                </a:lnTo>
                <a:lnTo>
                  <a:pt x="456" y="160"/>
                </a:lnTo>
                <a:lnTo>
                  <a:pt x="488" y="161"/>
                </a:lnTo>
                <a:lnTo>
                  <a:pt x="520" y="160"/>
                </a:lnTo>
                <a:lnTo>
                  <a:pt x="551" y="158"/>
                </a:lnTo>
                <a:lnTo>
                  <a:pt x="580" y="156"/>
                </a:lnTo>
                <a:lnTo>
                  <a:pt x="608" y="152"/>
                </a:lnTo>
                <a:lnTo>
                  <a:pt x="635" y="148"/>
                </a:lnTo>
                <a:lnTo>
                  <a:pt x="661" y="142"/>
                </a:lnTo>
                <a:lnTo>
                  <a:pt x="685" y="136"/>
                </a:lnTo>
                <a:lnTo>
                  <a:pt x="708" y="128"/>
                </a:lnTo>
                <a:lnTo>
                  <a:pt x="730" y="120"/>
                </a:lnTo>
                <a:lnTo>
                  <a:pt x="750" y="111"/>
                </a:lnTo>
                <a:lnTo>
                  <a:pt x="768" y="101"/>
                </a:lnTo>
                <a:lnTo>
                  <a:pt x="784" y="90"/>
                </a:lnTo>
                <a:lnTo>
                  <a:pt x="800" y="79"/>
                </a:lnTo>
                <a:lnTo>
                  <a:pt x="813" y="67"/>
                </a:lnTo>
                <a:lnTo>
                  <a:pt x="824" y="54"/>
                </a:lnTo>
                <a:lnTo>
                  <a:pt x="833" y="41"/>
                </a:lnTo>
                <a:lnTo>
                  <a:pt x="841" y="28"/>
                </a:lnTo>
                <a:lnTo>
                  <a:pt x="844" y="22"/>
                </a:lnTo>
                <a:lnTo>
                  <a:pt x="847" y="14"/>
                </a:lnTo>
                <a:lnTo>
                  <a:pt x="849" y="7"/>
                </a:lnTo>
                <a:lnTo>
                  <a:pt x="852" y="0"/>
                </a:lnTo>
                <a:lnTo>
                  <a:pt x="911" y="23"/>
                </a:lnTo>
                <a:lnTo>
                  <a:pt x="907" y="34"/>
                </a:lnTo>
                <a:lnTo>
                  <a:pt x="903" y="46"/>
                </a:lnTo>
                <a:lnTo>
                  <a:pt x="899" y="56"/>
                </a:lnTo>
                <a:lnTo>
                  <a:pt x="893" y="68"/>
                </a:lnTo>
                <a:lnTo>
                  <a:pt x="881" y="87"/>
                </a:lnTo>
                <a:lnTo>
                  <a:pt x="867" y="106"/>
                </a:lnTo>
                <a:lnTo>
                  <a:pt x="851" y="123"/>
                </a:lnTo>
                <a:lnTo>
                  <a:pt x="834" y="138"/>
                </a:lnTo>
                <a:lnTo>
                  <a:pt x="815" y="152"/>
                </a:lnTo>
                <a:lnTo>
                  <a:pt x="795" y="165"/>
                </a:lnTo>
                <a:lnTo>
                  <a:pt x="773" y="177"/>
                </a:lnTo>
                <a:lnTo>
                  <a:pt x="750" y="188"/>
                </a:lnTo>
                <a:lnTo>
                  <a:pt x="725" y="197"/>
                </a:lnTo>
                <a:lnTo>
                  <a:pt x="700" y="205"/>
                </a:lnTo>
                <a:lnTo>
                  <a:pt x="673" y="212"/>
                </a:lnTo>
                <a:lnTo>
                  <a:pt x="645" y="218"/>
                </a:lnTo>
                <a:lnTo>
                  <a:pt x="615" y="223"/>
                </a:lnTo>
                <a:lnTo>
                  <a:pt x="585" y="227"/>
                </a:lnTo>
                <a:lnTo>
                  <a:pt x="553" y="230"/>
                </a:lnTo>
                <a:lnTo>
                  <a:pt x="521" y="232"/>
                </a:lnTo>
                <a:lnTo>
                  <a:pt x="488" y="232"/>
                </a:lnTo>
                <a:lnTo>
                  <a:pt x="453" y="232"/>
                </a:lnTo>
                <a:lnTo>
                  <a:pt x="418" y="230"/>
                </a:lnTo>
                <a:lnTo>
                  <a:pt x="382" y="228"/>
                </a:lnTo>
                <a:lnTo>
                  <a:pt x="346" y="224"/>
                </a:lnTo>
                <a:lnTo>
                  <a:pt x="308" y="219"/>
                </a:lnTo>
                <a:lnTo>
                  <a:pt x="270" y="213"/>
                </a:lnTo>
                <a:lnTo>
                  <a:pt x="232" y="206"/>
                </a:lnTo>
                <a:lnTo>
                  <a:pt x="192" y="198"/>
                </a:lnTo>
                <a:lnTo>
                  <a:pt x="145" y="185"/>
                </a:lnTo>
                <a:lnTo>
                  <a:pt x="160" y="116"/>
                </a:lnTo>
                <a:close/>
                <a:moveTo>
                  <a:pt x="160" y="263"/>
                </a:moveTo>
                <a:lnTo>
                  <a:pt x="0" y="106"/>
                </a:lnTo>
                <a:lnTo>
                  <a:pt x="206" y="55"/>
                </a:lnTo>
                <a:lnTo>
                  <a:pt x="160" y="263"/>
                </a:lnTo>
                <a:close/>
              </a:path>
            </a:pathLst>
          </a:custGeom>
          <a:solidFill>
            <a:schemeClr val="tx1"/>
          </a:solidFill>
          <a:ln cap="flat" w="1588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>
              <a:ln>
                <a:solidFill>
                  <a:sysClr lastClr="000000" val="windowText"/>
                </a:solidFill>
              </a:ln>
              <a:solidFill>
                <a:sysClr lastClr="000000" val="windowText"/>
              </a:solidFill>
            </a:endParaRPr>
          </a:p>
        </p:txBody>
      </p:sp>
      <p:sp>
        <p:nvSpPr>
          <p:cNvPr id="4128" name="Freeform 109"/>
          <p:cNvSpPr>
            <a:spLocks/>
          </p:cNvSpPr>
          <p:nvPr/>
        </p:nvSpPr>
        <p:spPr bwMode="auto">
          <a:xfrm>
            <a:off x="2560638" y="3914676"/>
            <a:ext cx="344487" cy="990600"/>
          </a:xfrm>
          <a:custGeom>
            <a:avLst/>
            <a:gdLst>
              <a:gd fmla="*/ 200 w 217" name="T0"/>
              <a:gd fmla="*/ 387 h 624" name="T1"/>
              <a:gd fmla="*/ 0 w 217" name="T2"/>
              <a:gd fmla="*/ 0 h 624" name="T3"/>
              <a:gd fmla="*/ 217 w 217" name="T4"/>
              <a:gd fmla="*/ 624 h 624" name="T5"/>
              <a:gd fmla="*/ 200 w 217" name="T6"/>
              <a:gd fmla="*/ 387 h 624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24" w="217">
                <a:moveTo>
                  <a:pt x="200" y="387"/>
                </a:moveTo>
                <a:lnTo>
                  <a:pt x="0" y="0"/>
                </a:lnTo>
                <a:lnTo>
                  <a:pt x="217" y="624"/>
                </a:lnTo>
                <a:lnTo>
                  <a:pt x="200" y="38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29" name="Freeform 110"/>
          <p:cNvSpPr>
            <a:spLocks/>
          </p:cNvSpPr>
          <p:nvPr/>
        </p:nvSpPr>
        <p:spPr bwMode="auto">
          <a:xfrm>
            <a:off x="2584450" y="3930551"/>
            <a:ext cx="266700" cy="827088"/>
          </a:xfrm>
          <a:custGeom>
            <a:avLst/>
            <a:gdLst>
              <a:gd fmla="*/ 0 w 168" name="T0"/>
              <a:gd fmla="*/ 0 h 521" name="T1"/>
              <a:gd fmla="*/ 101 w 168" name="T2"/>
              <a:gd fmla="*/ 243 h 521" name="T3"/>
              <a:gd fmla="*/ 168 w 168" name="T4"/>
              <a:gd fmla="*/ 521 h 521" name="T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521" w="168">
                <a:moveTo>
                  <a:pt x="0" y="0"/>
                </a:moveTo>
                <a:lnTo>
                  <a:pt x="101" y="243"/>
                </a:lnTo>
                <a:lnTo>
                  <a:pt x="168" y="521"/>
                </a:lnTo>
              </a:path>
            </a:pathLst>
          </a:custGeom>
          <a:noFill/>
          <a:ln cap="flat"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0" name="Freeform 111"/>
          <p:cNvSpPr>
            <a:spLocks/>
          </p:cNvSpPr>
          <p:nvPr/>
        </p:nvSpPr>
        <p:spPr bwMode="auto">
          <a:xfrm>
            <a:off x="3271838" y="3270151"/>
            <a:ext cx="887412" cy="539750"/>
          </a:xfrm>
          <a:custGeom>
            <a:avLst/>
            <a:gdLst>
              <a:gd fmla="*/ 0 w 559" name="T0"/>
              <a:gd fmla="*/ 0 h 340" name="T1"/>
              <a:gd fmla="*/ 335 w 559" name="T2"/>
              <a:gd fmla="*/ 158 h 340" name="T3"/>
              <a:gd fmla="*/ 559 w 559" name="T4"/>
              <a:gd fmla="*/ 340 h 340" name="T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340" w="559">
                <a:moveTo>
                  <a:pt x="0" y="0"/>
                </a:moveTo>
                <a:lnTo>
                  <a:pt x="335" y="158"/>
                </a:lnTo>
                <a:lnTo>
                  <a:pt x="559" y="340"/>
                </a:lnTo>
              </a:path>
            </a:pathLst>
          </a:custGeom>
          <a:noFill/>
          <a:ln cap="rnd" w="476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1" name="Freeform 112"/>
          <p:cNvSpPr>
            <a:spLocks/>
          </p:cNvSpPr>
          <p:nvPr/>
        </p:nvSpPr>
        <p:spPr bwMode="auto">
          <a:xfrm>
            <a:off x="2932113" y="2274789"/>
            <a:ext cx="385762" cy="1050925"/>
          </a:xfrm>
          <a:custGeom>
            <a:avLst/>
            <a:gdLst>
              <a:gd fmla="*/ 56 w 243" name="T0"/>
              <a:gd fmla="*/ 362 h 662" name="T1"/>
              <a:gd fmla="*/ 243 w 243" name="T2"/>
              <a:gd fmla="*/ 662 h 662" name="T3"/>
              <a:gd fmla="*/ 0 w 243" name="T4"/>
              <a:gd fmla="*/ 0 h 662" name="T5"/>
              <a:gd fmla="*/ 56 w 243" name="T6"/>
              <a:gd fmla="*/ 362 h 662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62" w="243">
                <a:moveTo>
                  <a:pt x="56" y="362"/>
                </a:moveTo>
                <a:lnTo>
                  <a:pt x="243" y="662"/>
                </a:lnTo>
                <a:lnTo>
                  <a:pt x="0" y="0"/>
                </a:lnTo>
                <a:lnTo>
                  <a:pt x="56" y="3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2" name="Freeform 113"/>
          <p:cNvSpPr>
            <a:spLocks/>
          </p:cNvSpPr>
          <p:nvPr/>
        </p:nvSpPr>
        <p:spPr bwMode="auto">
          <a:xfrm>
            <a:off x="2854325" y="4746526"/>
            <a:ext cx="992187" cy="747713"/>
          </a:xfrm>
          <a:custGeom>
            <a:avLst/>
            <a:gdLst>
              <a:gd fmla="*/ 0 w 625" name="T0"/>
              <a:gd fmla="*/ 0 h 471" name="T1"/>
              <a:gd fmla="*/ 375 w 625" name="T2"/>
              <a:gd fmla="*/ 219 h 471" name="T3"/>
              <a:gd fmla="*/ 625 w 625" name="T4"/>
              <a:gd fmla="*/ 471 h 471" name="T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471" w="625">
                <a:moveTo>
                  <a:pt x="0" y="0"/>
                </a:moveTo>
                <a:lnTo>
                  <a:pt x="375" y="219"/>
                </a:lnTo>
                <a:lnTo>
                  <a:pt x="625" y="471"/>
                </a:lnTo>
              </a:path>
            </a:pathLst>
          </a:custGeom>
          <a:noFill/>
          <a:ln cap="flat"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3" name="Freeform 114"/>
          <p:cNvSpPr>
            <a:spLocks/>
          </p:cNvSpPr>
          <p:nvPr/>
        </p:nvSpPr>
        <p:spPr bwMode="auto">
          <a:xfrm>
            <a:off x="3841750" y="3817839"/>
            <a:ext cx="298450" cy="1676400"/>
          </a:xfrm>
          <a:custGeom>
            <a:avLst/>
            <a:gdLst>
              <a:gd fmla="*/ 188 w 188" name="T0"/>
              <a:gd fmla="*/ 0 h 1056" name="T1"/>
              <a:gd fmla="*/ 100 w 188" name="T2"/>
              <a:gd fmla="*/ 400 h 1056" name="T3"/>
              <a:gd fmla="*/ 67 w 188" name="T4"/>
              <a:gd fmla="*/ 649 h 1056" name="T5"/>
              <a:gd fmla="*/ 23 w 188" name="T6"/>
              <a:gd fmla="*/ 908 h 1056" name="T7"/>
              <a:gd fmla="*/ 0 w 188" name="T8"/>
              <a:gd fmla="*/ 1056 h 1056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056" w="188">
                <a:moveTo>
                  <a:pt x="188" y="0"/>
                </a:moveTo>
                <a:lnTo>
                  <a:pt x="100" y="400"/>
                </a:lnTo>
                <a:lnTo>
                  <a:pt x="67" y="649"/>
                </a:lnTo>
                <a:lnTo>
                  <a:pt x="23" y="908"/>
                </a:lnTo>
                <a:lnTo>
                  <a:pt x="0" y="1056"/>
                </a:lnTo>
              </a:path>
            </a:pathLst>
          </a:custGeom>
          <a:noFill/>
          <a:ln cap="rnd"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4" name="Freeform 115"/>
          <p:cNvSpPr>
            <a:spLocks noEditPoints="1"/>
          </p:cNvSpPr>
          <p:nvPr/>
        </p:nvSpPr>
        <p:spPr bwMode="auto">
          <a:xfrm>
            <a:off x="3074988" y="3319364"/>
            <a:ext cx="177800" cy="669925"/>
          </a:xfrm>
          <a:custGeom>
            <a:avLst/>
            <a:gdLst>
              <a:gd fmla="*/ 1362 w 1434" name="T0"/>
              <a:gd fmla="*/ 103 h 4717" name="T1"/>
              <a:gd fmla="*/ 1394 w 1434" name="T2"/>
              <a:gd fmla="*/ 8 h 4717" name="T3"/>
              <a:gd fmla="*/ 1365 w 1434" name="T4"/>
              <a:gd fmla="*/ 262 h 4717" name="T5"/>
              <a:gd fmla="*/ 1270 w 1434" name="T6"/>
              <a:gd fmla="*/ 231 h 4717" name="T7"/>
              <a:gd fmla="*/ 1304 w 1434" name="T8"/>
              <a:gd fmla="*/ 453 h 4717" name="T9"/>
              <a:gd fmla="*/ 1209 w 1434" name="T10"/>
              <a:gd fmla="*/ 421 h 4717" name="T11"/>
              <a:gd fmla="*/ 1304 w 1434" name="T12"/>
              <a:gd fmla="*/ 453 h 4717" name="T13"/>
              <a:gd fmla="*/ 1180 w 1434" name="T14"/>
              <a:gd fmla="*/ 675 h 4717" name="T15"/>
              <a:gd fmla="*/ 1211 w 1434" name="T16"/>
              <a:gd fmla="*/ 580 h 4717" name="T17"/>
              <a:gd fmla="*/ 1182 w 1434" name="T18"/>
              <a:gd fmla="*/ 834 h 4717" name="T19"/>
              <a:gd fmla="*/ 1087 w 1434" name="T20"/>
              <a:gd fmla="*/ 803 h 4717" name="T21"/>
              <a:gd fmla="*/ 1121 w 1434" name="T22"/>
              <a:gd fmla="*/ 1024 h 4717" name="T23"/>
              <a:gd fmla="*/ 1026 w 1434" name="T24"/>
              <a:gd fmla="*/ 993 h 4717" name="T25"/>
              <a:gd fmla="*/ 1121 w 1434" name="T26"/>
              <a:gd fmla="*/ 1024 h 4717" name="T27"/>
              <a:gd fmla="*/ 997 w 1434" name="T28"/>
              <a:gd fmla="*/ 1247 h 4717" name="T29"/>
              <a:gd fmla="*/ 1028 w 1434" name="T30"/>
              <a:gd fmla="*/ 1152 h 4717" name="T31"/>
              <a:gd fmla="*/ 999 w 1434" name="T32"/>
              <a:gd fmla="*/ 1406 h 4717" name="T33"/>
              <a:gd fmla="*/ 904 w 1434" name="T34"/>
              <a:gd fmla="*/ 1374 h 4717" name="T35"/>
              <a:gd fmla="*/ 938 w 1434" name="T36"/>
              <a:gd fmla="*/ 1596 h 4717" name="T37"/>
              <a:gd fmla="*/ 843 w 1434" name="T38"/>
              <a:gd fmla="*/ 1565 h 4717" name="T39"/>
              <a:gd fmla="*/ 938 w 1434" name="T40"/>
              <a:gd fmla="*/ 1596 h 4717" name="T41"/>
              <a:gd fmla="*/ 814 w 1434" name="T42"/>
              <a:gd fmla="*/ 1819 h 4717" name="T43"/>
              <a:gd fmla="*/ 846 w 1434" name="T44"/>
              <a:gd fmla="*/ 1724 h 4717" name="T45"/>
              <a:gd fmla="*/ 816 w 1434" name="T46"/>
              <a:gd fmla="*/ 1978 h 4717" name="T47"/>
              <a:gd fmla="*/ 721 w 1434" name="T48"/>
              <a:gd fmla="*/ 1946 h 4717" name="T49"/>
              <a:gd fmla="*/ 755 w 1434" name="T50"/>
              <a:gd fmla="*/ 2168 h 4717" name="T51"/>
              <a:gd fmla="*/ 660 w 1434" name="T52"/>
              <a:gd fmla="*/ 2137 h 4717" name="T53"/>
              <a:gd fmla="*/ 755 w 1434" name="T54"/>
              <a:gd fmla="*/ 2168 h 4717" name="T55"/>
              <a:gd fmla="*/ 631 w 1434" name="T56"/>
              <a:gd fmla="*/ 2391 h 4717" name="T57"/>
              <a:gd fmla="*/ 663 w 1434" name="T58"/>
              <a:gd fmla="*/ 2296 h 4717" name="T59"/>
              <a:gd fmla="*/ 634 w 1434" name="T60"/>
              <a:gd fmla="*/ 2549 h 4717" name="T61"/>
              <a:gd fmla="*/ 539 w 1434" name="T62"/>
              <a:gd fmla="*/ 2518 h 4717" name="T63"/>
              <a:gd fmla="*/ 573 w 1434" name="T64"/>
              <a:gd fmla="*/ 2740 h 4717" name="T65"/>
              <a:gd fmla="*/ 478 w 1434" name="T66"/>
              <a:gd fmla="*/ 2709 h 4717" name="T67"/>
              <a:gd fmla="*/ 573 w 1434" name="T68"/>
              <a:gd fmla="*/ 2740 h 4717" name="T69"/>
              <a:gd fmla="*/ 448 w 1434" name="T70"/>
              <a:gd fmla="*/ 2962 h 4717" name="T71"/>
              <a:gd fmla="*/ 480 w 1434" name="T72"/>
              <a:gd fmla="*/ 2867 h 4717" name="T73"/>
              <a:gd fmla="*/ 451 w 1434" name="T74"/>
              <a:gd fmla="*/ 3121 h 4717" name="T75"/>
              <a:gd fmla="*/ 356 w 1434" name="T76"/>
              <a:gd fmla="*/ 3090 h 4717" name="T77"/>
              <a:gd fmla="*/ 390 w 1434" name="T78"/>
              <a:gd fmla="*/ 3312 h 4717" name="T79"/>
              <a:gd fmla="*/ 295 w 1434" name="T80"/>
              <a:gd fmla="*/ 3280 h 4717" name="T81"/>
              <a:gd fmla="*/ 390 w 1434" name="T82"/>
              <a:gd fmla="*/ 3312 h 4717" name="T83"/>
              <a:gd fmla="*/ 266 w 1434" name="T84"/>
              <a:gd fmla="*/ 3534 h 4717" name="T85"/>
              <a:gd fmla="*/ 297 w 1434" name="T86"/>
              <a:gd fmla="*/ 3439 h 4717" name="T87"/>
              <a:gd fmla="*/ 268 w 1434" name="T88"/>
              <a:gd fmla="*/ 3693 h 4717" name="T89"/>
              <a:gd fmla="*/ 173 w 1434" name="T90"/>
              <a:gd fmla="*/ 3661 h 4717" name="T91"/>
              <a:gd fmla="*/ 229 w 1434" name="T92"/>
              <a:gd fmla="*/ 3882 h 4717" name="T93"/>
              <a:gd fmla="*/ 131 w 1434" name="T94"/>
              <a:gd fmla="*/ 3864 h 4717" name="T95"/>
              <a:gd fmla="*/ 229 w 1434" name="T96"/>
              <a:gd fmla="*/ 3882 h 4717" name="T97"/>
              <a:gd fmla="*/ 140 w 1434" name="T98"/>
              <a:gd fmla="*/ 4120 h 4717" name="T99"/>
              <a:gd fmla="*/ 157 w 1434" name="T100"/>
              <a:gd fmla="*/ 4021 h 4717" name="T101"/>
              <a:gd fmla="*/ 166 w 1434" name="T102"/>
              <a:gd fmla="*/ 4277 h 4717" name="T103"/>
              <a:gd fmla="*/ 68 w 1434" name="T104"/>
              <a:gd fmla="*/ 4259 h 4717" name="T105"/>
              <a:gd fmla="*/ 135 w 1434" name="T106"/>
              <a:gd fmla="*/ 4474 h 4717" name="T107"/>
              <a:gd fmla="*/ 36 w 1434" name="T108"/>
              <a:gd fmla="*/ 4457 h 4717" name="T109"/>
              <a:gd fmla="*/ 135 w 1434" name="T110"/>
              <a:gd fmla="*/ 4474 h 4717" name="T111"/>
              <a:gd fmla="*/ 45 w 1434" name="T112"/>
              <a:gd fmla="*/ 4712 h 4717" name="T113"/>
              <a:gd fmla="*/ 63 w 1434" name="T114"/>
              <a:gd fmla="*/ 4614 h 4717" name="T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b="b" l="0" r="r" t="0"/>
            <a:pathLst>
              <a:path h="4717" w="1434">
                <a:moveTo>
                  <a:pt x="1426" y="71"/>
                </a:moveTo>
                <a:lnTo>
                  <a:pt x="1426" y="72"/>
                </a:lnTo>
                <a:cubicBezTo>
                  <a:pt x="1417" y="98"/>
                  <a:pt x="1389" y="112"/>
                  <a:pt x="1362" y="103"/>
                </a:cubicBezTo>
                <a:cubicBezTo>
                  <a:pt x="1336" y="95"/>
                  <a:pt x="1322" y="66"/>
                  <a:pt x="1331" y="40"/>
                </a:cubicBezTo>
                <a:lnTo>
                  <a:pt x="1331" y="40"/>
                </a:lnTo>
                <a:cubicBezTo>
                  <a:pt x="1339" y="14"/>
                  <a:pt x="1368" y="0"/>
                  <a:pt x="1394" y="8"/>
                </a:cubicBezTo>
                <a:cubicBezTo>
                  <a:pt x="1420" y="17"/>
                  <a:pt x="1434" y="45"/>
                  <a:pt x="1426" y="71"/>
                </a:cubicBezTo>
                <a:close/>
                <a:moveTo>
                  <a:pt x="1365" y="262"/>
                </a:moveTo>
                <a:lnTo>
                  <a:pt x="1365" y="262"/>
                </a:lnTo>
                <a:cubicBezTo>
                  <a:pt x="1356" y="288"/>
                  <a:pt x="1328" y="303"/>
                  <a:pt x="1302" y="294"/>
                </a:cubicBezTo>
                <a:cubicBezTo>
                  <a:pt x="1275" y="285"/>
                  <a:pt x="1261" y="257"/>
                  <a:pt x="1270" y="231"/>
                </a:cubicBezTo>
                <a:lnTo>
                  <a:pt x="1270" y="231"/>
                </a:lnTo>
                <a:cubicBezTo>
                  <a:pt x="1278" y="205"/>
                  <a:pt x="1307" y="190"/>
                  <a:pt x="1333" y="199"/>
                </a:cubicBezTo>
                <a:cubicBezTo>
                  <a:pt x="1359" y="208"/>
                  <a:pt x="1373" y="236"/>
                  <a:pt x="1365" y="262"/>
                </a:cubicBezTo>
                <a:close/>
                <a:moveTo>
                  <a:pt x="1304" y="453"/>
                </a:moveTo>
                <a:lnTo>
                  <a:pt x="1304" y="453"/>
                </a:lnTo>
                <a:cubicBezTo>
                  <a:pt x="1295" y="479"/>
                  <a:pt x="1267" y="493"/>
                  <a:pt x="1241" y="485"/>
                </a:cubicBezTo>
                <a:cubicBezTo>
                  <a:pt x="1214" y="476"/>
                  <a:pt x="1200" y="448"/>
                  <a:pt x="1209" y="421"/>
                </a:cubicBezTo>
                <a:lnTo>
                  <a:pt x="1209" y="421"/>
                </a:lnTo>
                <a:cubicBezTo>
                  <a:pt x="1217" y="395"/>
                  <a:pt x="1246" y="381"/>
                  <a:pt x="1272" y="390"/>
                </a:cubicBezTo>
                <a:cubicBezTo>
                  <a:pt x="1298" y="398"/>
                  <a:pt x="1312" y="426"/>
                  <a:pt x="1304" y="453"/>
                </a:cubicBezTo>
                <a:close/>
                <a:moveTo>
                  <a:pt x="1243" y="643"/>
                </a:moveTo>
                <a:lnTo>
                  <a:pt x="1243" y="643"/>
                </a:lnTo>
                <a:cubicBezTo>
                  <a:pt x="1234" y="670"/>
                  <a:pt x="1206" y="684"/>
                  <a:pt x="1180" y="675"/>
                </a:cubicBezTo>
                <a:cubicBezTo>
                  <a:pt x="1153" y="667"/>
                  <a:pt x="1139" y="638"/>
                  <a:pt x="1148" y="612"/>
                </a:cubicBezTo>
                <a:lnTo>
                  <a:pt x="1148" y="612"/>
                </a:lnTo>
                <a:cubicBezTo>
                  <a:pt x="1157" y="586"/>
                  <a:pt x="1185" y="571"/>
                  <a:pt x="1211" y="580"/>
                </a:cubicBezTo>
                <a:cubicBezTo>
                  <a:pt x="1237" y="589"/>
                  <a:pt x="1252" y="617"/>
                  <a:pt x="1243" y="643"/>
                </a:cubicBezTo>
                <a:close/>
                <a:moveTo>
                  <a:pt x="1182" y="834"/>
                </a:moveTo>
                <a:lnTo>
                  <a:pt x="1182" y="834"/>
                </a:lnTo>
                <a:cubicBezTo>
                  <a:pt x="1173" y="860"/>
                  <a:pt x="1145" y="874"/>
                  <a:pt x="1119" y="866"/>
                </a:cubicBezTo>
                <a:cubicBezTo>
                  <a:pt x="1093" y="857"/>
                  <a:pt x="1078" y="829"/>
                  <a:pt x="1087" y="803"/>
                </a:cubicBezTo>
                <a:lnTo>
                  <a:pt x="1087" y="803"/>
                </a:lnTo>
                <a:cubicBezTo>
                  <a:pt x="1096" y="776"/>
                  <a:pt x="1124" y="762"/>
                  <a:pt x="1150" y="771"/>
                </a:cubicBezTo>
                <a:cubicBezTo>
                  <a:pt x="1176" y="779"/>
                  <a:pt x="1191" y="808"/>
                  <a:pt x="1182" y="834"/>
                </a:cubicBezTo>
                <a:close/>
                <a:moveTo>
                  <a:pt x="1121" y="1024"/>
                </a:moveTo>
                <a:lnTo>
                  <a:pt x="1121" y="1025"/>
                </a:lnTo>
                <a:cubicBezTo>
                  <a:pt x="1112" y="1051"/>
                  <a:pt x="1084" y="1065"/>
                  <a:pt x="1058" y="1056"/>
                </a:cubicBezTo>
                <a:cubicBezTo>
                  <a:pt x="1032" y="1048"/>
                  <a:pt x="1017" y="1019"/>
                  <a:pt x="1026" y="993"/>
                </a:cubicBezTo>
                <a:lnTo>
                  <a:pt x="1026" y="993"/>
                </a:lnTo>
                <a:cubicBezTo>
                  <a:pt x="1035" y="967"/>
                  <a:pt x="1063" y="953"/>
                  <a:pt x="1089" y="961"/>
                </a:cubicBezTo>
                <a:cubicBezTo>
                  <a:pt x="1115" y="970"/>
                  <a:pt x="1130" y="998"/>
                  <a:pt x="1121" y="1024"/>
                </a:cubicBezTo>
                <a:close/>
                <a:moveTo>
                  <a:pt x="1060" y="1215"/>
                </a:moveTo>
                <a:lnTo>
                  <a:pt x="1060" y="1215"/>
                </a:lnTo>
                <a:cubicBezTo>
                  <a:pt x="1051" y="1241"/>
                  <a:pt x="1023" y="1256"/>
                  <a:pt x="997" y="1247"/>
                </a:cubicBezTo>
                <a:cubicBezTo>
                  <a:pt x="971" y="1238"/>
                  <a:pt x="956" y="1210"/>
                  <a:pt x="965" y="1184"/>
                </a:cubicBezTo>
                <a:lnTo>
                  <a:pt x="965" y="1184"/>
                </a:lnTo>
                <a:cubicBezTo>
                  <a:pt x="974" y="1158"/>
                  <a:pt x="1002" y="1143"/>
                  <a:pt x="1028" y="1152"/>
                </a:cubicBezTo>
                <a:cubicBezTo>
                  <a:pt x="1054" y="1161"/>
                  <a:pt x="1069" y="1189"/>
                  <a:pt x="1060" y="1215"/>
                </a:cubicBezTo>
                <a:close/>
                <a:moveTo>
                  <a:pt x="999" y="1406"/>
                </a:moveTo>
                <a:lnTo>
                  <a:pt x="999" y="1406"/>
                </a:lnTo>
                <a:cubicBezTo>
                  <a:pt x="990" y="1432"/>
                  <a:pt x="962" y="1446"/>
                  <a:pt x="936" y="1438"/>
                </a:cubicBezTo>
                <a:cubicBezTo>
                  <a:pt x="910" y="1429"/>
                  <a:pt x="896" y="1401"/>
                  <a:pt x="904" y="1374"/>
                </a:cubicBezTo>
                <a:lnTo>
                  <a:pt x="904" y="1374"/>
                </a:lnTo>
                <a:cubicBezTo>
                  <a:pt x="913" y="1348"/>
                  <a:pt x="941" y="1334"/>
                  <a:pt x="967" y="1343"/>
                </a:cubicBezTo>
                <a:cubicBezTo>
                  <a:pt x="994" y="1351"/>
                  <a:pt x="1008" y="1379"/>
                  <a:pt x="999" y="1406"/>
                </a:cubicBezTo>
                <a:close/>
                <a:moveTo>
                  <a:pt x="938" y="1596"/>
                </a:moveTo>
                <a:lnTo>
                  <a:pt x="938" y="1596"/>
                </a:lnTo>
                <a:cubicBezTo>
                  <a:pt x="930" y="1623"/>
                  <a:pt x="901" y="1637"/>
                  <a:pt x="875" y="1628"/>
                </a:cubicBezTo>
                <a:cubicBezTo>
                  <a:pt x="849" y="1620"/>
                  <a:pt x="835" y="1591"/>
                  <a:pt x="843" y="1565"/>
                </a:cubicBezTo>
                <a:lnTo>
                  <a:pt x="843" y="1565"/>
                </a:lnTo>
                <a:cubicBezTo>
                  <a:pt x="852" y="1539"/>
                  <a:pt x="880" y="1524"/>
                  <a:pt x="906" y="1533"/>
                </a:cubicBezTo>
                <a:cubicBezTo>
                  <a:pt x="933" y="1542"/>
                  <a:pt x="947" y="1570"/>
                  <a:pt x="938" y="1596"/>
                </a:cubicBezTo>
                <a:close/>
                <a:moveTo>
                  <a:pt x="877" y="1787"/>
                </a:moveTo>
                <a:lnTo>
                  <a:pt x="877" y="1787"/>
                </a:lnTo>
                <a:cubicBezTo>
                  <a:pt x="869" y="1813"/>
                  <a:pt x="840" y="1827"/>
                  <a:pt x="814" y="1819"/>
                </a:cubicBezTo>
                <a:cubicBezTo>
                  <a:pt x="788" y="1810"/>
                  <a:pt x="774" y="1782"/>
                  <a:pt x="782" y="1756"/>
                </a:cubicBezTo>
                <a:lnTo>
                  <a:pt x="782" y="1756"/>
                </a:lnTo>
                <a:cubicBezTo>
                  <a:pt x="791" y="1729"/>
                  <a:pt x="819" y="1715"/>
                  <a:pt x="846" y="1724"/>
                </a:cubicBezTo>
                <a:cubicBezTo>
                  <a:pt x="872" y="1732"/>
                  <a:pt x="886" y="1761"/>
                  <a:pt x="877" y="1787"/>
                </a:cubicBezTo>
                <a:close/>
                <a:moveTo>
                  <a:pt x="816" y="1977"/>
                </a:moveTo>
                <a:lnTo>
                  <a:pt x="816" y="1978"/>
                </a:lnTo>
                <a:cubicBezTo>
                  <a:pt x="808" y="2004"/>
                  <a:pt x="779" y="2018"/>
                  <a:pt x="753" y="2009"/>
                </a:cubicBezTo>
                <a:cubicBezTo>
                  <a:pt x="727" y="2001"/>
                  <a:pt x="713" y="1972"/>
                  <a:pt x="721" y="1946"/>
                </a:cubicBezTo>
                <a:lnTo>
                  <a:pt x="721" y="1946"/>
                </a:lnTo>
                <a:cubicBezTo>
                  <a:pt x="730" y="1920"/>
                  <a:pt x="758" y="1906"/>
                  <a:pt x="785" y="1914"/>
                </a:cubicBezTo>
                <a:cubicBezTo>
                  <a:pt x="811" y="1923"/>
                  <a:pt x="825" y="1951"/>
                  <a:pt x="816" y="1977"/>
                </a:cubicBezTo>
                <a:close/>
                <a:moveTo>
                  <a:pt x="755" y="2168"/>
                </a:moveTo>
                <a:lnTo>
                  <a:pt x="755" y="2168"/>
                </a:lnTo>
                <a:cubicBezTo>
                  <a:pt x="747" y="2194"/>
                  <a:pt x="719" y="2209"/>
                  <a:pt x="692" y="2200"/>
                </a:cubicBezTo>
                <a:cubicBezTo>
                  <a:pt x="666" y="2191"/>
                  <a:pt x="652" y="2163"/>
                  <a:pt x="660" y="2137"/>
                </a:cubicBezTo>
                <a:lnTo>
                  <a:pt x="661" y="2137"/>
                </a:lnTo>
                <a:cubicBezTo>
                  <a:pt x="669" y="2111"/>
                  <a:pt x="697" y="2096"/>
                  <a:pt x="724" y="2105"/>
                </a:cubicBezTo>
                <a:cubicBezTo>
                  <a:pt x="750" y="2114"/>
                  <a:pt x="764" y="2142"/>
                  <a:pt x="755" y="2168"/>
                </a:cubicBezTo>
                <a:close/>
                <a:moveTo>
                  <a:pt x="695" y="2359"/>
                </a:moveTo>
                <a:lnTo>
                  <a:pt x="695" y="2359"/>
                </a:lnTo>
                <a:cubicBezTo>
                  <a:pt x="686" y="2385"/>
                  <a:pt x="658" y="2399"/>
                  <a:pt x="631" y="2391"/>
                </a:cubicBezTo>
                <a:cubicBezTo>
                  <a:pt x="605" y="2382"/>
                  <a:pt x="591" y="2354"/>
                  <a:pt x="600" y="2327"/>
                </a:cubicBezTo>
                <a:lnTo>
                  <a:pt x="600" y="2327"/>
                </a:lnTo>
                <a:cubicBezTo>
                  <a:pt x="608" y="2301"/>
                  <a:pt x="637" y="2287"/>
                  <a:pt x="663" y="2296"/>
                </a:cubicBezTo>
                <a:cubicBezTo>
                  <a:pt x="689" y="2304"/>
                  <a:pt x="703" y="2332"/>
                  <a:pt x="695" y="2359"/>
                </a:cubicBezTo>
                <a:close/>
                <a:moveTo>
                  <a:pt x="634" y="2549"/>
                </a:moveTo>
                <a:lnTo>
                  <a:pt x="634" y="2549"/>
                </a:lnTo>
                <a:cubicBezTo>
                  <a:pt x="625" y="2576"/>
                  <a:pt x="597" y="2590"/>
                  <a:pt x="570" y="2581"/>
                </a:cubicBezTo>
                <a:cubicBezTo>
                  <a:pt x="544" y="2573"/>
                  <a:pt x="530" y="2544"/>
                  <a:pt x="539" y="2518"/>
                </a:cubicBezTo>
                <a:lnTo>
                  <a:pt x="539" y="2518"/>
                </a:lnTo>
                <a:cubicBezTo>
                  <a:pt x="547" y="2492"/>
                  <a:pt x="576" y="2477"/>
                  <a:pt x="602" y="2486"/>
                </a:cubicBezTo>
                <a:cubicBezTo>
                  <a:pt x="628" y="2495"/>
                  <a:pt x="642" y="2523"/>
                  <a:pt x="634" y="2549"/>
                </a:cubicBezTo>
                <a:close/>
                <a:moveTo>
                  <a:pt x="573" y="2740"/>
                </a:moveTo>
                <a:lnTo>
                  <a:pt x="573" y="2740"/>
                </a:lnTo>
                <a:cubicBezTo>
                  <a:pt x="564" y="2766"/>
                  <a:pt x="536" y="2780"/>
                  <a:pt x="510" y="2772"/>
                </a:cubicBezTo>
                <a:cubicBezTo>
                  <a:pt x="483" y="2763"/>
                  <a:pt x="469" y="2735"/>
                  <a:pt x="478" y="2709"/>
                </a:cubicBezTo>
                <a:lnTo>
                  <a:pt x="478" y="2709"/>
                </a:lnTo>
                <a:cubicBezTo>
                  <a:pt x="486" y="2682"/>
                  <a:pt x="515" y="2668"/>
                  <a:pt x="541" y="2677"/>
                </a:cubicBezTo>
                <a:cubicBezTo>
                  <a:pt x="567" y="2685"/>
                  <a:pt x="581" y="2714"/>
                  <a:pt x="573" y="2740"/>
                </a:cubicBezTo>
                <a:close/>
                <a:moveTo>
                  <a:pt x="512" y="2931"/>
                </a:moveTo>
                <a:lnTo>
                  <a:pt x="512" y="2931"/>
                </a:lnTo>
                <a:cubicBezTo>
                  <a:pt x="503" y="2957"/>
                  <a:pt x="475" y="2971"/>
                  <a:pt x="448" y="2962"/>
                </a:cubicBezTo>
                <a:cubicBezTo>
                  <a:pt x="422" y="2954"/>
                  <a:pt x="408" y="2925"/>
                  <a:pt x="417" y="2899"/>
                </a:cubicBezTo>
                <a:lnTo>
                  <a:pt x="417" y="2899"/>
                </a:lnTo>
                <a:cubicBezTo>
                  <a:pt x="426" y="2873"/>
                  <a:pt x="454" y="2859"/>
                  <a:pt x="480" y="2867"/>
                </a:cubicBezTo>
                <a:cubicBezTo>
                  <a:pt x="506" y="2876"/>
                  <a:pt x="520" y="2904"/>
                  <a:pt x="512" y="2931"/>
                </a:cubicBezTo>
                <a:close/>
                <a:moveTo>
                  <a:pt x="451" y="3121"/>
                </a:moveTo>
                <a:lnTo>
                  <a:pt x="451" y="3121"/>
                </a:lnTo>
                <a:cubicBezTo>
                  <a:pt x="442" y="3148"/>
                  <a:pt x="414" y="3162"/>
                  <a:pt x="388" y="3153"/>
                </a:cubicBezTo>
                <a:cubicBezTo>
                  <a:pt x="361" y="3144"/>
                  <a:pt x="347" y="3116"/>
                  <a:pt x="356" y="3090"/>
                </a:cubicBezTo>
                <a:lnTo>
                  <a:pt x="356" y="3090"/>
                </a:lnTo>
                <a:cubicBezTo>
                  <a:pt x="365" y="3063"/>
                  <a:pt x="393" y="3049"/>
                  <a:pt x="419" y="3058"/>
                </a:cubicBezTo>
                <a:cubicBezTo>
                  <a:pt x="445" y="3067"/>
                  <a:pt x="460" y="3095"/>
                  <a:pt x="451" y="3121"/>
                </a:cubicBezTo>
                <a:close/>
                <a:moveTo>
                  <a:pt x="390" y="3312"/>
                </a:moveTo>
                <a:lnTo>
                  <a:pt x="390" y="3312"/>
                </a:lnTo>
                <a:cubicBezTo>
                  <a:pt x="381" y="3338"/>
                  <a:pt x="353" y="3352"/>
                  <a:pt x="327" y="3344"/>
                </a:cubicBezTo>
                <a:cubicBezTo>
                  <a:pt x="300" y="3335"/>
                  <a:pt x="286" y="3306"/>
                  <a:pt x="295" y="3280"/>
                </a:cubicBezTo>
                <a:lnTo>
                  <a:pt x="295" y="3280"/>
                </a:lnTo>
                <a:cubicBezTo>
                  <a:pt x="304" y="3254"/>
                  <a:pt x="332" y="3240"/>
                  <a:pt x="358" y="3249"/>
                </a:cubicBezTo>
                <a:cubicBezTo>
                  <a:pt x="384" y="3257"/>
                  <a:pt x="399" y="3286"/>
                  <a:pt x="390" y="3312"/>
                </a:cubicBezTo>
                <a:close/>
                <a:moveTo>
                  <a:pt x="329" y="3502"/>
                </a:moveTo>
                <a:lnTo>
                  <a:pt x="329" y="3503"/>
                </a:lnTo>
                <a:cubicBezTo>
                  <a:pt x="320" y="3529"/>
                  <a:pt x="292" y="3543"/>
                  <a:pt x="266" y="3534"/>
                </a:cubicBezTo>
                <a:cubicBezTo>
                  <a:pt x="240" y="3525"/>
                  <a:pt x="225" y="3497"/>
                  <a:pt x="234" y="3471"/>
                </a:cubicBezTo>
                <a:lnTo>
                  <a:pt x="234" y="3471"/>
                </a:lnTo>
                <a:cubicBezTo>
                  <a:pt x="243" y="3445"/>
                  <a:pt x="271" y="3430"/>
                  <a:pt x="297" y="3439"/>
                </a:cubicBezTo>
                <a:cubicBezTo>
                  <a:pt x="324" y="3448"/>
                  <a:pt x="338" y="3476"/>
                  <a:pt x="329" y="3502"/>
                </a:cubicBezTo>
                <a:close/>
                <a:moveTo>
                  <a:pt x="268" y="3693"/>
                </a:moveTo>
                <a:lnTo>
                  <a:pt x="268" y="3693"/>
                </a:lnTo>
                <a:cubicBezTo>
                  <a:pt x="259" y="3719"/>
                  <a:pt x="231" y="3733"/>
                  <a:pt x="205" y="3725"/>
                </a:cubicBezTo>
                <a:cubicBezTo>
                  <a:pt x="179" y="3716"/>
                  <a:pt x="164" y="3688"/>
                  <a:pt x="173" y="3661"/>
                </a:cubicBezTo>
                <a:lnTo>
                  <a:pt x="173" y="3661"/>
                </a:lnTo>
                <a:cubicBezTo>
                  <a:pt x="182" y="3635"/>
                  <a:pt x="210" y="3621"/>
                  <a:pt x="236" y="3630"/>
                </a:cubicBezTo>
                <a:cubicBezTo>
                  <a:pt x="263" y="3639"/>
                  <a:pt x="277" y="3667"/>
                  <a:pt x="268" y="3693"/>
                </a:cubicBezTo>
                <a:close/>
                <a:moveTo>
                  <a:pt x="229" y="3882"/>
                </a:moveTo>
                <a:lnTo>
                  <a:pt x="229" y="3882"/>
                </a:lnTo>
                <a:cubicBezTo>
                  <a:pt x="224" y="3909"/>
                  <a:pt x="198" y="3927"/>
                  <a:pt x="171" y="3922"/>
                </a:cubicBezTo>
                <a:cubicBezTo>
                  <a:pt x="144" y="3917"/>
                  <a:pt x="126" y="3891"/>
                  <a:pt x="131" y="3864"/>
                </a:cubicBezTo>
                <a:lnTo>
                  <a:pt x="131" y="3864"/>
                </a:lnTo>
                <a:cubicBezTo>
                  <a:pt x="136" y="3837"/>
                  <a:pt x="162" y="3819"/>
                  <a:pt x="189" y="3823"/>
                </a:cubicBezTo>
                <a:cubicBezTo>
                  <a:pt x="216" y="3828"/>
                  <a:pt x="234" y="3854"/>
                  <a:pt x="229" y="3882"/>
                </a:cubicBezTo>
                <a:close/>
                <a:moveTo>
                  <a:pt x="198" y="4079"/>
                </a:moveTo>
                <a:lnTo>
                  <a:pt x="198" y="4079"/>
                </a:lnTo>
                <a:cubicBezTo>
                  <a:pt x="193" y="4106"/>
                  <a:pt x="167" y="4124"/>
                  <a:pt x="140" y="4120"/>
                </a:cubicBezTo>
                <a:cubicBezTo>
                  <a:pt x="113" y="4115"/>
                  <a:pt x="94" y="4089"/>
                  <a:pt x="99" y="4061"/>
                </a:cubicBezTo>
                <a:lnTo>
                  <a:pt x="99" y="4061"/>
                </a:lnTo>
                <a:cubicBezTo>
                  <a:pt x="104" y="4034"/>
                  <a:pt x="130" y="4016"/>
                  <a:pt x="157" y="4021"/>
                </a:cubicBezTo>
                <a:cubicBezTo>
                  <a:pt x="185" y="4026"/>
                  <a:pt x="203" y="4052"/>
                  <a:pt x="198" y="4079"/>
                </a:cubicBezTo>
                <a:close/>
                <a:moveTo>
                  <a:pt x="166" y="4277"/>
                </a:moveTo>
                <a:lnTo>
                  <a:pt x="166" y="4277"/>
                </a:lnTo>
                <a:cubicBezTo>
                  <a:pt x="161" y="4304"/>
                  <a:pt x="135" y="4322"/>
                  <a:pt x="108" y="4317"/>
                </a:cubicBezTo>
                <a:cubicBezTo>
                  <a:pt x="81" y="4312"/>
                  <a:pt x="63" y="4286"/>
                  <a:pt x="68" y="4259"/>
                </a:cubicBezTo>
                <a:lnTo>
                  <a:pt x="68" y="4259"/>
                </a:lnTo>
                <a:cubicBezTo>
                  <a:pt x="73" y="4232"/>
                  <a:pt x="99" y="4214"/>
                  <a:pt x="126" y="4219"/>
                </a:cubicBezTo>
                <a:cubicBezTo>
                  <a:pt x="153" y="4224"/>
                  <a:pt x="171" y="4250"/>
                  <a:pt x="166" y="4277"/>
                </a:cubicBezTo>
                <a:close/>
                <a:moveTo>
                  <a:pt x="135" y="4474"/>
                </a:moveTo>
                <a:lnTo>
                  <a:pt x="135" y="4474"/>
                </a:lnTo>
                <a:cubicBezTo>
                  <a:pt x="130" y="4502"/>
                  <a:pt x="104" y="4520"/>
                  <a:pt x="77" y="4515"/>
                </a:cubicBezTo>
                <a:cubicBezTo>
                  <a:pt x="50" y="4510"/>
                  <a:pt x="32" y="4484"/>
                  <a:pt x="36" y="4457"/>
                </a:cubicBezTo>
                <a:lnTo>
                  <a:pt x="36" y="4457"/>
                </a:lnTo>
                <a:cubicBezTo>
                  <a:pt x="41" y="4429"/>
                  <a:pt x="67" y="4411"/>
                  <a:pt x="95" y="4416"/>
                </a:cubicBezTo>
                <a:cubicBezTo>
                  <a:pt x="122" y="4421"/>
                  <a:pt x="140" y="4447"/>
                  <a:pt x="135" y="4474"/>
                </a:cubicBezTo>
                <a:close/>
                <a:moveTo>
                  <a:pt x="103" y="4672"/>
                </a:moveTo>
                <a:lnTo>
                  <a:pt x="103" y="4672"/>
                </a:lnTo>
                <a:cubicBezTo>
                  <a:pt x="99" y="4699"/>
                  <a:pt x="73" y="4717"/>
                  <a:pt x="45" y="4712"/>
                </a:cubicBezTo>
                <a:cubicBezTo>
                  <a:pt x="18" y="4708"/>
                  <a:pt x="0" y="4682"/>
                  <a:pt x="5" y="4654"/>
                </a:cubicBezTo>
                <a:lnTo>
                  <a:pt x="5" y="4654"/>
                </a:lnTo>
                <a:cubicBezTo>
                  <a:pt x="10" y="4627"/>
                  <a:pt x="36" y="4609"/>
                  <a:pt x="63" y="4614"/>
                </a:cubicBezTo>
                <a:cubicBezTo>
                  <a:pt x="90" y="4619"/>
                  <a:pt x="108" y="4645"/>
                  <a:pt x="103" y="4672"/>
                </a:cubicBez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5" name="Freeform 116"/>
          <p:cNvSpPr>
            <a:spLocks noEditPoints="1"/>
          </p:cNvSpPr>
          <p:nvPr/>
        </p:nvSpPr>
        <p:spPr bwMode="auto">
          <a:xfrm>
            <a:off x="2859088" y="4248051"/>
            <a:ext cx="111125" cy="492125"/>
          </a:xfrm>
          <a:custGeom>
            <a:avLst/>
            <a:gdLst>
              <a:gd fmla="*/ 884 w 897" name="T0"/>
              <a:gd fmla="*/ 3 h 3461" name="T1"/>
              <a:gd fmla="*/ 845 w 897" name="T2"/>
              <a:gd fmla="*/ 78 h 3461" name="T3"/>
              <a:gd fmla="*/ 827 w 897" name="T4"/>
              <a:gd fmla="*/ 143 h 3461" name="T5"/>
              <a:gd fmla="*/ 820 w 897" name="T6"/>
              <a:gd fmla="*/ 228 h 3461" name="T7"/>
              <a:gd fmla="*/ 823 w 897" name="T8"/>
              <a:gd fmla="*/ 281 h 3461" name="T9"/>
              <a:gd fmla="*/ 805 w 897" name="T10"/>
              <a:gd fmla="*/ 345 h 3461" name="T11"/>
              <a:gd fmla="*/ 805 w 897" name="T12"/>
              <a:gd fmla="*/ 345 h 3461" name="T13"/>
              <a:gd fmla="*/ 776 w 897" name="T14"/>
              <a:gd fmla="*/ 389 h 3461" name="T15"/>
              <a:gd fmla="*/ 737 w 897" name="T16"/>
              <a:gd fmla="*/ 464 h 3461" name="T17"/>
              <a:gd fmla="*/ 719 w 897" name="T18"/>
              <a:gd fmla="*/ 528 h 3461" name="T19"/>
              <a:gd fmla="*/ 712 w 897" name="T20"/>
              <a:gd fmla="*/ 613 h 3461" name="T21"/>
              <a:gd fmla="*/ 715 w 897" name="T22"/>
              <a:gd fmla="*/ 666 h 3461" name="T23"/>
              <a:gd fmla="*/ 697 w 897" name="T24"/>
              <a:gd fmla="*/ 731 h 3461" name="T25"/>
              <a:gd fmla="*/ 697 w 897" name="T26"/>
              <a:gd fmla="*/ 731 h 3461" name="T27"/>
              <a:gd fmla="*/ 668 w 897" name="T28"/>
              <a:gd fmla="*/ 774 h 3461" name="T29"/>
              <a:gd fmla="*/ 629 w 897" name="T30"/>
              <a:gd fmla="*/ 849 h 3461" name="T31"/>
              <a:gd fmla="*/ 611 w 897" name="T32"/>
              <a:gd fmla="*/ 913 h 3461" name="T33"/>
              <a:gd fmla="*/ 604 w 897" name="T34"/>
              <a:gd fmla="*/ 999 h 3461" name="T35"/>
              <a:gd fmla="*/ 607 w 897" name="T36"/>
              <a:gd fmla="*/ 1052 h 3461" name="T37"/>
              <a:gd fmla="*/ 589 w 897" name="T38"/>
              <a:gd fmla="*/ 1116 h 3461" name="T39"/>
              <a:gd fmla="*/ 589 w 897" name="T40"/>
              <a:gd fmla="*/ 1116 h 3461" name="T41"/>
              <a:gd fmla="*/ 560 w 897" name="T42"/>
              <a:gd fmla="*/ 1159 h 3461" name="T43"/>
              <a:gd fmla="*/ 522 w 897" name="T44"/>
              <a:gd fmla="*/ 1235 h 3461" name="T45"/>
              <a:gd fmla="*/ 504 w 897" name="T46"/>
              <a:gd fmla="*/ 1299 h 3461" name="T47"/>
              <a:gd fmla="*/ 497 w 897" name="T48"/>
              <a:gd fmla="*/ 1384 h 3461" name="T49"/>
              <a:gd fmla="*/ 499 w 897" name="T50"/>
              <a:gd fmla="*/ 1437 h 3461" name="T51"/>
              <a:gd fmla="*/ 481 w 897" name="T52"/>
              <a:gd fmla="*/ 1501 h 3461" name="T53"/>
              <a:gd fmla="*/ 481 w 897" name="T54"/>
              <a:gd fmla="*/ 1501 h 3461" name="T55"/>
              <a:gd fmla="*/ 453 w 897" name="T56"/>
              <a:gd fmla="*/ 1545 h 3461" name="T57"/>
              <a:gd fmla="*/ 414 w 897" name="T58"/>
              <a:gd fmla="*/ 1620 h 3461" name="T59"/>
              <a:gd fmla="*/ 396 w 897" name="T60"/>
              <a:gd fmla="*/ 1684 h 3461" name="T61"/>
              <a:gd fmla="*/ 389 w 897" name="T62"/>
              <a:gd fmla="*/ 1769 h 3461" name="T63"/>
              <a:gd fmla="*/ 392 w 897" name="T64"/>
              <a:gd fmla="*/ 1823 h 3461" name="T65"/>
              <a:gd fmla="*/ 374 w 897" name="T66"/>
              <a:gd fmla="*/ 1887 h 3461" name="T67"/>
              <a:gd fmla="*/ 374 w 897" name="T68"/>
              <a:gd fmla="*/ 1887 h 3461" name="T69"/>
              <a:gd fmla="*/ 345 w 897" name="T70"/>
              <a:gd fmla="*/ 1930 h 3461" name="T71"/>
              <a:gd fmla="*/ 306 w 897" name="T72"/>
              <a:gd fmla="*/ 2005 h 3461" name="T73"/>
              <a:gd fmla="*/ 288 w 897" name="T74"/>
              <a:gd fmla="*/ 2070 h 3461" name="T75"/>
              <a:gd fmla="*/ 281 w 897" name="T76"/>
              <a:gd fmla="*/ 2155 h 3461" name="T77"/>
              <a:gd fmla="*/ 284 w 897" name="T78"/>
              <a:gd fmla="*/ 2208 h 3461" name="T79"/>
              <a:gd fmla="*/ 266 w 897" name="T80"/>
              <a:gd fmla="*/ 2272 h 3461" name="T81"/>
              <a:gd fmla="*/ 266 w 897" name="T82"/>
              <a:gd fmla="*/ 2272 h 3461" name="T83"/>
              <a:gd fmla="*/ 237 w 897" name="T84"/>
              <a:gd fmla="*/ 2316 h 3461" name="T85"/>
              <a:gd fmla="*/ 198 w 897" name="T86"/>
              <a:gd fmla="*/ 2391 h 3461" name="T87"/>
              <a:gd fmla="*/ 180 w 897" name="T88"/>
              <a:gd fmla="*/ 2455 h 3461" name="T89"/>
              <a:gd fmla="*/ 173 w 897" name="T90"/>
              <a:gd fmla="*/ 2540 h 3461" name="T91"/>
              <a:gd fmla="*/ 176 w 897" name="T92"/>
              <a:gd fmla="*/ 2594 h 3461" name="T93"/>
              <a:gd fmla="*/ 158 w 897" name="T94"/>
              <a:gd fmla="*/ 2658 h 3461" name="T95"/>
              <a:gd fmla="*/ 158 w 897" name="T96"/>
              <a:gd fmla="*/ 2658 h 3461" name="T97"/>
              <a:gd fmla="*/ 129 w 897" name="T98"/>
              <a:gd fmla="*/ 2701 h 3461" name="T99"/>
              <a:gd fmla="*/ 94 w 897" name="T100"/>
              <a:gd fmla="*/ 2779 h 3461" name="T101"/>
              <a:gd fmla="*/ 85 w 897" name="T102"/>
              <a:gd fmla="*/ 2845 h 3461" name="T103"/>
              <a:gd fmla="*/ 89 w 897" name="T104"/>
              <a:gd fmla="*/ 2931 h 3461" name="T105"/>
              <a:gd fmla="*/ 99 w 897" name="T106"/>
              <a:gd fmla="*/ 2983 h 3461" name="T107"/>
              <a:gd fmla="*/ 90 w 897" name="T108"/>
              <a:gd fmla="*/ 3049 h 3461" name="T109"/>
              <a:gd fmla="*/ 90 w 897" name="T110"/>
              <a:gd fmla="*/ 3049 h 3461" name="T111"/>
              <a:gd fmla="*/ 67 w 897" name="T112"/>
              <a:gd fmla="*/ 3096 h 3461" name="T113"/>
              <a:gd fmla="*/ 39 w 897" name="T114"/>
              <a:gd fmla="*/ 3175 h 3461" name="T115"/>
              <a:gd fmla="*/ 29 w 897" name="T116"/>
              <a:gd fmla="*/ 3241 h 3461" name="T117"/>
              <a:gd fmla="*/ 33 w 897" name="T118"/>
              <a:gd fmla="*/ 3327 h 3461" name="T119"/>
              <a:gd fmla="*/ 44 w 897" name="T120"/>
              <a:gd fmla="*/ 3380 h 3461" name="T121"/>
              <a:gd fmla="*/ 35 w 897" name="T122"/>
              <a:gd fmla="*/ 3446 h 3461" name="T123"/>
              <a:gd fmla="*/ 35 w 897" name="T124"/>
              <a:gd fmla="*/ 3446 h 3461" name="T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b="b" l="0" r="r" t="0"/>
            <a:pathLst>
              <a:path h="3461" w="897">
                <a:moveTo>
                  <a:pt x="895" y="24"/>
                </a:moveTo>
                <a:lnTo>
                  <a:pt x="895" y="24"/>
                </a:lnTo>
                <a:cubicBezTo>
                  <a:pt x="892" y="33"/>
                  <a:pt x="883" y="38"/>
                  <a:pt x="874" y="35"/>
                </a:cubicBezTo>
                <a:cubicBezTo>
                  <a:pt x="865" y="32"/>
                  <a:pt x="860" y="23"/>
                  <a:pt x="863" y="14"/>
                </a:cubicBezTo>
                <a:lnTo>
                  <a:pt x="863" y="14"/>
                </a:lnTo>
                <a:cubicBezTo>
                  <a:pt x="866" y="5"/>
                  <a:pt x="875" y="0"/>
                  <a:pt x="884" y="3"/>
                </a:cubicBezTo>
                <a:cubicBezTo>
                  <a:pt x="893" y="6"/>
                  <a:pt x="897" y="15"/>
                  <a:pt x="895" y="24"/>
                </a:cubicBezTo>
                <a:close/>
                <a:moveTo>
                  <a:pt x="877" y="88"/>
                </a:moveTo>
                <a:lnTo>
                  <a:pt x="877" y="88"/>
                </a:lnTo>
                <a:cubicBezTo>
                  <a:pt x="874" y="97"/>
                  <a:pt x="865" y="102"/>
                  <a:pt x="856" y="99"/>
                </a:cubicBezTo>
                <a:cubicBezTo>
                  <a:pt x="847" y="97"/>
                  <a:pt x="842" y="87"/>
                  <a:pt x="845" y="78"/>
                </a:cubicBezTo>
                <a:lnTo>
                  <a:pt x="845" y="78"/>
                </a:lnTo>
                <a:cubicBezTo>
                  <a:pt x="848" y="70"/>
                  <a:pt x="857" y="65"/>
                  <a:pt x="866" y="67"/>
                </a:cubicBezTo>
                <a:cubicBezTo>
                  <a:pt x="875" y="70"/>
                  <a:pt x="879" y="80"/>
                  <a:pt x="877" y="88"/>
                </a:cubicBezTo>
                <a:close/>
                <a:moveTo>
                  <a:pt x="859" y="153"/>
                </a:moveTo>
                <a:lnTo>
                  <a:pt x="859" y="153"/>
                </a:lnTo>
                <a:cubicBezTo>
                  <a:pt x="856" y="161"/>
                  <a:pt x="847" y="166"/>
                  <a:pt x="838" y="164"/>
                </a:cubicBezTo>
                <a:cubicBezTo>
                  <a:pt x="829" y="161"/>
                  <a:pt x="824" y="151"/>
                  <a:pt x="827" y="143"/>
                </a:cubicBezTo>
                <a:lnTo>
                  <a:pt x="827" y="143"/>
                </a:lnTo>
                <a:cubicBezTo>
                  <a:pt x="830" y="134"/>
                  <a:pt x="839" y="129"/>
                  <a:pt x="848" y="132"/>
                </a:cubicBezTo>
                <a:cubicBezTo>
                  <a:pt x="857" y="134"/>
                  <a:pt x="862" y="144"/>
                  <a:pt x="859" y="153"/>
                </a:cubicBezTo>
                <a:close/>
                <a:moveTo>
                  <a:pt x="841" y="217"/>
                </a:moveTo>
                <a:lnTo>
                  <a:pt x="841" y="217"/>
                </a:lnTo>
                <a:cubicBezTo>
                  <a:pt x="838" y="226"/>
                  <a:pt x="829" y="231"/>
                  <a:pt x="820" y="228"/>
                </a:cubicBezTo>
                <a:cubicBezTo>
                  <a:pt x="811" y="225"/>
                  <a:pt x="806" y="216"/>
                  <a:pt x="809" y="207"/>
                </a:cubicBezTo>
                <a:lnTo>
                  <a:pt x="809" y="207"/>
                </a:lnTo>
                <a:cubicBezTo>
                  <a:pt x="812" y="198"/>
                  <a:pt x="821" y="193"/>
                  <a:pt x="830" y="196"/>
                </a:cubicBezTo>
                <a:cubicBezTo>
                  <a:pt x="839" y="199"/>
                  <a:pt x="844" y="208"/>
                  <a:pt x="841" y="217"/>
                </a:cubicBezTo>
                <a:close/>
                <a:moveTo>
                  <a:pt x="823" y="281"/>
                </a:moveTo>
                <a:lnTo>
                  <a:pt x="823" y="281"/>
                </a:lnTo>
                <a:cubicBezTo>
                  <a:pt x="820" y="290"/>
                  <a:pt x="811" y="295"/>
                  <a:pt x="802" y="292"/>
                </a:cubicBezTo>
                <a:cubicBezTo>
                  <a:pt x="793" y="289"/>
                  <a:pt x="788" y="280"/>
                  <a:pt x="791" y="271"/>
                </a:cubicBezTo>
                <a:lnTo>
                  <a:pt x="791" y="271"/>
                </a:lnTo>
                <a:cubicBezTo>
                  <a:pt x="794" y="262"/>
                  <a:pt x="803" y="257"/>
                  <a:pt x="812" y="260"/>
                </a:cubicBezTo>
                <a:cubicBezTo>
                  <a:pt x="821" y="263"/>
                  <a:pt x="826" y="272"/>
                  <a:pt x="823" y="281"/>
                </a:cubicBezTo>
                <a:close/>
                <a:moveTo>
                  <a:pt x="805" y="345"/>
                </a:moveTo>
                <a:lnTo>
                  <a:pt x="805" y="345"/>
                </a:lnTo>
                <a:cubicBezTo>
                  <a:pt x="802" y="354"/>
                  <a:pt x="793" y="359"/>
                  <a:pt x="784" y="356"/>
                </a:cubicBezTo>
                <a:cubicBezTo>
                  <a:pt x="775" y="353"/>
                  <a:pt x="770" y="344"/>
                  <a:pt x="773" y="335"/>
                </a:cubicBezTo>
                <a:lnTo>
                  <a:pt x="773" y="335"/>
                </a:lnTo>
                <a:cubicBezTo>
                  <a:pt x="776" y="327"/>
                  <a:pt x="785" y="322"/>
                  <a:pt x="794" y="324"/>
                </a:cubicBezTo>
                <a:cubicBezTo>
                  <a:pt x="803" y="327"/>
                  <a:pt x="808" y="336"/>
                  <a:pt x="805" y="345"/>
                </a:cubicBezTo>
                <a:close/>
                <a:moveTo>
                  <a:pt x="787" y="410"/>
                </a:moveTo>
                <a:lnTo>
                  <a:pt x="787" y="410"/>
                </a:lnTo>
                <a:cubicBezTo>
                  <a:pt x="784" y="418"/>
                  <a:pt x="775" y="423"/>
                  <a:pt x="766" y="420"/>
                </a:cubicBezTo>
                <a:cubicBezTo>
                  <a:pt x="757" y="418"/>
                  <a:pt x="752" y="408"/>
                  <a:pt x="755" y="400"/>
                </a:cubicBezTo>
                <a:lnTo>
                  <a:pt x="755" y="400"/>
                </a:lnTo>
                <a:cubicBezTo>
                  <a:pt x="758" y="391"/>
                  <a:pt x="767" y="386"/>
                  <a:pt x="776" y="389"/>
                </a:cubicBezTo>
                <a:cubicBezTo>
                  <a:pt x="785" y="391"/>
                  <a:pt x="790" y="401"/>
                  <a:pt x="787" y="410"/>
                </a:cubicBezTo>
                <a:close/>
                <a:moveTo>
                  <a:pt x="769" y="474"/>
                </a:moveTo>
                <a:lnTo>
                  <a:pt x="769" y="474"/>
                </a:lnTo>
                <a:cubicBezTo>
                  <a:pt x="766" y="483"/>
                  <a:pt x="757" y="487"/>
                  <a:pt x="748" y="485"/>
                </a:cubicBezTo>
                <a:cubicBezTo>
                  <a:pt x="739" y="482"/>
                  <a:pt x="734" y="473"/>
                  <a:pt x="737" y="464"/>
                </a:cubicBezTo>
                <a:lnTo>
                  <a:pt x="737" y="464"/>
                </a:lnTo>
                <a:cubicBezTo>
                  <a:pt x="740" y="455"/>
                  <a:pt x="749" y="450"/>
                  <a:pt x="758" y="453"/>
                </a:cubicBezTo>
                <a:cubicBezTo>
                  <a:pt x="767" y="456"/>
                  <a:pt x="772" y="465"/>
                  <a:pt x="769" y="474"/>
                </a:cubicBezTo>
                <a:close/>
                <a:moveTo>
                  <a:pt x="751" y="538"/>
                </a:moveTo>
                <a:lnTo>
                  <a:pt x="751" y="538"/>
                </a:lnTo>
                <a:cubicBezTo>
                  <a:pt x="748" y="547"/>
                  <a:pt x="739" y="552"/>
                  <a:pt x="730" y="549"/>
                </a:cubicBezTo>
                <a:cubicBezTo>
                  <a:pt x="721" y="546"/>
                  <a:pt x="716" y="537"/>
                  <a:pt x="719" y="528"/>
                </a:cubicBezTo>
                <a:lnTo>
                  <a:pt x="719" y="528"/>
                </a:lnTo>
                <a:cubicBezTo>
                  <a:pt x="722" y="519"/>
                  <a:pt x="731" y="514"/>
                  <a:pt x="740" y="517"/>
                </a:cubicBezTo>
                <a:cubicBezTo>
                  <a:pt x="749" y="520"/>
                  <a:pt x="754" y="529"/>
                  <a:pt x="751" y="538"/>
                </a:cubicBezTo>
                <a:close/>
                <a:moveTo>
                  <a:pt x="733" y="602"/>
                </a:moveTo>
                <a:lnTo>
                  <a:pt x="733" y="602"/>
                </a:lnTo>
                <a:cubicBezTo>
                  <a:pt x="730" y="611"/>
                  <a:pt x="721" y="616"/>
                  <a:pt x="712" y="613"/>
                </a:cubicBezTo>
                <a:cubicBezTo>
                  <a:pt x="703" y="610"/>
                  <a:pt x="698" y="601"/>
                  <a:pt x="701" y="592"/>
                </a:cubicBezTo>
                <a:lnTo>
                  <a:pt x="701" y="592"/>
                </a:lnTo>
                <a:cubicBezTo>
                  <a:pt x="704" y="583"/>
                  <a:pt x="713" y="579"/>
                  <a:pt x="722" y="581"/>
                </a:cubicBezTo>
                <a:cubicBezTo>
                  <a:pt x="731" y="584"/>
                  <a:pt x="736" y="593"/>
                  <a:pt x="733" y="602"/>
                </a:cubicBezTo>
                <a:close/>
                <a:moveTo>
                  <a:pt x="715" y="666"/>
                </a:moveTo>
                <a:lnTo>
                  <a:pt x="715" y="666"/>
                </a:lnTo>
                <a:cubicBezTo>
                  <a:pt x="712" y="675"/>
                  <a:pt x="703" y="680"/>
                  <a:pt x="694" y="677"/>
                </a:cubicBezTo>
                <a:cubicBezTo>
                  <a:pt x="685" y="675"/>
                  <a:pt x="680" y="665"/>
                  <a:pt x="683" y="657"/>
                </a:cubicBezTo>
                <a:lnTo>
                  <a:pt x="683" y="657"/>
                </a:lnTo>
                <a:cubicBezTo>
                  <a:pt x="686" y="648"/>
                  <a:pt x="695" y="643"/>
                  <a:pt x="704" y="646"/>
                </a:cubicBezTo>
                <a:cubicBezTo>
                  <a:pt x="713" y="648"/>
                  <a:pt x="718" y="658"/>
                  <a:pt x="715" y="666"/>
                </a:cubicBezTo>
                <a:close/>
                <a:moveTo>
                  <a:pt x="697" y="731"/>
                </a:moveTo>
                <a:lnTo>
                  <a:pt x="697" y="731"/>
                </a:lnTo>
                <a:cubicBezTo>
                  <a:pt x="694" y="739"/>
                  <a:pt x="685" y="744"/>
                  <a:pt x="676" y="742"/>
                </a:cubicBezTo>
                <a:cubicBezTo>
                  <a:pt x="667" y="739"/>
                  <a:pt x="663" y="730"/>
                  <a:pt x="665" y="721"/>
                </a:cubicBezTo>
                <a:lnTo>
                  <a:pt x="665" y="721"/>
                </a:lnTo>
                <a:cubicBezTo>
                  <a:pt x="668" y="712"/>
                  <a:pt x="677" y="707"/>
                  <a:pt x="686" y="710"/>
                </a:cubicBezTo>
                <a:cubicBezTo>
                  <a:pt x="695" y="713"/>
                  <a:pt x="700" y="722"/>
                  <a:pt x="697" y="731"/>
                </a:cubicBezTo>
                <a:close/>
                <a:moveTo>
                  <a:pt x="679" y="795"/>
                </a:moveTo>
                <a:lnTo>
                  <a:pt x="679" y="795"/>
                </a:lnTo>
                <a:cubicBezTo>
                  <a:pt x="676" y="804"/>
                  <a:pt x="667" y="809"/>
                  <a:pt x="658" y="806"/>
                </a:cubicBezTo>
                <a:cubicBezTo>
                  <a:pt x="649" y="803"/>
                  <a:pt x="645" y="794"/>
                  <a:pt x="647" y="785"/>
                </a:cubicBezTo>
                <a:lnTo>
                  <a:pt x="647" y="785"/>
                </a:lnTo>
                <a:cubicBezTo>
                  <a:pt x="650" y="776"/>
                  <a:pt x="659" y="771"/>
                  <a:pt x="668" y="774"/>
                </a:cubicBezTo>
                <a:cubicBezTo>
                  <a:pt x="677" y="777"/>
                  <a:pt x="682" y="786"/>
                  <a:pt x="679" y="795"/>
                </a:cubicBezTo>
                <a:close/>
                <a:moveTo>
                  <a:pt x="661" y="859"/>
                </a:moveTo>
                <a:lnTo>
                  <a:pt x="661" y="859"/>
                </a:lnTo>
                <a:cubicBezTo>
                  <a:pt x="658" y="868"/>
                  <a:pt x="649" y="873"/>
                  <a:pt x="640" y="870"/>
                </a:cubicBezTo>
                <a:cubicBezTo>
                  <a:pt x="631" y="867"/>
                  <a:pt x="627" y="858"/>
                  <a:pt x="629" y="849"/>
                </a:cubicBezTo>
                <a:lnTo>
                  <a:pt x="629" y="849"/>
                </a:lnTo>
                <a:cubicBezTo>
                  <a:pt x="632" y="840"/>
                  <a:pt x="641" y="836"/>
                  <a:pt x="650" y="838"/>
                </a:cubicBezTo>
                <a:cubicBezTo>
                  <a:pt x="659" y="841"/>
                  <a:pt x="664" y="850"/>
                  <a:pt x="661" y="859"/>
                </a:cubicBezTo>
                <a:close/>
                <a:moveTo>
                  <a:pt x="643" y="923"/>
                </a:moveTo>
                <a:lnTo>
                  <a:pt x="643" y="923"/>
                </a:lnTo>
                <a:cubicBezTo>
                  <a:pt x="640" y="932"/>
                  <a:pt x="631" y="937"/>
                  <a:pt x="622" y="934"/>
                </a:cubicBezTo>
                <a:cubicBezTo>
                  <a:pt x="613" y="932"/>
                  <a:pt x="609" y="922"/>
                  <a:pt x="611" y="913"/>
                </a:cubicBezTo>
                <a:lnTo>
                  <a:pt x="611" y="913"/>
                </a:lnTo>
                <a:cubicBezTo>
                  <a:pt x="614" y="905"/>
                  <a:pt x="623" y="900"/>
                  <a:pt x="632" y="903"/>
                </a:cubicBezTo>
                <a:cubicBezTo>
                  <a:pt x="641" y="905"/>
                  <a:pt x="646" y="915"/>
                  <a:pt x="643" y="923"/>
                </a:cubicBezTo>
                <a:close/>
                <a:moveTo>
                  <a:pt x="625" y="988"/>
                </a:moveTo>
                <a:lnTo>
                  <a:pt x="625" y="988"/>
                </a:lnTo>
                <a:cubicBezTo>
                  <a:pt x="622" y="996"/>
                  <a:pt x="613" y="1001"/>
                  <a:pt x="604" y="999"/>
                </a:cubicBezTo>
                <a:cubicBezTo>
                  <a:pt x="596" y="996"/>
                  <a:pt x="591" y="986"/>
                  <a:pt x="593" y="978"/>
                </a:cubicBezTo>
                <a:lnTo>
                  <a:pt x="593" y="978"/>
                </a:lnTo>
                <a:cubicBezTo>
                  <a:pt x="596" y="969"/>
                  <a:pt x="605" y="964"/>
                  <a:pt x="614" y="967"/>
                </a:cubicBezTo>
                <a:cubicBezTo>
                  <a:pt x="623" y="969"/>
                  <a:pt x="628" y="979"/>
                  <a:pt x="625" y="988"/>
                </a:cubicBezTo>
                <a:close/>
                <a:moveTo>
                  <a:pt x="607" y="1052"/>
                </a:moveTo>
                <a:lnTo>
                  <a:pt x="607" y="1052"/>
                </a:lnTo>
                <a:cubicBezTo>
                  <a:pt x="604" y="1061"/>
                  <a:pt x="595" y="1066"/>
                  <a:pt x="586" y="1063"/>
                </a:cubicBezTo>
                <a:cubicBezTo>
                  <a:pt x="578" y="1060"/>
                  <a:pt x="573" y="1051"/>
                  <a:pt x="575" y="1042"/>
                </a:cubicBezTo>
                <a:lnTo>
                  <a:pt x="575" y="1042"/>
                </a:lnTo>
                <a:cubicBezTo>
                  <a:pt x="578" y="1033"/>
                  <a:pt x="588" y="1028"/>
                  <a:pt x="596" y="1031"/>
                </a:cubicBezTo>
                <a:cubicBezTo>
                  <a:pt x="605" y="1034"/>
                  <a:pt x="610" y="1043"/>
                  <a:pt x="607" y="1052"/>
                </a:cubicBezTo>
                <a:close/>
                <a:moveTo>
                  <a:pt x="589" y="1116"/>
                </a:moveTo>
                <a:lnTo>
                  <a:pt x="589" y="1116"/>
                </a:lnTo>
                <a:cubicBezTo>
                  <a:pt x="587" y="1125"/>
                  <a:pt x="577" y="1130"/>
                  <a:pt x="568" y="1127"/>
                </a:cubicBezTo>
                <a:cubicBezTo>
                  <a:pt x="560" y="1124"/>
                  <a:pt x="555" y="1115"/>
                  <a:pt x="557" y="1106"/>
                </a:cubicBezTo>
                <a:lnTo>
                  <a:pt x="557" y="1106"/>
                </a:lnTo>
                <a:cubicBezTo>
                  <a:pt x="560" y="1097"/>
                  <a:pt x="570" y="1092"/>
                  <a:pt x="578" y="1095"/>
                </a:cubicBezTo>
                <a:cubicBezTo>
                  <a:pt x="587" y="1098"/>
                  <a:pt x="592" y="1107"/>
                  <a:pt x="589" y="1116"/>
                </a:cubicBezTo>
                <a:close/>
                <a:moveTo>
                  <a:pt x="571" y="1180"/>
                </a:moveTo>
                <a:lnTo>
                  <a:pt x="571" y="1180"/>
                </a:lnTo>
                <a:cubicBezTo>
                  <a:pt x="569" y="1189"/>
                  <a:pt x="559" y="1194"/>
                  <a:pt x="550" y="1191"/>
                </a:cubicBezTo>
                <a:cubicBezTo>
                  <a:pt x="542" y="1189"/>
                  <a:pt x="537" y="1179"/>
                  <a:pt x="539" y="1170"/>
                </a:cubicBezTo>
                <a:lnTo>
                  <a:pt x="539" y="1170"/>
                </a:lnTo>
                <a:cubicBezTo>
                  <a:pt x="542" y="1162"/>
                  <a:pt x="552" y="1157"/>
                  <a:pt x="560" y="1159"/>
                </a:cubicBezTo>
                <a:cubicBezTo>
                  <a:pt x="569" y="1162"/>
                  <a:pt x="574" y="1172"/>
                  <a:pt x="571" y="1180"/>
                </a:cubicBezTo>
                <a:close/>
                <a:moveTo>
                  <a:pt x="553" y="1245"/>
                </a:moveTo>
                <a:lnTo>
                  <a:pt x="553" y="1245"/>
                </a:lnTo>
                <a:cubicBezTo>
                  <a:pt x="551" y="1253"/>
                  <a:pt x="541" y="1258"/>
                  <a:pt x="532" y="1256"/>
                </a:cubicBezTo>
                <a:cubicBezTo>
                  <a:pt x="524" y="1253"/>
                  <a:pt x="519" y="1243"/>
                  <a:pt x="522" y="1235"/>
                </a:cubicBezTo>
                <a:lnTo>
                  <a:pt x="522" y="1235"/>
                </a:lnTo>
                <a:cubicBezTo>
                  <a:pt x="524" y="1226"/>
                  <a:pt x="534" y="1221"/>
                  <a:pt x="542" y="1224"/>
                </a:cubicBezTo>
                <a:cubicBezTo>
                  <a:pt x="551" y="1226"/>
                  <a:pt x="556" y="1236"/>
                  <a:pt x="553" y="1245"/>
                </a:cubicBezTo>
                <a:close/>
                <a:moveTo>
                  <a:pt x="535" y="1309"/>
                </a:moveTo>
                <a:lnTo>
                  <a:pt x="535" y="1309"/>
                </a:lnTo>
                <a:cubicBezTo>
                  <a:pt x="533" y="1318"/>
                  <a:pt x="523" y="1323"/>
                  <a:pt x="514" y="1320"/>
                </a:cubicBezTo>
                <a:cubicBezTo>
                  <a:pt x="506" y="1317"/>
                  <a:pt x="501" y="1308"/>
                  <a:pt x="504" y="1299"/>
                </a:cubicBezTo>
                <a:lnTo>
                  <a:pt x="504" y="1299"/>
                </a:lnTo>
                <a:cubicBezTo>
                  <a:pt x="506" y="1290"/>
                  <a:pt x="516" y="1285"/>
                  <a:pt x="524" y="1288"/>
                </a:cubicBezTo>
                <a:cubicBezTo>
                  <a:pt x="533" y="1291"/>
                  <a:pt x="538" y="1300"/>
                  <a:pt x="535" y="1309"/>
                </a:cubicBezTo>
                <a:close/>
                <a:moveTo>
                  <a:pt x="517" y="1373"/>
                </a:moveTo>
                <a:lnTo>
                  <a:pt x="517" y="1373"/>
                </a:lnTo>
                <a:cubicBezTo>
                  <a:pt x="515" y="1382"/>
                  <a:pt x="505" y="1387"/>
                  <a:pt x="497" y="1384"/>
                </a:cubicBezTo>
                <a:cubicBezTo>
                  <a:pt x="488" y="1381"/>
                  <a:pt x="483" y="1372"/>
                  <a:pt x="486" y="1363"/>
                </a:cubicBezTo>
                <a:lnTo>
                  <a:pt x="486" y="1363"/>
                </a:lnTo>
                <a:cubicBezTo>
                  <a:pt x="488" y="1354"/>
                  <a:pt x="498" y="1349"/>
                  <a:pt x="506" y="1352"/>
                </a:cubicBezTo>
                <a:cubicBezTo>
                  <a:pt x="515" y="1355"/>
                  <a:pt x="520" y="1364"/>
                  <a:pt x="517" y="1373"/>
                </a:cubicBezTo>
                <a:close/>
                <a:moveTo>
                  <a:pt x="499" y="1437"/>
                </a:moveTo>
                <a:lnTo>
                  <a:pt x="499" y="1437"/>
                </a:lnTo>
                <a:cubicBezTo>
                  <a:pt x="497" y="1446"/>
                  <a:pt x="487" y="1451"/>
                  <a:pt x="479" y="1448"/>
                </a:cubicBezTo>
                <a:cubicBezTo>
                  <a:pt x="470" y="1445"/>
                  <a:pt x="465" y="1436"/>
                  <a:pt x="468" y="1427"/>
                </a:cubicBezTo>
                <a:lnTo>
                  <a:pt x="468" y="1427"/>
                </a:lnTo>
                <a:cubicBezTo>
                  <a:pt x="470" y="1419"/>
                  <a:pt x="480" y="1414"/>
                  <a:pt x="489" y="1416"/>
                </a:cubicBezTo>
                <a:cubicBezTo>
                  <a:pt x="497" y="1419"/>
                  <a:pt x="502" y="1428"/>
                  <a:pt x="499" y="1437"/>
                </a:cubicBezTo>
                <a:close/>
                <a:moveTo>
                  <a:pt x="481" y="1501"/>
                </a:moveTo>
                <a:lnTo>
                  <a:pt x="481" y="1502"/>
                </a:lnTo>
                <a:cubicBezTo>
                  <a:pt x="479" y="1510"/>
                  <a:pt x="469" y="1515"/>
                  <a:pt x="461" y="1512"/>
                </a:cubicBezTo>
                <a:cubicBezTo>
                  <a:pt x="452" y="1510"/>
                  <a:pt x="447" y="1500"/>
                  <a:pt x="450" y="1492"/>
                </a:cubicBezTo>
                <a:lnTo>
                  <a:pt x="450" y="1492"/>
                </a:lnTo>
                <a:cubicBezTo>
                  <a:pt x="452" y="1483"/>
                  <a:pt x="462" y="1478"/>
                  <a:pt x="471" y="1481"/>
                </a:cubicBezTo>
                <a:cubicBezTo>
                  <a:pt x="479" y="1483"/>
                  <a:pt x="484" y="1493"/>
                  <a:pt x="481" y="1501"/>
                </a:cubicBezTo>
                <a:close/>
                <a:moveTo>
                  <a:pt x="464" y="1566"/>
                </a:moveTo>
                <a:lnTo>
                  <a:pt x="464" y="1566"/>
                </a:lnTo>
                <a:cubicBezTo>
                  <a:pt x="461" y="1575"/>
                  <a:pt x="451" y="1579"/>
                  <a:pt x="443" y="1577"/>
                </a:cubicBezTo>
                <a:cubicBezTo>
                  <a:pt x="434" y="1574"/>
                  <a:pt x="429" y="1565"/>
                  <a:pt x="432" y="1556"/>
                </a:cubicBezTo>
                <a:lnTo>
                  <a:pt x="432" y="1556"/>
                </a:lnTo>
                <a:cubicBezTo>
                  <a:pt x="434" y="1547"/>
                  <a:pt x="444" y="1542"/>
                  <a:pt x="453" y="1545"/>
                </a:cubicBezTo>
                <a:cubicBezTo>
                  <a:pt x="461" y="1548"/>
                  <a:pt x="466" y="1557"/>
                  <a:pt x="464" y="1566"/>
                </a:cubicBezTo>
                <a:close/>
                <a:moveTo>
                  <a:pt x="446" y="1630"/>
                </a:moveTo>
                <a:lnTo>
                  <a:pt x="446" y="1630"/>
                </a:lnTo>
                <a:cubicBezTo>
                  <a:pt x="443" y="1639"/>
                  <a:pt x="433" y="1644"/>
                  <a:pt x="425" y="1641"/>
                </a:cubicBezTo>
                <a:cubicBezTo>
                  <a:pt x="416" y="1638"/>
                  <a:pt x="411" y="1629"/>
                  <a:pt x="414" y="1620"/>
                </a:cubicBezTo>
                <a:lnTo>
                  <a:pt x="414" y="1620"/>
                </a:lnTo>
                <a:cubicBezTo>
                  <a:pt x="416" y="1611"/>
                  <a:pt x="426" y="1606"/>
                  <a:pt x="435" y="1609"/>
                </a:cubicBezTo>
                <a:cubicBezTo>
                  <a:pt x="443" y="1612"/>
                  <a:pt x="448" y="1621"/>
                  <a:pt x="446" y="1630"/>
                </a:cubicBezTo>
                <a:close/>
                <a:moveTo>
                  <a:pt x="428" y="1694"/>
                </a:moveTo>
                <a:lnTo>
                  <a:pt x="428" y="1694"/>
                </a:lnTo>
                <a:cubicBezTo>
                  <a:pt x="425" y="1703"/>
                  <a:pt x="415" y="1708"/>
                  <a:pt x="407" y="1705"/>
                </a:cubicBezTo>
                <a:cubicBezTo>
                  <a:pt x="398" y="1702"/>
                  <a:pt x="393" y="1693"/>
                  <a:pt x="396" y="1684"/>
                </a:cubicBezTo>
                <a:lnTo>
                  <a:pt x="396" y="1684"/>
                </a:lnTo>
                <a:cubicBezTo>
                  <a:pt x="399" y="1675"/>
                  <a:pt x="408" y="1671"/>
                  <a:pt x="417" y="1673"/>
                </a:cubicBezTo>
                <a:cubicBezTo>
                  <a:pt x="425" y="1676"/>
                  <a:pt x="430" y="1685"/>
                  <a:pt x="428" y="1694"/>
                </a:cubicBezTo>
                <a:close/>
                <a:moveTo>
                  <a:pt x="410" y="1758"/>
                </a:moveTo>
                <a:lnTo>
                  <a:pt x="410" y="1758"/>
                </a:lnTo>
                <a:cubicBezTo>
                  <a:pt x="407" y="1767"/>
                  <a:pt x="398" y="1772"/>
                  <a:pt x="389" y="1769"/>
                </a:cubicBezTo>
                <a:cubicBezTo>
                  <a:pt x="380" y="1767"/>
                  <a:pt x="375" y="1757"/>
                  <a:pt x="378" y="1749"/>
                </a:cubicBezTo>
                <a:lnTo>
                  <a:pt x="378" y="1748"/>
                </a:lnTo>
                <a:cubicBezTo>
                  <a:pt x="381" y="1740"/>
                  <a:pt x="390" y="1735"/>
                  <a:pt x="399" y="1738"/>
                </a:cubicBezTo>
                <a:cubicBezTo>
                  <a:pt x="407" y="1740"/>
                  <a:pt x="412" y="1750"/>
                  <a:pt x="410" y="1758"/>
                </a:cubicBezTo>
                <a:close/>
                <a:moveTo>
                  <a:pt x="392" y="1823"/>
                </a:moveTo>
                <a:lnTo>
                  <a:pt x="392" y="1823"/>
                </a:lnTo>
                <a:cubicBezTo>
                  <a:pt x="389" y="1831"/>
                  <a:pt x="380" y="1836"/>
                  <a:pt x="371" y="1834"/>
                </a:cubicBezTo>
                <a:cubicBezTo>
                  <a:pt x="362" y="1831"/>
                  <a:pt x="357" y="1822"/>
                  <a:pt x="360" y="1813"/>
                </a:cubicBezTo>
                <a:lnTo>
                  <a:pt x="360" y="1813"/>
                </a:lnTo>
                <a:cubicBezTo>
                  <a:pt x="363" y="1804"/>
                  <a:pt x="372" y="1799"/>
                  <a:pt x="381" y="1802"/>
                </a:cubicBezTo>
                <a:cubicBezTo>
                  <a:pt x="390" y="1805"/>
                  <a:pt x="394" y="1814"/>
                  <a:pt x="392" y="1823"/>
                </a:cubicBezTo>
                <a:close/>
                <a:moveTo>
                  <a:pt x="374" y="1887"/>
                </a:moveTo>
                <a:lnTo>
                  <a:pt x="374" y="1887"/>
                </a:lnTo>
                <a:cubicBezTo>
                  <a:pt x="371" y="1896"/>
                  <a:pt x="362" y="1901"/>
                  <a:pt x="353" y="1898"/>
                </a:cubicBezTo>
                <a:cubicBezTo>
                  <a:pt x="344" y="1895"/>
                  <a:pt x="339" y="1886"/>
                  <a:pt x="342" y="1877"/>
                </a:cubicBezTo>
                <a:lnTo>
                  <a:pt x="342" y="1877"/>
                </a:lnTo>
                <a:cubicBezTo>
                  <a:pt x="345" y="1868"/>
                  <a:pt x="354" y="1863"/>
                  <a:pt x="363" y="1866"/>
                </a:cubicBezTo>
                <a:cubicBezTo>
                  <a:pt x="372" y="1869"/>
                  <a:pt x="376" y="1878"/>
                  <a:pt x="374" y="1887"/>
                </a:cubicBezTo>
                <a:close/>
                <a:moveTo>
                  <a:pt x="356" y="1951"/>
                </a:moveTo>
                <a:lnTo>
                  <a:pt x="356" y="1951"/>
                </a:lnTo>
                <a:cubicBezTo>
                  <a:pt x="353" y="1960"/>
                  <a:pt x="344" y="1965"/>
                  <a:pt x="335" y="1962"/>
                </a:cubicBezTo>
                <a:cubicBezTo>
                  <a:pt x="326" y="1959"/>
                  <a:pt x="321" y="1950"/>
                  <a:pt x="324" y="1941"/>
                </a:cubicBezTo>
                <a:lnTo>
                  <a:pt x="324" y="1941"/>
                </a:lnTo>
                <a:cubicBezTo>
                  <a:pt x="327" y="1932"/>
                  <a:pt x="336" y="1928"/>
                  <a:pt x="345" y="1930"/>
                </a:cubicBezTo>
                <a:cubicBezTo>
                  <a:pt x="354" y="1933"/>
                  <a:pt x="358" y="1942"/>
                  <a:pt x="356" y="1951"/>
                </a:cubicBezTo>
                <a:close/>
                <a:moveTo>
                  <a:pt x="338" y="2015"/>
                </a:moveTo>
                <a:lnTo>
                  <a:pt x="338" y="2015"/>
                </a:lnTo>
                <a:cubicBezTo>
                  <a:pt x="335" y="2024"/>
                  <a:pt x="326" y="2029"/>
                  <a:pt x="317" y="2026"/>
                </a:cubicBezTo>
                <a:cubicBezTo>
                  <a:pt x="308" y="2024"/>
                  <a:pt x="303" y="2014"/>
                  <a:pt x="306" y="2005"/>
                </a:cubicBezTo>
                <a:lnTo>
                  <a:pt x="306" y="2005"/>
                </a:lnTo>
                <a:cubicBezTo>
                  <a:pt x="309" y="1997"/>
                  <a:pt x="318" y="1992"/>
                  <a:pt x="327" y="1994"/>
                </a:cubicBezTo>
                <a:cubicBezTo>
                  <a:pt x="336" y="1997"/>
                  <a:pt x="341" y="2007"/>
                  <a:pt x="338" y="2015"/>
                </a:cubicBezTo>
                <a:close/>
                <a:moveTo>
                  <a:pt x="320" y="2080"/>
                </a:moveTo>
                <a:lnTo>
                  <a:pt x="320" y="2080"/>
                </a:lnTo>
                <a:cubicBezTo>
                  <a:pt x="317" y="2088"/>
                  <a:pt x="308" y="2093"/>
                  <a:pt x="299" y="2091"/>
                </a:cubicBezTo>
                <a:cubicBezTo>
                  <a:pt x="290" y="2088"/>
                  <a:pt x="285" y="2078"/>
                  <a:pt x="288" y="2070"/>
                </a:cubicBezTo>
                <a:lnTo>
                  <a:pt x="288" y="2070"/>
                </a:lnTo>
                <a:cubicBezTo>
                  <a:pt x="291" y="2061"/>
                  <a:pt x="300" y="2056"/>
                  <a:pt x="309" y="2059"/>
                </a:cubicBezTo>
                <a:cubicBezTo>
                  <a:pt x="318" y="2061"/>
                  <a:pt x="323" y="2071"/>
                  <a:pt x="320" y="2080"/>
                </a:cubicBezTo>
                <a:close/>
                <a:moveTo>
                  <a:pt x="302" y="2144"/>
                </a:moveTo>
                <a:lnTo>
                  <a:pt x="302" y="2144"/>
                </a:lnTo>
                <a:cubicBezTo>
                  <a:pt x="299" y="2153"/>
                  <a:pt x="290" y="2158"/>
                  <a:pt x="281" y="2155"/>
                </a:cubicBezTo>
                <a:cubicBezTo>
                  <a:pt x="272" y="2152"/>
                  <a:pt x="267" y="2143"/>
                  <a:pt x="270" y="2134"/>
                </a:cubicBezTo>
                <a:lnTo>
                  <a:pt x="270" y="2134"/>
                </a:lnTo>
                <a:cubicBezTo>
                  <a:pt x="273" y="2125"/>
                  <a:pt x="282" y="2120"/>
                  <a:pt x="291" y="2123"/>
                </a:cubicBezTo>
                <a:cubicBezTo>
                  <a:pt x="300" y="2126"/>
                  <a:pt x="305" y="2135"/>
                  <a:pt x="302" y="2144"/>
                </a:cubicBezTo>
                <a:close/>
                <a:moveTo>
                  <a:pt x="284" y="2208"/>
                </a:moveTo>
                <a:lnTo>
                  <a:pt x="284" y="2208"/>
                </a:lnTo>
                <a:cubicBezTo>
                  <a:pt x="281" y="2217"/>
                  <a:pt x="272" y="2222"/>
                  <a:pt x="263" y="2219"/>
                </a:cubicBezTo>
                <a:cubicBezTo>
                  <a:pt x="254" y="2216"/>
                  <a:pt x="249" y="2207"/>
                  <a:pt x="252" y="2198"/>
                </a:cubicBezTo>
                <a:lnTo>
                  <a:pt x="252" y="2198"/>
                </a:lnTo>
                <a:cubicBezTo>
                  <a:pt x="255" y="2189"/>
                  <a:pt x="264" y="2184"/>
                  <a:pt x="273" y="2187"/>
                </a:cubicBezTo>
                <a:cubicBezTo>
                  <a:pt x="282" y="2190"/>
                  <a:pt x="287" y="2199"/>
                  <a:pt x="284" y="2208"/>
                </a:cubicBezTo>
                <a:close/>
                <a:moveTo>
                  <a:pt x="266" y="2272"/>
                </a:moveTo>
                <a:lnTo>
                  <a:pt x="266" y="2272"/>
                </a:lnTo>
                <a:cubicBezTo>
                  <a:pt x="263" y="2281"/>
                  <a:pt x="254" y="2286"/>
                  <a:pt x="245" y="2283"/>
                </a:cubicBezTo>
                <a:cubicBezTo>
                  <a:pt x="236" y="2281"/>
                  <a:pt x="231" y="2271"/>
                  <a:pt x="234" y="2262"/>
                </a:cubicBezTo>
                <a:lnTo>
                  <a:pt x="234" y="2262"/>
                </a:lnTo>
                <a:cubicBezTo>
                  <a:pt x="237" y="2254"/>
                  <a:pt x="246" y="2249"/>
                  <a:pt x="255" y="2251"/>
                </a:cubicBezTo>
                <a:cubicBezTo>
                  <a:pt x="264" y="2254"/>
                  <a:pt x="269" y="2264"/>
                  <a:pt x="266" y="2272"/>
                </a:cubicBezTo>
                <a:close/>
                <a:moveTo>
                  <a:pt x="248" y="2337"/>
                </a:moveTo>
                <a:lnTo>
                  <a:pt x="248" y="2337"/>
                </a:lnTo>
                <a:cubicBezTo>
                  <a:pt x="245" y="2345"/>
                  <a:pt x="236" y="2350"/>
                  <a:pt x="227" y="2348"/>
                </a:cubicBezTo>
                <a:cubicBezTo>
                  <a:pt x="218" y="2345"/>
                  <a:pt x="213" y="2335"/>
                  <a:pt x="216" y="2327"/>
                </a:cubicBezTo>
                <a:lnTo>
                  <a:pt x="216" y="2327"/>
                </a:lnTo>
                <a:cubicBezTo>
                  <a:pt x="219" y="2318"/>
                  <a:pt x="228" y="2313"/>
                  <a:pt x="237" y="2316"/>
                </a:cubicBezTo>
                <a:cubicBezTo>
                  <a:pt x="246" y="2318"/>
                  <a:pt x="251" y="2328"/>
                  <a:pt x="248" y="2337"/>
                </a:cubicBezTo>
                <a:close/>
                <a:moveTo>
                  <a:pt x="230" y="2401"/>
                </a:moveTo>
                <a:lnTo>
                  <a:pt x="230" y="2401"/>
                </a:lnTo>
                <a:cubicBezTo>
                  <a:pt x="227" y="2410"/>
                  <a:pt x="218" y="2415"/>
                  <a:pt x="209" y="2412"/>
                </a:cubicBezTo>
                <a:cubicBezTo>
                  <a:pt x="200" y="2409"/>
                  <a:pt x="195" y="2400"/>
                  <a:pt x="198" y="2391"/>
                </a:cubicBezTo>
                <a:lnTo>
                  <a:pt x="198" y="2391"/>
                </a:lnTo>
                <a:cubicBezTo>
                  <a:pt x="201" y="2382"/>
                  <a:pt x="210" y="2377"/>
                  <a:pt x="219" y="2380"/>
                </a:cubicBezTo>
                <a:cubicBezTo>
                  <a:pt x="228" y="2383"/>
                  <a:pt x="233" y="2392"/>
                  <a:pt x="230" y="2401"/>
                </a:cubicBezTo>
                <a:close/>
                <a:moveTo>
                  <a:pt x="212" y="2465"/>
                </a:moveTo>
                <a:lnTo>
                  <a:pt x="212" y="2465"/>
                </a:lnTo>
                <a:cubicBezTo>
                  <a:pt x="209" y="2474"/>
                  <a:pt x="200" y="2479"/>
                  <a:pt x="191" y="2476"/>
                </a:cubicBezTo>
                <a:cubicBezTo>
                  <a:pt x="182" y="2473"/>
                  <a:pt x="177" y="2464"/>
                  <a:pt x="180" y="2455"/>
                </a:cubicBezTo>
                <a:lnTo>
                  <a:pt x="180" y="2455"/>
                </a:lnTo>
                <a:cubicBezTo>
                  <a:pt x="183" y="2446"/>
                  <a:pt x="192" y="2441"/>
                  <a:pt x="201" y="2444"/>
                </a:cubicBezTo>
                <a:cubicBezTo>
                  <a:pt x="210" y="2447"/>
                  <a:pt x="215" y="2456"/>
                  <a:pt x="212" y="2465"/>
                </a:cubicBezTo>
                <a:close/>
                <a:moveTo>
                  <a:pt x="194" y="2529"/>
                </a:moveTo>
                <a:lnTo>
                  <a:pt x="194" y="2529"/>
                </a:lnTo>
                <a:cubicBezTo>
                  <a:pt x="191" y="2538"/>
                  <a:pt x="182" y="2543"/>
                  <a:pt x="173" y="2540"/>
                </a:cubicBezTo>
                <a:cubicBezTo>
                  <a:pt x="164" y="2537"/>
                  <a:pt x="159" y="2528"/>
                  <a:pt x="162" y="2519"/>
                </a:cubicBezTo>
                <a:lnTo>
                  <a:pt x="162" y="2519"/>
                </a:lnTo>
                <a:cubicBezTo>
                  <a:pt x="165" y="2511"/>
                  <a:pt x="174" y="2506"/>
                  <a:pt x="183" y="2508"/>
                </a:cubicBezTo>
                <a:cubicBezTo>
                  <a:pt x="192" y="2511"/>
                  <a:pt x="197" y="2520"/>
                  <a:pt x="194" y="2529"/>
                </a:cubicBezTo>
                <a:close/>
                <a:moveTo>
                  <a:pt x="176" y="2594"/>
                </a:moveTo>
                <a:lnTo>
                  <a:pt x="176" y="2594"/>
                </a:lnTo>
                <a:cubicBezTo>
                  <a:pt x="173" y="2602"/>
                  <a:pt x="164" y="2607"/>
                  <a:pt x="155" y="2604"/>
                </a:cubicBezTo>
                <a:cubicBezTo>
                  <a:pt x="146" y="2602"/>
                  <a:pt x="142" y="2592"/>
                  <a:pt x="144" y="2584"/>
                </a:cubicBezTo>
                <a:lnTo>
                  <a:pt x="144" y="2584"/>
                </a:lnTo>
                <a:cubicBezTo>
                  <a:pt x="147" y="2575"/>
                  <a:pt x="156" y="2570"/>
                  <a:pt x="165" y="2573"/>
                </a:cubicBezTo>
                <a:cubicBezTo>
                  <a:pt x="174" y="2575"/>
                  <a:pt x="179" y="2585"/>
                  <a:pt x="176" y="2594"/>
                </a:cubicBezTo>
                <a:close/>
                <a:moveTo>
                  <a:pt x="158" y="2658"/>
                </a:moveTo>
                <a:lnTo>
                  <a:pt x="158" y="2658"/>
                </a:lnTo>
                <a:cubicBezTo>
                  <a:pt x="155" y="2667"/>
                  <a:pt x="146" y="2671"/>
                  <a:pt x="137" y="2669"/>
                </a:cubicBezTo>
                <a:cubicBezTo>
                  <a:pt x="128" y="2666"/>
                  <a:pt x="124" y="2657"/>
                  <a:pt x="126" y="2648"/>
                </a:cubicBezTo>
                <a:lnTo>
                  <a:pt x="126" y="2648"/>
                </a:lnTo>
                <a:cubicBezTo>
                  <a:pt x="129" y="2639"/>
                  <a:pt x="138" y="2634"/>
                  <a:pt x="147" y="2637"/>
                </a:cubicBezTo>
                <a:cubicBezTo>
                  <a:pt x="156" y="2640"/>
                  <a:pt x="161" y="2649"/>
                  <a:pt x="158" y="2658"/>
                </a:cubicBezTo>
                <a:close/>
                <a:moveTo>
                  <a:pt x="140" y="2722"/>
                </a:moveTo>
                <a:lnTo>
                  <a:pt x="140" y="2722"/>
                </a:lnTo>
                <a:cubicBezTo>
                  <a:pt x="137" y="2731"/>
                  <a:pt x="128" y="2736"/>
                  <a:pt x="119" y="2733"/>
                </a:cubicBezTo>
                <a:cubicBezTo>
                  <a:pt x="111" y="2730"/>
                  <a:pt x="106" y="2721"/>
                  <a:pt x="108" y="2712"/>
                </a:cubicBezTo>
                <a:lnTo>
                  <a:pt x="108" y="2712"/>
                </a:lnTo>
                <a:cubicBezTo>
                  <a:pt x="111" y="2703"/>
                  <a:pt x="120" y="2698"/>
                  <a:pt x="129" y="2701"/>
                </a:cubicBezTo>
                <a:cubicBezTo>
                  <a:pt x="138" y="2704"/>
                  <a:pt x="143" y="2713"/>
                  <a:pt x="140" y="2722"/>
                </a:cubicBezTo>
                <a:close/>
                <a:moveTo>
                  <a:pt x="126" y="2785"/>
                </a:moveTo>
                <a:lnTo>
                  <a:pt x="126" y="2785"/>
                </a:lnTo>
                <a:cubicBezTo>
                  <a:pt x="125" y="2794"/>
                  <a:pt x="116" y="2800"/>
                  <a:pt x="107" y="2798"/>
                </a:cubicBezTo>
                <a:cubicBezTo>
                  <a:pt x="98" y="2797"/>
                  <a:pt x="92" y="2788"/>
                  <a:pt x="94" y="2779"/>
                </a:cubicBezTo>
                <a:lnTo>
                  <a:pt x="94" y="2779"/>
                </a:lnTo>
                <a:cubicBezTo>
                  <a:pt x="95" y="2770"/>
                  <a:pt x="104" y="2764"/>
                  <a:pt x="113" y="2766"/>
                </a:cubicBezTo>
                <a:cubicBezTo>
                  <a:pt x="122" y="2767"/>
                  <a:pt x="128" y="2776"/>
                  <a:pt x="126" y="2785"/>
                </a:cubicBezTo>
                <a:close/>
                <a:moveTo>
                  <a:pt x="117" y="2851"/>
                </a:moveTo>
                <a:lnTo>
                  <a:pt x="117" y="2851"/>
                </a:lnTo>
                <a:cubicBezTo>
                  <a:pt x="116" y="2860"/>
                  <a:pt x="107" y="2866"/>
                  <a:pt x="98" y="2865"/>
                </a:cubicBezTo>
                <a:cubicBezTo>
                  <a:pt x="89" y="2863"/>
                  <a:pt x="83" y="2854"/>
                  <a:pt x="85" y="2845"/>
                </a:cubicBezTo>
                <a:lnTo>
                  <a:pt x="85" y="2845"/>
                </a:lnTo>
                <a:cubicBezTo>
                  <a:pt x="86" y="2836"/>
                  <a:pt x="95" y="2830"/>
                  <a:pt x="104" y="2832"/>
                </a:cubicBezTo>
                <a:cubicBezTo>
                  <a:pt x="113" y="2833"/>
                  <a:pt x="119" y="2842"/>
                  <a:pt x="117" y="2851"/>
                </a:cubicBezTo>
                <a:close/>
                <a:moveTo>
                  <a:pt x="108" y="2917"/>
                </a:moveTo>
                <a:lnTo>
                  <a:pt x="108" y="2917"/>
                </a:lnTo>
                <a:cubicBezTo>
                  <a:pt x="106" y="2926"/>
                  <a:pt x="98" y="2932"/>
                  <a:pt x="89" y="2931"/>
                </a:cubicBezTo>
                <a:cubicBezTo>
                  <a:pt x="80" y="2929"/>
                  <a:pt x="74" y="2920"/>
                  <a:pt x="75" y="2911"/>
                </a:cubicBezTo>
                <a:lnTo>
                  <a:pt x="75" y="2911"/>
                </a:lnTo>
                <a:cubicBezTo>
                  <a:pt x="77" y="2902"/>
                  <a:pt x="86" y="2896"/>
                  <a:pt x="95" y="2898"/>
                </a:cubicBezTo>
                <a:cubicBezTo>
                  <a:pt x="104" y="2899"/>
                  <a:pt x="110" y="2908"/>
                  <a:pt x="108" y="2917"/>
                </a:cubicBezTo>
                <a:close/>
                <a:moveTo>
                  <a:pt x="99" y="2983"/>
                </a:moveTo>
                <a:lnTo>
                  <a:pt x="99" y="2983"/>
                </a:lnTo>
                <a:cubicBezTo>
                  <a:pt x="97" y="2992"/>
                  <a:pt x="88" y="2998"/>
                  <a:pt x="79" y="2997"/>
                </a:cubicBezTo>
                <a:cubicBezTo>
                  <a:pt x="70" y="2995"/>
                  <a:pt x="64" y="2986"/>
                  <a:pt x="66" y="2977"/>
                </a:cubicBezTo>
                <a:lnTo>
                  <a:pt x="66" y="2977"/>
                </a:lnTo>
                <a:cubicBezTo>
                  <a:pt x="68" y="2968"/>
                  <a:pt x="77" y="2962"/>
                  <a:pt x="86" y="2964"/>
                </a:cubicBezTo>
                <a:cubicBezTo>
                  <a:pt x="95" y="2966"/>
                  <a:pt x="101" y="2974"/>
                  <a:pt x="99" y="2983"/>
                </a:cubicBezTo>
                <a:close/>
                <a:moveTo>
                  <a:pt x="90" y="3049"/>
                </a:moveTo>
                <a:lnTo>
                  <a:pt x="90" y="3049"/>
                </a:lnTo>
                <a:cubicBezTo>
                  <a:pt x="88" y="3058"/>
                  <a:pt x="79" y="3064"/>
                  <a:pt x="70" y="3063"/>
                </a:cubicBezTo>
                <a:cubicBezTo>
                  <a:pt x="61" y="3061"/>
                  <a:pt x="55" y="3052"/>
                  <a:pt x="57" y="3043"/>
                </a:cubicBezTo>
                <a:lnTo>
                  <a:pt x="57" y="3043"/>
                </a:lnTo>
                <a:cubicBezTo>
                  <a:pt x="59" y="3034"/>
                  <a:pt x="67" y="3028"/>
                  <a:pt x="76" y="3030"/>
                </a:cubicBezTo>
                <a:cubicBezTo>
                  <a:pt x="85" y="3032"/>
                  <a:pt x="91" y="3040"/>
                  <a:pt x="90" y="3049"/>
                </a:cubicBezTo>
                <a:close/>
                <a:moveTo>
                  <a:pt x="80" y="3115"/>
                </a:moveTo>
                <a:lnTo>
                  <a:pt x="80" y="3115"/>
                </a:lnTo>
                <a:cubicBezTo>
                  <a:pt x="79" y="3124"/>
                  <a:pt x="70" y="3130"/>
                  <a:pt x="61" y="3129"/>
                </a:cubicBezTo>
                <a:cubicBezTo>
                  <a:pt x="52" y="3127"/>
                  <a:pt x="46" y="3118"/>
                  <a:pt x="48" y="3109"/>
                </a:cubicBezTo>
                <a:lnTo>
                  <a:pt x="48" y="3109"/>
                </a:lnTo>
                <a:cubicBezTo>
                  <a:pt x="49" y="3100"/>
                  <a:pt x="58" y="3094"/>
                  <a:pt x="67" y="3096"/>
                </a:cubicBezTo>
                <a:cubicBezTo>
                  <a:pt x="76" y="3098"/>
                  <a:pt x="82" y="3106"/>
                  <a:pt x="80" y="3115"/>
                </a:cubicBezTo>
                <a:close/>
                <a:moveTo>
                  <a:pt x="71" y="3181"/>
                </a:moveTo>
                <a:lnTo>
                  <a:pt x="71" y="3182"/>
                </a:lnTo>
                <a:cubicBezTo>
                  <a:pt x="70" y="3191"/>
                  <a:pt x="61" y="3197"/>
                  <a:pt x="52" y="3195"/>
                </a:cubicBezTo>
                <a:cubicBezTo>
                  <a:pt x="43" y="3193"/>
                  <a:pt x="37" y="3184"/>
                  <a:pt x="39" y="3175"/>
                </a:cubicBezTo>
                <a:lnTo>
                  <a:pt x="39" y="3175"/>
                </a:lnTo>
                <a:cubicBezTo>
                  <a:pt x="40" y="3166"/>
                  <a:pt x="49" y="3160"/>
                  <a:pt x="58" y="3162"/>
                </a:cubicBezTo>
                <a:cubicBezTo>
                  <a:pt x="67" y="3164"/>
                  <a:pt x="73" y="3172"/>
                  <a:pt x="71" y="3181"/>
                </a:cubicBezTo>
                <a:close/>
                <a:moveTo>
                  <a:pt x="62" y="3248"/>
                </a:moveTo>
                <a:lnTo>
                  <a:pt x="62" y="3248"/>
                </a:lnTo>
                <a:cubicBezTo>
                  <a:pt x="60" y="3257"/>
                  <a:pt x="52" y="3263"/>
                  <a:pt x="43" y="3261"/>
                </a:cubicBezTo>
                <a:cubicBezTo>
                  <a:pt x="34" y="3259"/>
                  <a:pt x="28" y="3250"/>
                  <a:pt x="29" y="3241"/>
                </a:cubicBezTo>
                <a:lnTo>
                  <a:pt x="29" y="3241"/>
                </a:lnTo>
                <a:cubicBezTo>
                  <a:pt x="31" y="3232"/>
                  <a:pt x="40" y="3226"/>
                  <a:pt x="49" y="3228"/>
                </a:cubicBezTo>
                <a:cubicBezTo>
                  <a:pt x="58" y="3230"/>
                  <a:pt x="64" y="3238"/>
                  <a:pt x="62" y="3248"/>
                </a:cubicBezTo>
                <a:close/>
                <a:moveTo>
                  <a:pt x="53" y="3314"/>
                </a:moveTo>
                <a:lnTo>
                  <a:pt x="53" y="3314"/>
                </a:lnTo>
                <a:cubicBezTo>
                  <a:pt x="51" y="3323"/>
                  <a:pt x="42" y="3329"/>
                  <a:pt x="33" y="3327"/>
                </a:cubicBezTo>
                <a:cubicBezTo>
                  <a:pt x="24" y="3325"/>
                  <a:pt x="18" y="3317"/>
                  <a:pt x="20" y="3307"/>
                </a:cubicBezTo>
                <a:lnTo>
                  <a:pt x="20" y="3307"/>
                </a:lnTo>
                <a:cubicBezTo>
                  <a:pt x="22" y="3298"/>
                  <a:pt x="31" y="3292"/>
                  <a:pt x="40" y="3294"/>
                </a:cubicBezTo>
                <a:cubicBezTo>
                  <a:pt x="49" y="3296"/>
                  <a:pt x="55" y="3305"/>
                  <a:pt x="53" y="3314"/>
                </a:cubicBezTo>
                <a:close/>
                <a:moveTo>
                  <a:pt x="44" y="3380"/>
                </a:moveTo>
                <a:lnTo>
                  <a:pt x="44" y="3380"/>
                </a:lnTo>
                <a:cubicBezTo>
                  <a:pt x="42" y="3389"/>
                  <a:pt x="33" y="3395"/>
                  <a:pt x="24" y="3393"/>
                </a:cubicBezTo>
                <a:cubicBezTo>
                  <a:pt x="15" y="3391"/>
                  <a:pt x="9" y="3383"/>
                  <a:pt x="11" y="3374"/>
                </a:cubicBezTo>
                <a:lnTo>
                  <a:pt x="11" y="3374"/>
                </a:lnTo>
                <a:cubicBezTo>
                  <a:pt x="13" y="3364"/>
                  <a:pt x="21" y="3359"/>
                  <a:pt x="30" y="3360"/>
                </a:cubicBezTo>
                <a:cubicBezTo>
                  <a:pt x="39" y="3362"/>
                  <a:pt x="45" y="3371"/>
                  <a:pt x="44" y="3380"/>
                </a:cubicBezTo>
                <a:close/>
                <a:moveTo>
                  <a:pt x="35" y="3446"/>
                </a:moveTo>
                <a:lnTo>
                  <a:pt x="35" y="3446"/>
                </a:lnTo>
                <a:cubicBezTo>
                  <a:pt x="33" y="3455"/>
                  <a:pt x="24" y="3461"/>
                  <a:pt x="15" y="3459"/>
                </a:cubicBezTo>
                <a:cubicBezTo>
                  <a:pt x="6" y="3457"/>
                  <a:pt x="0" y="3449"/>
                  <a:pt x="2" y="3440"/>
                </a:cubicBezTo>
                <a:lnTo>
                  <a:pt x="2" y="3440"/>
                </a:lnTo>
                <a:cubicBezTo>
                  <a:pt x="3" y="3431"/>
                  <a:pt x="12" y="3425"/>
                  <a:pt x="21" y="3426"/>
                </a:cubicBezTo>
                <a:cubicBezTo>
                  <a:pt x="30" y="3428"/>
                  <a:pt x="36" y="3437"/>
                  <a:pt x="35" y="3446"/>
                </a:cubicBez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6" name="Freeform 117"/>
          <p:cNvSpPr>
            <a:spLocks/>
          </p:cNvSpPr>
          <p:nvPr/>
        </p:nvSpPr>
        <p:spPr bwMode="auto">
          <a:xfrm>
            <a:off x="482600" y="2457351"/>
            <a:ext cx="249237" cy="1608138"/>
          </a:xfrm>
          <a:custGeom>
            <a:avLst/>
            <a:gdLst>
              <a:gd fmla="*/ 157 w 157" name="T0"/>
              <a:gd fmla="*/ 0 h 1013" name="T1"/>
              <a:gd fmla="*/ 84 w 157" name="T2"/>
              <a:gd fmla="*/ 483 h 1013" name="T3"/>
              <a:gd fmla="*/ 16 w 157" name="T4"/>
              <a:gd fmla="*/ 733 h 1013" name="T5"/>
              <a:gd fmla="*/ 0 w 157" name="T6"/>
              <a:gd fmla="*/ 1013 h 1013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013" w="157">
                <a:moveTo>
                  <a:pt x="157" y="0"/>
                </a:moveTo>
                <a:lnTo>
                  <a:pt x="84" y="483"/>
                </a:lnTo>
                <a:lnTo>
                  <a:pt x="16" y="733"/>
                </a:lnTo>
                <a:lnTo>
                  <a:pt x="0" y="1013"/>
                </a:lnTo>
              </a:path>
            </a:pathLst>
          </a:custGeom>
          <a:noFill/>
          <a:ln cap="rnd"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7" name="Freeform 118"/>
          <p:cNvSpPr>
            <a:spLocks/>
          </p:cNvSpPr>
          <p:nvPr/>
        </p:nvSpPr>
        <p:spPr bwMode="auto">
          <a:xfrm>
            <a:off x="474663" y="3941664"/>
            <a:ext cx="2100262" cy="114300"/>
          </a:xfrm>
          <a:custGeom>
            <a:avLst/>
            <a:gdLst>
              <a:gd fmla="*/ 0 w 1323" name="T0"/>
              <a:gd fmla="*/ 72 h 72" name="T1"/>
              <a:gd fmla="*/ 491 w 1323" name="T2"/>
              <a:gd fmla="*/ 42 h 72" name="T3"/>
              <a:gd fmla="*/ 1046 w 1323" name="T4"/>
              <a:gd fmla="*/ 36 h 72" name="T5"/>
              <a:gd fmla="*/ 1323 w 1323" name="T6"/>
              <a:gd fmla="*/ 0 h 72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72" w="1323">
                <a:moveTo>
                  <a:pt x="0" y="72"/>
                </a:moveTo>
                <a:lnTo>
                  <a:pt x="491" y="42"/>
                </a:lnTo>
                <a:lnTo>
                  <a:pt x="1046" y="36"/>
                </a:lnTo>
                <a:lnTo>
                  <a:pt x="1323" y="0"/>
                </a:lnTo>
              </a:path>
            </a:pathLst>
          </a:custGeom>
          <a:noFill/>
          <a:ln cap="rnd"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8" name="Freeform 119"/>
          <p:cNvSpPr>
            <a:spLocks/>
          </p:cNvSpPr>
          <p:nvPr/>
        </p:nvSpPr>
        <p:spPr bwMode="auto">
          <a:xfrm>
            <a:off x="723900" y="2335114"/>
            <a:ext cx="2190750" cy="103188"/>
          </a:xfrm>
          <a:custGeom>
            <a:avLst/>
            <a:gdLst>
              <a:gd fmla="*/ 0 w 1380" name="T0"/>
              <a:gd fmla="*/ 65 h 65" name="T1"/>
              <a:gd fmla="*/ 716 w 1380" name="T2"/>
              <a:gd fmla="*/ 41 h 65" name="T3"/>
              <a:gd fmla="*/ 993 w 1380" name="T4"/>
              <a:gd fmla="*/ 12 h 65" name="T5"/>
              <a:gd fmla="*/ 1380 w 1380" name="T6"/>
              <a:gd fmla="*/ 0 h 65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5" w="1380">
                <a:moveTo>
                  <a:pt x="0" y="65"/>
                </a:moveTo>
                <a:lnTo>
                  <a:pt x="716" y="41"/>
                </a:lnTo>
                <a:lnTo>
                  <a:pt x="993" y="12"/>
                </a:lnTo>
                <a:lnTo>
                  <a:pt x="1380" y="0"/>
                </a:lnTo>
              </a:path>
            </a:pathLst>
          </a:custGeom>
          <a:noFill/>
          <a:ln cap="rnd" w="476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9" name="Freeform 120"/>
          <p:cNvSpPr>
            <a:spLocks/>
          </p:cNvSpPr>
          <p:nvPr/>
        </p:nvSpPr>
        <p:spPr bwMode="auto">
          <a:xfrm>
            <a:off x="765175" y="4732239"/>
            <a:ext cx="2100262" cy="292100"/>
          </a:xfrm>
          <a:custGeom>
            <a:avLst/>
            <a:gdLst>
              <a:gd fmla="*/ 0 w 1323" name="T0"/>
              <a:gd fmla="*/ 184 h 184" name="T1"/>
              <a:gd fmla="*/ 596 w 1323" name="T2"/>
              <a:gd fmla="*/ 83 h 184" name="T3"/>
              <a:gd fmla="*/ 983 w 1323" name="T4"/>
              <a:gd fmla="*/ 41 h 184" name="T5"/>
              <a:gd fmla="*/ 1119 w 1323" name="T6"/>
              <a:gd fmla="*/ 18 h 184" name="T7"/>
              <a:gd fmla="*/ 1323 w 1323" name="T8"/>
              <a:gd fmla="*/ 0 h 184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84" w="1323">
                <a:moveTo>
                  <a:pt x="0" y="184"/>
                </a:moveTo>
                <a:lnTo>
                  <a:pt x="596" y="83"/>
                </a:lnTo>
                <a:lnTo>
                  <a:pt x="983" y="41"/>
                </a:lnTo>
                <a:lnTo>
                  <a:pt x="1119" y="18"/>
                </a:lnTo>
                <a:lnTo>
                  <a:pt x="1323" y="0"/>
                </a:lnTo>
              </a:path>
            </a:pathLst>
          </a:custGeom>
          <a:noFill/>
          <a:ln cap="rnd"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0" name="Freeform 121"/>
          <p:cNvSpPr>
            <a:spLocks/>
          </p:cNvSpPr>
          <p:nvPr/>
        </p:nvSpPr>
        <p:spPr bwMode="auto">
          <a:xfrm>
            <a:off x="482600" y="4065489"/>
            <a:ext cx="288925" cy="981075"/>
          </a:xfrm>
          <a:custGeom>
            <a:avLst/>
            <a:gdLst>
              <a:gd fmla="*/ 0 w 182" name="T0"/>
              <a:gd fmla="*/ 0 h 618" name="T1"/>
              <a:gd fmla="*/ 118 w 182" name="T2"/>
              <a:gd fmla="*/ 285 h 618" name="T3"/>
              <a:gd fmla="*/ 128 w 182" name="T4"/>
              <a:gd fmla="*/ 424 h 618" name="T5"/>
              <a:gd fmla="*/ 182 w 182" name="T6"/>
              <a:gd fmla="*/ 618 h 618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18" w="182">
                <a:moveTo>
                  <a:pt x="0" y="0"/>
                </a:moveTo>
                <a:lnTo>
                  <a:pt x="118" y="285"/>
                </a:lnTo>
                <a:lnTo>
                  <a:pt x="128" y="424"/>
                </a:lnTo>
                <a:lnTo>
                  <a:pt x="182" y="618"/>
                </a:lnTo>
              </a:path>
            </a:pathLst>
          </a:custGeom>
          <a:noFill/>
          <a:ln cap="rnd"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1" name="Freeform 122"/>
          <p:cNvSpPr>
            <a:spLocks noEditPoints="1"/>
          </p:cNvSpPr>
          <p:nvPr/>
        </p:nvSpPr>
        <p:spPr bwMode="auto">
          <a:xfrm>
            <a:off x="787400" y="4270276"/>
            <a:ext cx="1736725" cy="212725"/>
          </a:xfrm>
          <a:custGeom>
            <a:avLst/>
            <a:gdLst>
              <a:gd fmla="*/ 233 w 13952" name="T0"/>
              <a:gd fmla="*/ 1457 h 1500" name="T1"/>
              <a:gd fmla="*/ 399 w 13952" name="T2"/>
              <a:gd fmla="*/ 1439 h 1500" name="T3"/>
              <a:gd fmla="*/ 679 w 13952" name="T4"/>
              <a:gd fmla="*/ 1390 h 1500" name="T5"/>
              <a:gd fmla="*/ 881 w 13952" name="T6"/>
              <a:gd fmla="*/ 1400 h 1500" name="T7"/>
              <a:gd fmla="*/ 1142 w 13952" name="T8"/>
              <a:gd fmla="*/ 1337 h 1500" name="T9"/>
              <a:gd fmla="*/ 1345 w 13952" name="T10"/>
              <a:gd fmla="*/ 1347 h 1500" name="T11"/>
              <a:gd fmla="*/ 1540 w 13952" name="T12"/>
              <a:gd fmla="*/ 1291 h 1500" name="T13"/>
              <a:gd fmla="*/ 1824 w 13952" name="T14"/>
              <a:gd fmla="*/ 1276 h 1500" name="T15"/>
              <a:gd fmla="*/ 1989 w 13952" name="T16"/>
              <a:gd fmla="*/ 1257 h 1500" name="T17"/>
              <a:gd fmla="*/ 2269 w 13952" name="T18"/>
              <a:gd fmla="*/ 1208 h 1500" name="T19"/>
              <a:gd fmla="*/ 2472 w 13952" name="T20"/>
              <a:gd fmla="*/ 1218 h 1500" name="T21"/>
              <a:gd fmla="*/ 2733 w 13952" name="T22"/>
              <a:gd fmla="*/ 1155 h 1500" name="T23"/>
              <a:gd fmla="*/ 2936 w 13952" name="T24"/>
              <a:gd fmla="*/ 1165 h 1500" name="T25"/>
              <a:gd fmla="*/ 3130 w 13952" name="T26"/>
              <a:gd fmla="*/ 1110 h 1500" name="T27"/>
              <a:gd fmla="*/ 3414 w 13952" name="T28"/>
              <a:gd fmla="*/ 1094 h 1500" name="T29"/>
              <a:gd fmla="*/ 3580 w 13952" name="T30"/>
              <a:gd fmla="*/ 1075 h 1500" name="T31"/>
              <a:gd fmla="*/ 3859 w 13952" name="T32"/>
              <a:gd fmla="*/ 1026 h 1500" name="T33"/>
              <a:gd fmla="*/ 4062 w 13952" name="T34"/>
              <a:gd fmla="*/ 1037 h 1500" name="T35"/>
              <a:gd fmla="*/ 4323 w 13952" name="T36"/>
              <a:gd fmla="*/ 973 h 1500" name="T37"/>
              <a:gd fmla="*/ 4526 w 13952" name="T38"/>
              <a:gd fmla="*/ 984 h 1500" name="T39"/>
              <a:gd fmla="*/ 4721 w 13952" name="T40"/>
              <a:gd fmla="*/ 928 h 1500" name="T41"/>
              <a:gd fmla="*/ 5005 w 13952" name="T42"/>
              <a:gd fmla="*/ 912 h 1500" name="T43"/>
              <a:gd fmla="*/ 5170 w 13952" name="T44"/>
              <a:gd fmla="*/ 893 h 1500" name="T45"/>
              <a:gd fmla="*/ 5450 w 13952" name="T46"/>
              <a:gd fmla="*/ 845 h 1500" name="T47"/>
              <a:gd fmla="*/ 5653 w 13952" name="T48"/>
              <a:gd fmla="*/ 855 h 1500" name="T49"/>
              <a:gd fmla="*/ 5914 w 13952" name="T50"/>
              <a:gd fmla="*/ 792 h 1500" name="T51"/>
              <a:gd fmla="*/ 6117 w 13952" name="T52"/>
              <a:gd fmla="*/ 802 h 1500" name="T53"/>
              <a:gd fmla="*/ 6311 w 13952" name="T54"/>
              <a:gd fmla="*/ 746 h 1500" name="T55"/>
              <a:gd fmla="*/ 6595 w 13952" name="T56"/>
              <a:gd fmla="*/ 730 h 1500" name="T57"/>
              <a:gd fmla="*/ 6761 w 13952" name="T58"/>
              <a:gd fmla="*/ 712 h 1500" name="T59"/>
              <a:gd fmla="*/ 7042 w 13952" name="T60"/>
              <a:gd fmla="*/ 665 h 1500" name="T61"/>
              <a:gd fmla="*/ 7243 w 13952" name="T62"/>
              <a:gd fmla="*/ 691 h 1500" name="T63"/>
              <a:gd fmla="*/ 7508 w 13952" name="T64"/>
              <a:gd fmla="*/ 648 h 1500" name="T65"/>
              <a:gd fmla="*/ 7710 w 13952" name="T66"/>
              <a:gd fmla="*/ 674 h 1500" name="T67"/>
              <a:gd fmla="*/ 7908 w 13952" name="T68"/>
              <a:gd fmla="*/ 633 h 1500" name="T69"/>
              <a:gd fmla="*/ 8192 w 13952" name="T70"/>
              <a:gd fmla="*/ 639 h 1500" name="T71"/>
              <a:gd fmla="*/ 8359 w 13952" name="T72"/>
              <a:gd fmla="*/ 634 h 1500" name="T73"/>
              <a:gd fmla="*/ 8641 w 13952" name="T74"/>
              <a:gd fmla="*/ 606 h 1500" name="T75"/>
              <a:gd fmla="*/ 8843 w 13952" name="T76"/>
              <a:gd fmla="*/ 632 h 1500" name="T77"/>
              <a:gd fmla="*/ 9108 w 13952" name="T78"/>
              <a:gd fmla="*/ 589 h 1500" name="T79"/>
              <a:gd fmla="*/ 9310 w 13952" name="T80"/>
              <a:gd fmla="*/ 615 h 1500" name="T81"/>
              <a:gd fmla="*/ 9508 w 13952" name="T82"/>
              <a:gd fmla="*/ 575 h 1500" name="T83"/>
              <a:gd fmla="*/ 9792 w 13952" name="T84"/>
              <a:gd fmla="*/ 581 h 1500" name="T85"/>
              <a:gd fmla="*/ 9959 w 13952" name="T86"/>
              <a:gd fmla="*/ 576 h 1500" name="T87"/>
              <a:gd fmla="*/ 10241 w 13952" name="T88"/>
              <a:gd fmla="*/ 548 h 1500" name="T89"/>
              <a:gd fmla="*/ 10443 w 13952" name="T90"/>
              <a:gd fmla="*/ 574 h 1500" name="T91"/>
              <a:gd fmla="*/ 10705 w 13952" name="T92"/>
              <a:gd fmla="*/ 529 h 1500" name="T93"/>
              <a:gd fmla="*/ 10909 w 13952" name="T94"/>
              <a:gd fmla="*/ 529 h 1500" name="T95"/>
              <a:gd fmla="*/ 11100 w 13952" name="T96"/>
              <a:gd fmla="*/ 464 h 1500" name="T97"/>
              <a:gd fmla="*/ 11383 w 13952" name="T98"/>
              <a:gd fmla="*/ 434 h 1500" name="T99"/>
              <a:gd fmla="*/ 11548 w 13952" name="T100"/>
              <a:gd fmla="*/ 408 h 1500" name="T101"/>
              <a:gd fmla="*/ 11824 w 13952" name="T102"/>
              <a:gd fmla="*/ 346 h 1500" name="T103"/>
              <a:gd fmla="*/ 12028 w 13952" name="T104"/>
              <a:gd fmla="*/ 346 h 1500" name="T105"/>
              <a:gd fmla="*/ 12285 w 13952" name="T106"/>
              <a:gd fmla="*/ 271 h 1500" name="T107"/>
              <a:gd fmla="*/ 12489 w 13952" name="T108"/>
              <a:gd fmla="*/ 271 h 1500" name="T109"/>
              <a:gd fmla="*/ 12680 w 13952" name="T110"/>
              <a:gd fmla="*/ 206 h 1500" name="T111"/>
              <a:gd fmla="*/ 12963 w 13952" name="T112"/>
              <a:gd fmla="*/ 176 h 1500" name="T113"/>
              <a:gd fmla="*/ 13127 w 13952" name="T114"/>
              <a:gd fmla="*/ 150 h 1500" name="T115"/>
              <a:gd fmla="*/ 13404 w 13952" name="T116"/>
              <a:gd fmla="*/ 88 h 1500" name="T117"/>
              <a:gd fmla="*/ 13608 w 13952" name="T118"/>
              <a:gd fmla="*/ 88 h 1500" name="T119"/>
              <a:gd fmla="*/ 13865 w 13952" name="T120"/>
              <a:gd fmla="*/ 13 h 1500" name="T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b="b" l="0" r="r" t="0"/>
            <a:pathLst>
              <a:path h="1500" w="13952">
                <a:moveTo>
                  <a:pt x="16" y="1466"/>
                </a:moveTo>
                <a:lnTo>
                  <a:pt x="16" y="1466"/>
                </a:lnTo>
                <a:cubicBezTo>
                  <a:pt x="25" y="1464"/>
                  <a:pt x="33" y="1471"/>
                  <a:pt x="34" y="1480"/>
                </a:cubicBezTo>
                <a:cubicBezTo>
                  <a:pt x="35" y="1489"/>
                  <a:pt x="29" y="1498"/>
                  <a:pt x="20" y="1499"/>
                </a:cubicBezTo>
                <a:lnTo>
                  <a:pt x="20" y="1499"/>
                </a:lnTo>
                <a:cubicBezTo>
                  <a:pt x="11" y="1500"/>
                  <a:pt x="2" y="1493"/>
                  <a:pt x="1" y="1484"/>
                </a:cubicBezTo>
                <a:cubicBezTo>
                  <a:pt x="0" y="1475"/>
                  <a:pt x="7" y="1467"/>
                  <a:pt x="16" y="1466"/>
                </a:cubicBezTo>
                <a:close/>
                <a:moveTo>
                  <a:pt x="82" y="1458"/>
                </a:moveTo>
                <a:lnTo>
                  <a:pt x="82" y="1458"/>
                </a:lnTo>
                <a:cubicBezTo>
                  <a:pt x="91" y="1457"/>
                  <a:pt x="100" y="1463"/>
                  <a:pt x="101" y="1473"/>
                </a:cubicBezTo>
                <a:cubicBezTo>
                  <a:pt x="102" y="1482"/>
                  <a:pt x="95" y="1490"/>
                  <a:pt x="86" y="1491"/>
                </a:cubicBezTo>
                <a:lnTo>
                  <a:pt x="86" y="1491"/>
                </a:lnTo>
                <a:cubicBezTo>
                  <a:pt x="77" y="1492"/>
                  <a:pt x="69" y="1486"/>
                  <a:pt x="68" y="1477"/>
                </a:cubicBezTo>
                <a:cubicBezTo>
                  <a:pt x="66" y="1467"/>
                  <a:pt x="73" y="1459"/>
                  <a:pt x="82" y="1458"/>
                </a:cubicBezTo>
                <a:close/>
                <a:moveTo>
                  <a:pt x="148" y="1450"/>
                </a:moveTo>
                <a:lnTo>
                  <a:pt x="148" y="1450"/>
                </a:lnTo>
                <a:cubicBezTo>
                  <a:pt x="158" y="1449"/>
                  <a:pt x="166" y="1456"/>
                  <a:pt x="167" y="1465"/>
                </a:cubicBezTo>
                <a:cubicBezTo>
                  <a:pt x="168" y="1474"/>
                  <a:pt x="161" y="1482"/>
                  <a:pt x="152" y="1484"/>
                </a:cubicBezTo>
                <a:lnTo>
                  <a:pt x="152" y="1484"/>
                </a:lnTo>
                <a:cubicBezTo>
                  <a:pt x="143" y="1485"/>
                  <a:pt x="135" y="1478"/>
                  <a:pt x="134" y="1469"/>
                </a:cubicBezTo>
                <a:cubicBezTo>
                  <a:pt x="133" y="1460"/>
                  <a:pt x="139" y="1452"/>
                  <a:pt x="148" y="1450"/>
                </a:cubicBezTo>
                <a:close/>
                <a:moveTo>
                  <a:pt x="215" y="1443"/>
                </a:moveTo>
                <a:lnTo>
                  <a:pt x="215" y="1443"/>
                </a:lnTo>
                <a:cubicBezTo>
                  <a:pt x="224" y="1442"/>
                  <a:pt x="232" y="1448"/>
                  <a:pt x="233" y="1457"/>
                </a:cubicBezTo>
                <a:cubicBezTo>
                  <a:pt x="234" y="1467"/>
                  <a:pt x="228" y="1475"/>
                  <a:pt x="219" y="1476"/>
                </a:cubicBezTo>
                <a:lnTo>
                  <a:pt x="219" y="1476"/>
                </a:lnTo>
                <a:cubicBezTo>
                  <a:pt x="209" y="1477"/>
                  <a:pt x="201" y="1471"/>
                  <a:pt x="200" y="1461"/>
                </a:cubicBezTo>
                <a:cubicBezTo>
                  <a:pt x="199" y="1452"/>
                  <a:pt x="206" y="1444"/>
                  <a:pt x="215" y="1443"/>
                </a:cubicBezTo>
                <a:close/>
                <a:moveTo>
                  <a:pt x="281" y="1435"/>
                </a:moveTo>
                <a:lnTo>
                  <a:pt x="281" y="1435"/>
                </a:lnTo>
                <a:cubicBezTo>
                  <a:pt x="290" y="1434"/>
                  <a:pt x="298" y="1441"/>
                  <a:pt x="299" y="1450"/>
                </a:cubicBezTo>
                <a:cubicBezTo>
                  <a:pt x="301" y="1459"/>
                  <a:pt x="294" y="1467"/>
                  <a:pt x="285" y="1468"/>
                </a:cubicBezTo>
                <a:lnTo>
                  <a:pt x="285" y="1468"/>
                </a:lnTo>
                <a:cubicBezTo>
                  <a:pt x="276" y="1469"/>
                  <a:pt x="267" y="1463"/>
                  <a:pt x="266" y="1454"/>
                </a:cubicBezTo>
                <a:cubicBezTo>
                  <a:pt x="265" y="1445"/>
                  <a:pt x="272" y="1436"/>
                  <a:pt x="281" y="1435"/>
                </a:cubicBezTo>
                <a:close/>
                <a:moveTo>
                  <a:pt x="347" y="1428"/>
                </a:moveTo>
                <a:lnTo>
                  <a:pt x="347" y="1428"/>
                </a:lnTo>
                <a:cubicBezTo>
                  <a:pt x="356" y="1427"/>
                  <a:pt x="365" y="1433"/>
                  <a:pt x="366" y="1442"/>
                </a:cubicBezTo>
                <a:cubicBezTo>
                  <a:pt x="367" y="1451"/>
                  <a:pt x="360" y="1460"/>
                  <a:pt x="351" y="1461"/>
                </a:cubicBezTo>
                <a:lnTo>
                  <a:pt x="351" y="1461"/>
                </a:lnTo>
                <a:cubicBezTo>
                  <a:pt x="342" y="1462"/>
                  <a:pt x="334" y="1455"/>
                  <a:pt x="333" y="1446"/>
                </a:cubicBezTo>
                <a:cubicBezTo>
                  <a:pt x="332" y="1437"/>
                  <a:pt x="338" y="1429"/>
                  <a:pt x="347" y="1428"/>
                </a:cubicBezTo>
                <a:close/>
                <a:moveTo>
                  <a:pt x="413" y="1420"/>
                </a:moveTo>
                <a:lnTo>
                  <a:pt x="413" y="1420"/>
                </a:lnTo>
                <a:cubicBezTo>
                  <a:pt x="423" y="1419"/>
                  <a:pt x="431" y="1426"/>
                  <a:pt x="432" y="1435"/>
                </a:cubicBezTo>
                <a:cubicBezTo>
                  <a:pt x="433" y="1444"/>
                  <a:pt x="427" y="1452"/>
                  <a:pt x="417" y="1453"/>
                </a:cubicBezTo>
                <a:lnTo>
                  <a:pt x="417" y="1453"/>
                </a:lnTo>
                <a:cubicBezTo>
                  <a:pt x="408" y="1454"/>
                  <a:pt x="400" y="1448"/>
                  <a:pt x="399" y="1439"/>
                </a:cubicBezTo>
                <a:cubicBezTo>
                  <a:pt x="398" y="1430"/>
                  <a:pt x="404" y="1421"/>
                  <a:pt x="413" y="1420"/>
                </a:cubicBezTo>
                <a:close/>
                <a:moveTo>
                  <a:pt x="480" y="1413"/>
                </a:moveTo>
                <a:lnTo>
                  <a:pt x="480" y="1413"/>
                </a:lnTo>
                <a:cubicBezTo>
                  <a:pt x="489" y="1411"/>
                  <a:pt x="497" y="1418"/>
                  <a:pt x="498" y="1427"/>
                </a:cubicBezTo>
                <a:cubicBezTo>
                  <a:pt x="499" y="1436"/>
                  <a:pt x="493" y="1445"/>
                  <a:pt x="484" y="1446"/>
                </a:cubicBezTo>
                <a:lnTo>
                  <a:pt x="484" y="1446"/>
                </a:lnTo>
                <a:cubicBezTo>
                  <a:pt x="475" y="1447"/>
                  <a:pt x="466" y="1440"/>
                  <a:pt x="465" y="1431"/>
                </a:cubicBezTo>
                <a:cubicBezTo>
                  <a:pt x="464" y="1422"/>
                  <a:pt x="471" y="1414"/>
                  <a:pt x="480" y="1413"/>
                </a:cubicBezTo>
                <a:close/>
                <a:moveTo>
                  <a:pt x="546" y="1405"/>
                </a:moveTo>
                <a:lnTo>
                  <a:pt x="546" y="1405"/>
                </a:lnTo>
                <a:cubicBezTo>
                  <a:pt x="555" y="1404"/>
                  <a:pt x="563" y="1410"/>
                  <a:pt x="565" y="1420"/>
                </a:cubicBezTo>
                <a:cubicBezTo>
                  <a:pt x="566" y="1429"/>
                  <a:pt x="559" y="1437"/>
                  <a:pt x="550" y="1438"/>
                </a:cubicBezTo>
                <a:lnTo>
                  <a:pt x="550" y="1438"/>
                </a:lnTo>
                <a:cubicBezTo>
                  <a:pt x="541" y="1439"/>
                  <a:pt x="532" y="1433"/>
                  <a:pt x="531" y="1424"/>
                </a:cubicBezTo>
                <a:cubicBezTo>
                  <a:pt x="530" y="1414"/>
                  <a:pt x="537" y="1406"/>
                  <a:pt x="546" y="1405"/>
                </a:cubicBezTo>
                <a:close/>
                <a:moveTo>
                  <a:pt x="612" y="1397"/>
                </a:moveTo>
                <a:lnTo>
                  <a:pt x="612" y="1397"/>
                </a:lnTo>
                <a:cubicBezTo>
                  <a:pt x="621" y="1396"/>
                  <a:pt x="630" y="1403"/>
                  <a:pt x="631" y="1412"/>
                </a:cubicBezTo>
                <a:cubicBezTo>
                  <a:pt x="632" y="1421"/>
                  <a:pt x="625" y="1429"/>
                  <a:pt x="616" y="1431"/>
                </a:cubicBezTo>
                <a:lnTo>
                  <a:pt x="616" y="1431"/>
                </a:lnTo>
                <a:cubicBezTo>
                  <a:pt x="607" y="1432"/>
                  <a:pt x="599" y="1425"/>
                  <a:pt x="598" y="1416"/>
                </a:cubicBezTo>
                <a:cubicBezTo>
                  <a:pt x="597" y="1407"/>
                  <a:pt x="603" y="1398"/>
                  <a:pt x="612" y="1397"/>
                </a:cubicBezTo>
                <a:close/>
                <a:moveTo>
                  <a:pt x="679" y="1390"/>
                </a:moveTo>
                <a:lnTo>
                  <a:pt x="679" y="1390"/>
                </a:lnTo>
                <a:cubicBezTo>
                  <a:pt x="688" y="1389"/>
                  <a:pt x="696" y="1395"/>
                  <a:pt x="697" y="1404"/>
                </a:cubicBezTo>
                <a:cubicBezTo>
                  <a:pt x="698" y="1414"/>
                  <a:pt x="692" y="1422"/>
                  <a:pt x="682" y="1423"/>
                </a:cubicBezTo>
                <a:lnTo>
                  <a:pt x="682" y="1423"/>
                </a:lnTo>
                <a:cubicBezTo>
                  <a:pt x="673" y="1424"/>
                  <a:pt x="665" y="1417"/>
                  <a:pt x="664" y="1408"/>
                </a:cubicBezTo>
                <a:cubicBezTo>
                  <a:pt x="663" y="1399"/>
                  <a:pt x="669" y="1391"/>
                  <a:pt x="679" y="1390"/>
                </a:cubicBezTo>
                <a:close/>
                <a:moveTo>
                  <a:pt x="745" y="1382"/>
                </a:moveTo>
                <a:lnTo>
                  <a:pt x="745" y="1382"/>
                </a:lnTo>
                <a:cubicBezTo>
                  <a:pt x="754" y="1381"/>
                  <a:pt x="762" y="1388"/>
                  <a:pt x="763" y="1397"/>
                </a:cubicBezTo>
                <a:cubicBezTo>
                  <a:pt x="764" y="1406"/>
                  <a:pt x="758" y="1414"/>
                  <a:pt x="749" y="1415"/>
                </a:cubicBezTo>
                <a:lnTo>
                  <a:pt x="749" y="1415"/>
                </a:lnTo>
                <a:cubicBezTo>
                  <a:pt x="740" y="1416"/>
                  <a:pt x="731" y="1410"/>
                  <a:pt x="730" y="1401"/>
                </a:cubicBezTo>
                <a:cubicBezTo>
                  <a:pt x="729" y="1392"/>
                  <a:pt x="736" y="1383"/>
                  <a:pt x="745" y="1382"/>
                </a:cubicBezTo>
                <a:close/>
                <a:moveTo>
                  <a:pt x="811" y="1375"/>
                </a:moveTo>
                <a:lnTo>
                  <a:pt x="811" y="1375"/>
                </a:lnTo>
                <a:cubicBezTo>
                  <a:pt x="820" y="1374"/>
                  <a:pt x="829" y="1380"/>
                  <a:pt x="830" y="1389"/>
                </a:cubicBezTo>
                <a:cubicBezTo>
                  <a:pt x="831" y="1398"/>
                  <a:pt x="824" y="1407"/>
                  <a:pt x="815" y="1408"/>
                </a:cubicBezTo>
                <a:lnTo>
                  <a:pt x="815" y="1408"/>
                </a:lnTo>
                <a:cubicBezTo>
                  <a:pt x="806" y="1409"/>
                  <a:pt x="798" y="1402"/>
                  <a:pt x="796" y="1393"/>
                </a:cubicBezTo>
                <a:cubicBezTo>
                  <a:pt x="795" y="1384"/>
                  <a:pt x="802" y="1376"/>
                  <a:pt x="811" y="1375"/>
                </a:cubicBezTo>
                <a:close/>
                <a:moveTo>
                  <a:pt x="877" y="1367"/>
                </a:moveTo>
                <a:lnTo>
                  <a:pt x="877" y="1367"/>
                </a:lnTo>
                <a:cubicBezTo>
                  <a:pt x="887" y="1366"/>
                  <a:pt x="895" y="1373"/>
                  <a:pt x="896" y="1382"/>
                </a:cubicBezTo>
                <a:cubicBezTo>
                  <a:pt x="897" y="1391"/>
                  <a:pt x="890" y="1399"/>
                  <a:pt x="881" y="1400"/>
                </a:cubicBezTo>
                <a:lnTo>
                  <a:pt x="881" y="1400"/>
                </a:lnTo>
                <a:cubicBezTo>
                  <a:pt x="872" y="1401"/>
                  <a:pt x="864" y="1395"/>
                  <a:pt x="863" y="1386"/>
                </a:cubicBezTo>
                <a:cubicBezTo>
                  <a:pt x="862" y="1376"/>
                  <a:pt x="868" y="1368"/>
                  <a:pt x="877" y="1367"/>
                </a:cubicBezTo>
                <a:close/>
                <a:moveTo>
                  <a:pt x="944" y="1360"/>
                </a:moveTo>
                <a:lnTo>
                  <a:pt x="944" y="1360"/>
                </a:lnTo>
                <a:cubicBezTo>
                  <a:pt x="953" y="1358"/>
                  <a:pt x="961" y="1365"/>
                  <a:pt x="962" y="1374"/>
                </a:cubicBezTo>
                <a:cubicBezTo>
                  <a:pt x="963" y="1383"/>
                  <a:pt x="957" y="1392"/>
                  <a:pt x="948" y="1393"/>
                </a:cubicBezTo>
                <a:lnTo>
                  <a:pt x="948" y="1393"/>
                </a:lnTo>
                <a:cubicBezTo>
                  <a:pt x="938" y="1394"/>
                  <a:pt x="930" y="1387"/>
                  <a:pt x="929" y="1378"/>
                </a:cubicBezTo>
                <a:cubicBezTo>
                  <a:pt x="928" y="1369"/>
                  <a:pt x="934" y="1361"/>
                  <a:pt x="944" y="1360"/>
                </a:cubicBezTo>
                <a:close/>
                <a:moveTo>
                  <a:pt x="1010" y="1352"/>
                </a:moveTo>
                <a:lnTo>
                  <a:pt x="1010" y="1352"/>
                </a:lnTo>
                <a:cubicBezTo>
                  <a:pt x="1019" y="1351"/>
                  <a:pt x="1027" y="1357"/>
                  <a:pt x="1028" y="1367"/>
                </a:cubicBezTo>
                <a:cubicBezTo>
                  <a:pt x="1029" y="1376"/>
                  <a:pt x="1023" y="1384"/>
                  <a:pt x="1014" y="1385"/>
                </a:cubicBezTo>
                <a:lnTo>
                  <a:pt x="1014" y="1385"/>
                </a:lnTo>
                <a:cubicBezTo>
                  <a:pt x="1005" y="1386"/>
                  <a:pt x="996" y="1380"/>
                  <a:pt x="995" y="1370"/>
                </a:cubicBezTo>
                <a:cubicBezTo>
                  <a:pt x="994" y="1361"/>
                  <a:pt x="1001" y="1353"/>
                  <a:pt x="1010" y="1352"/>
                </a:cubicBezTo>
                <a:close/>
                <a:moveTo>
                  <a:pt x="1076" y="1344"/>
                </a:moveTo>
                <a:lnTo>
                  <a:pt x="1076" y="1344"/>
                </a:lnTo>
                <a:cubicBezTo>
                  <a:pt x="1085" y="1343"/>
                  <a:pt x="1094" y="1350"/>
                  <a:pt x="1095" y="1359"/>
                </a:cubicBezTo>
                <a:cubicBezTo>
                  <a:pt x="1096" y="1368"/>
                  <a:pt x="1089" y="1376"/>
                  <a:pt x="1080" y="1377"/>
                </a:cubicBezTo>
                <a:lnTo>
                  <a:pt x="1080" y="1377"/>
                </a:lnTo>
                <a:cubicBezTo>
                  <a:pt x="1071" y="1379"/>
                  <a:pt x="1063" y="1372"/>
                  <a:pt x="1062" y="1363"/>
                </a:cubicBezTo>
                <a:cubicBezTo>
                  <a:pt x="1060" y="1354"/>
                  <a:pt x="1067" y="1345"/>
                  <a:pt x="1076" y="1344"/>
                </a:cubicBezTo>
                <a:close/>
                <a:moveTo>
                  <a:pt x="1142" y="1337"/>
                </a:moveTo>
                <a:lnTo>
                  <a:pt x="1142" y="1337"/>
                </a:lnTo>
                <a:cubicBezTo>
                  <a:pt x="1152" y="1336"/>
                  <a:pt x="1160" y="1342"/>
                  <a:pt x="1161" y="1351"/>
                </a:cubicBezTo>
                <a:cubicBezTo>
                  <a:pt x="1162" y="1361"/>
                  <a:pt x="1156" y="1369"/>
                  <a:pt x="1146" y="1370"/>
                </a:cubicBezTo>
                <a:lnTo>
                  <a:pt x="1146" y="1370"/>
                </a:lnTo>
                <a:cubicBezTo>
                  <a:pt x="1137" y="1371"/>
                  <a:pt x="1129" y="1364"/>
                  <a:pt x="1128" y="1355"/>
                </a:cubicBezTo>
                <a:cubicBezTo>
                  <a:pt x="1127" y="1346"/>
                  <a:pt x="1133" y="1338"/>
                  <a:pt x="1142" y="1337"/>
                </a:cubicBezTo>
                <a:close/>
                <a:moveTo>
                  <a:pt x="1209" y="1329"/>
                </a:moveTo>
                <a:lnTo>
                  <a:pt x="1209" y="1329"/>
                </a:lnTo>
                <a:cubicBezTo>
                  <a:pt x="1218" y="1328"/>
                  <a:pt x="1226" y="1335"/>
                  <a:pt x="1227" y="1344"/>
                </a:cubicBezTo>
                <a:cubicBezTo>
                  <a:pt x="1228" y="1353"/>
                  <a:pt x="1222" y="1361"/>
                  <a:pt x="1213" y="1362"/>
                </a:cubicBezTo>
                <a:lnTo>
                  <a:pt x="1213" y="1362"/>
                </a:lnTo>
                <a:cubicBezTo>
                  <a:pt x="1203" y="1363"/>
                  <a:pt x="1195" y="1357"/>
                  <a:pt x="1194" y="1348"/>
                </a:cubicBezTo>
                <a:cubicBezTo>
                  <a:pt x="1193" y="1339"/>
                  <a:pt x="1200" y="1330"/>
                  <a:pt x="1209" y="1329"/>
                </a:cubicBezTo>
                <a:close/>
                <a:moveTo>
                  <a:pt x="1275" y="1322"/>
                </a:moveTo>
                <a:lnTo>
                  <a:pt x="1275" y="1322"/>
                </a:lnTo>
                <a:cubicBezTo>
                  <a:pt x="1284" y="1321"/>
                  <a:pt x="1292" y="1327"/>
                  <a:pt x="1293" y="1336"/>
                </a:cubicBezTo>
                <a:cubicBezTo>
                  <a:pt x="1295" y="1345"/>
                  <a:pt x="1288" y="1354"/>
                  <a:pt x="1279" y="1355"/>
                </a:cubicBezTo>
                <a:lnTo>
                  <a:pt x="1279" y="1355"/>
                </a:lnTo>
                <a:cubicBezTo>
                  <a:pt x="1270" y="1356"/>
                  <a:pt x="1261" y="1349"/>
                  <a:pt x="1260" y="1340"/>
                </a:cubicBezTo>
                <a:cubicBezTo>
                  <a:pt x="1259" y="1331"/>
                  <a:pt x="1266" y="1323"/>
                  <a:pt x="1275" y="1322"/>
                </a:cubicBezTo>
                <a:close/>
                <a:moveTo>
                  <a:pt x="1341" y="1314"/>
                </a:moveTo>
                <a:lnTo>
                  <a:pt x="1341" y="1314"/>
                </a:lnTo>
                <a:cubicBezTo>
                  <a:pt x="1350" y="1313"/>
                  <a:pt x="1359" y="1320"/>
                  <a:pt x="1360" y="1329"/>
                </a:cubicBezTo>
                <a:cubicBezTo>
                  <a:pt x="1361" y="1338"/>
                  <a:pt x="1354" y="1346"/>
                  <a:pt x="1345" y="1347"/>
                </a:cubicBezTo>
                <a:lnTo>
                  <a:pt x="1345" y="1347"/>
                </a:lnTo>
                <a:cubicBezTo>
                  <a:pt x="1336" y="1348"/>
                  <a:pt x="1328" y="1342"/>
                  <a:pt x="1327" y="1333"/>
                </a:cubicBezTo>
                <a:cubicBezTo>
                  <a:pt x="1326" y="1323"/>
                  <a:pt x="1332" y="1315"/>
                  <a:pt x="1341" y="1314"/>
                </a:cubicBezTo>
                <a:close/>
                <a:moveTo>
                  <a:pt x="1407" y="1307"/>
                </a:moveTo>
                <a:lnTo>
                  <a:pt x="1408" y="1307"/>
                </a:lnTo>
                <a:cubicBezTo>
                  <a:pt x="1417" y="1305"/>
                  <a:pt x="1425" y="1312"/>
                  <a:pt x="1426" y="1321"/>
                </a:cubicBezTo>
                <a:cubicBezTo>
                  <a:pt x="1427" y="1330"/>
                  <a:pt x="1421" y="1339"/>
                  <a:pt x="1411" y="1340"/>
                </a:cubicBezTo>
                <a:lnTo>
                  <a:pt x="1411" y="1340"/>
                </a:lnTo>
                <a:cubicBezTo>
                  <a:pt x="1402" y="1341"/>
                  <a:pt x="1394" y="1334"/>
                  <a:pt x="1393" y="1325"/>
                </a:cubicBezTo>
                <a:cubicBezTo>
                  <a:pt x="1392" y="1316"/>
                  <a:pt x="1398" y="1308"/>
                  <a:pt x="1407" y="1307"/>
                </a:cubicBezTo>
                <a:close/>
                <a:moveTo>
                  <a:pt x="1474" y="1299"/>
                </a:moveTo>
                <a:lnTo>
                  <a:pt x="1474" y="1299"/>
                </a:lnTo>
                <a:cubicBezTo>
                  <a:pt x="1483" y="1298"/>
                  <a:pt x="1491" y="1304"/>
                  <a:pt x="1492" y="1314"/>
                </a:cubicBezTo>
                <a:cubicBezTo>
                  <a:pt x="1493" y="1323"/>
                  <a:pt x="1487" y="1331"/>
                  <a:pt x="1478" y="1332"/>
                </a:cubicBezTo>
                <a:lnTo>
                  <a:pt x="1478" y="1332"/>
                </a:lnTo>
                <a:cubicBezTo>
                  <a:pt x="1469" y="1333"/>
                  <a:pt x="1460" y="1327"/>
                  <a:pt x="1459" y="1317"/>
                </a:cubicBezTo>
                <a:cubicBezTo>
                  <a:pt x="1458" y="1308"/>
                  <a:pt x="1465" y="1300"/>
                  <a:pt x="1474" y="1299"/>
                </a:cubicBezTo>
                <a:close/>
                <a:moveTo>
                  <a:pt x="1540" y="1291"/>
                </a:moveTo>
                <a:lnTo>
                  <a:pt x="1540" y="1291"/>
                </a:lnTo>
                <a:cubicBezTo>
                  <a:pt x="1549" y="1290"/>
                  <a:pt x="1557" y="1297"/>
                  <a:pt x="1559" y="1306"/>
                </a:cubicBezTo>
                <a:cubicBezTo>
                  <a:pt x="1560" y="1315"/>
                  <a:pt x="1553" y="1323"/>
                  <a:pt x="1544" y="1324"/>
                </a:cubicBezTo>
                <a:lnTo>
                  <a:pt x="1544" y="1324"/>
                </a:lnTo>
                <a:cubicBezTo>
                  <a:pt x="1535" y="1326"/>
                  <a:pt x="1527" y="1319"/>
                  <a:pt x="1525" y="1310"/>
                </a:cubicBezTo>
                <a:cubicBezTo>
                  <a:pt x="1524" y="1301"/>
                  <a:pt x="1531" y="1292"/>
                  <a:pt x="1540" y="1291"/>
                </a:cubicBezTo>
                <a:close/>
                <a:moveTo>
                  <a:pt x="1606" y="1284"/>
                </a:moveTo>
                <a:lnTo>
                  <a:pt x="1606" y="1284"/>
                </a:lnTo>
                <a:cubicBezTo>
                  <a:pt x="1615" y="1283"/>
                  <a:pt x="1624" y="1289"/>
                  <a:pt x="1625" y="1298"/>
                </a:cubicBezTo>
                <a:cubicBezTo>
                  <a:pt x="1626" y="1308"/>
                  <a:pt x="1619" y="1316"/>
                  <a:pt x="1610" y="1317"/>
                </a:cubicBezTo>
                <a:lnTo>
                  <a:pt x="1610" y="1317"/>
                </a:lnTo>
                <a:cubicBezTo>
                  <a:pt x="1601" y="1318"/>
                  <a:pt x="1593" y="1311"/>
                  <a:pt x="1592" y="1302"/>
                </a:cubicBezTo>
                <a:cubicBezTo>
                  <a:pt x="1591" y="1293"/>
                  <a:pt x="1597" y="1285"/>
                  <a:pt x="1606" y="1284"/>
                </a:cubicBezTo>
                <a:close/>
                <a:moveTo>
                  <a:pt x="1673" y="1276"/>
                </a:moveTo>
                <a:lnTo>
                  <a:pt x="1673" y="1276"/>
                </a:lnTo>
                <a:cubicBezTo>
                  <a:pt x="1682" y="1275"/>
                  <a:pt x="1690" y="1282"/>
                  <a:pt x="1691" y="1291"/>
                </a:cubicBezTo>
                <a:cubicBezTo>
                  <a:pt x="1692" y="1300"/>
                  <a:pt x="1686" y="1308"/>
                  <a:pt x="1677" y="1309"/>
                </a:cubicBezTo>
                <a:lnTo>
                  <a:pt x="1676" y="1309"/>
                </a:lnTo>
                <a:cubicBezTo>
                  <a:pt x="1667" y="1310"/>
                  <a:pt x="1659" y="1304"/>
                  <a:pt x="1658" y="1295"/>
                </a:cubicBezTo>
                <a:cubicBezTo>
                  <a:pt x="1657" y="1286"/>
                  <a:pt x="1663" y="1277"/>
                  <a:pt x="1673" y="1276"/>
                </a:cubicBezTo>
                <a:close/>
                <a:moveTo>
                  <a:pt x="1739" y="1269"/>
                </a:moveTo>
                <a:lnTo>
                  <a:pt x="1739" y="1269"/>
                </a:lnTo>
                <a:cubicBezTo>
                  <a:pt x="1748" y="1268"/>
                  <a:pt x="1756" y="1274"/>
                  <a:pt x="1757" y="1283"/>
                </a:cubicBezTo>
                <a:cubicBezTo>
                  <a:pt x="1758" y="1292"/>
                  <a:pt x="1752" y="1301"/>
                  <a:pt x="1743" y="1302"/>
                </a:cubicBezTo>
                <a:lnTo>
                  <a:pt x="1743" y="1302"/>
                </a:lnTo>
                <a:cubicBezTo>
                  <a:pt x="1734" y="1303"/>
                  <a:pt x="1725" y="1296"/>
                  <a:pt x="1724" y="1287"/>
                </a:cubicBezTo>
                <a:cubicBezTo>
                  <a:pt x="1723" y="1278"/>
                  <a:pt x="1730" y="1270"/>
                  <a:pt x="1739" y="1269"/>
                </a:cubicBezTo>
                <a:close/>
                <a:moveTo>
                  <a:pt x="1805" y="1261"/>
                </a:moveTo>
                <a:lnTo>
                  <a:pt x="1805" y="1261"/>
                </a:lnTo>
                <a:cubicBezTo>
                  <a:pt x="1814" y="1260"/>
                  <a:pt x="1823" y="1267"/>
                  <a:pt x="1824" y="1276"/>
                </a:cubicBezTo>
                <a:cubicBezTo>
                  <a:pt x="1825" y="1285"/>
                  <a:pt x="1818" y="1293"/>
                  <a:pt x="1809" y="1294"/>
                </a:cubicBezTo>
                <a:lnTo>
                  <a:pt x="1809" y="1294"/>
                </a:lnTo>
                <a:cubicBezTo>
                  <a:pt x="1800" y="1295"/>
                  <a:pt x="1792" y="1289"/>
                  <a:pt x="1790" y="1280"/>
                </a:cubicBezTo>
                <a:cubicBezTo>
                  <a:pt x="1789" y="1270"/>
                  <a:pt x="1796" y="1262"/>
                  <a:pt x="1805" y="1261"/>
                </a:cubicBezTo>
                <a:close/>
                <a:moveTo>
                  <a:pt x="1871" y="1254"/>
                </a:moveTo>
                <a:lnTo>
                  <a:pt x="1871" y="1254"/>
                </a:lnTo>
                <a:cubicBezTo>
                  <a:pt x="1881" y="1252"/>
                  <a:pt x="1889" y="1259"/>
                  <a:pt x="1890" y="1268"/>
                </a:cubicBezTo>
                <a:cubicBezTo>
                  <a:pt x="1891" y="1277"/>
                  <a:pt x="1884" y="1286"/>
                  <a:pt x="1875" y="1287"/>
                </a:cubicBezTo>
                <a:lnTo>
                  <a:pt x="1875" y="1287"/>
                </a:lnTo>
                <a:cubicBezTo>
                  <a:pt x="1866" y="1288"/>
                  <a:pt x="1858" y="1281"/>
                  <a:pt x="1857" y="1272"/>
                </a:cubicBezTo>
                <a:cubicBezTo>
                  <a:pt x="1856" y="1263"/>
                  <a:pt x="1862" y="1255"/>
                  <a:pt x="1871" y="1254"/>
                </a:cubicBezTo>
                <a:close/>
                <a:moveTo>
                  <a:pt x="1938" y="1246"/>
                </a:moveTo>
                <a:lnTo>
                  <a:pt x="1938" y="1246"/>
                </a:lnTo>
                <a:cubicBezTo>
                  <a:pt x="1947" y="1245"/>
                  <a:pt x="1955" y="1251"/>
                  <a:pt x="1956" y="1261"/>
                </a:cubicBezTo>
                <a:cubicBezTo>
                  <a:pt x="1957" y="1270"/>
                  <a:pt x="1951" y="1278"/>
                  <a:pt x="1942" y="1279"/>
                </a:cubicBezTo>
                <a:lnTo>
                  <a:pt x="1942" y="1279"/>
                </a:lnTo>
                <a:cubicBezTo>
                  <a:pt x="1932" y="1280"/>
                  <a:pt x="1924" y="1274"/>
                  <a:pt x="1923" y="1264"/>
                </a:cubicBezTo>
                <a:cubicBezTo>
                  <a:pt x="1922" y="1255"/>
                  <a:pt x="1928" y="1247"/>
                  <a:pt x="1938" y="1246"/>
                </a:cubicBezTo>
                <a:close/>
                <a:moveTo>
                  <a:pt x="2004" y="1238"/>
                </a:moveTo>
                <a:lnTo>
                  <a:pt x="2004" y="1238"/>
                </a:lnTo>
                <a:cubicBezTo>
                  <a:pt x="2013" y="1237"/>
                  <a:pt x="2021" y="1244"/>
                  <a:pt x="2022" y="1253"/>
                </a:cubicBezTo>
                <a:cubicBezTo>
                  <a:pt x="2024" y="1262"/>
                  <a:pt x="2017" y="1270"/>
                  <a:pt x="2008" y="1271"/>
                </a:cubicBezTo>
                <a:lnTo>
                  <a:pt x="2008" y="1271"/>
                </a:lnTo>
                <a:cubicBezTo>
                  <a:pt x="1999" y="1273"/>
                  <a:pt x="1990" y="1266"/>
                  <a:pt x="1989" y="1257"/>
                </a:cubicBezTo>
                <a:cubicBezTo>
                  <a:pt x="1988" y="1248"/>
                  <a:pt x="1995" y="1239"/>
                  <a:pt x="2004" y="1238"/>
                </a:cubicBezTo>
                <a:close/>
                <a:moveTo>
                  <a:pt x="2070" y="1231"/>
                </a:moveTo>
                <a:lnTo>
                  <a:pt x="2070" y="1231"/>
                </a:lnTo>
                <a:cubicBezTo>
                  <a:pt x="2079" y="1230"/>
                  <a:pt x="2088" y="1236"/>
                  <a:pt x="2089" y="1245"/>
                </a:cubicBezTo>
                <a:cubicBezTo>
                  <a:pt x="2090" y="1254"/>
                  <a:pt x="2083" y="1263"/>
                  <a:pt x="2074" y="1264"/>
                </a:cubicBezTo>
                <a:lnTo>
                  <a:pt x="2074" y="1264"/>
                </a:lnTo>
                <a:cubicBezTo>
                  <a:pt x="2065" y="1265"/>
                  <a:pt x="2057" y="1258"/>
                  <a:pt x="2056" y="1249"/>
                </a:cubicBezTo>
                <a:cubicBezTo>
                  <a:pt x="2054" y="1240"/>
                  <a:pt x="2061" y="1232"/>
                  <a:pt x="2070" y="1231"/>
                </a:cubicBezTo>
                <a:close/>
                <a:moveTo>
                  <a:pt x="2136" y="1223"/>
                </a:moveTo>
                <a:lnTo>
                  <a:pt x="2136" y="1223"/>
                </a:lnTo>
                <a:cubicBezTo>
                  <a:pt x="2146" y="1222"/>
                  <a:pt x="2154" y="1229"/>
                  <a:pt x="2155" y="1238"/>
                </a:cubicBezTo>
                <a:cubicBezTo>
                  <a:pt x="2156" y="1247"/>
                  <a:pt x="2150" y="1255"/>
                  <a:pt x="2140" y="1256"/>
                </a:cubicBezTo>
                <a:lnTo>
                  <a:pt x="2140" y="1256"/>
                </a:lnTo>
                <a:cubicBezTo>
                  <a:pt x="2131" y="1257"/>
                  <a:pt x="2123" y="1251"/>
                  <a:pt x="2122" y="1242"/>
                </a:cubicBezTo>
                <a:cubicBezTo>
                  <a:pt x="2121" y="1233"/>
                  <a:pt x="2127" y="1224"/>
                  <a:pt x="2136" y="1223"/>
                </a:cubicBezTo>
                <a:close/>
                <a:moveTo>
                  <a:pt x="2203" y="1216"/>
                </a:moveTo>
                <a:lnTo>
                  <a:pt x="2203" y="1216"/>
                </a:lnTo>
                <a:cubicBezTo>
                  <a:pt x="2212" y="1215"/>
                  <a:pt x="2220" y="1221"/>
                  <a:pt x="2221" y="1230"/>
                </a:cubicBezTo>
                <a:cubicBezTo>
                  <a:pt x="2222" y="1239"/>
                  <a:pt x="2216" y="1248"/>
                  <a:pt x="2207" y="1249"/>
                </a:cubicBezTo>
                <a:lnTo>
                  <a:pt x="2207" y="1249"/>
                </a:lnTo>
                <a:cubicBezTo>
                  <a:pt x="2197" y="1250"/>
                  <a:pt x="2189" y="1243"/>
                  <a:pt x="2188" y="1234"/>
                </a:cubicBezTo>
                <a:cubicBezTo>
                  <a:pt x="2187" y="1225"/>
                  <a:pt x="2194" y="1217"/>
                  <a:pt x="2203" y="1216"/>
                </a:cubicBezTo>
                <a:close/>
                <a:moveTo>
                  <a:pt x="2269" y="1208"/>
                </a:moveTo>
                <a:lnTo>
                  <a:pt x="2269" y="1208"/>
                </a:lnTo>
                <a:cubicBezTo>
                  <a:pt x="2278" y="1207"/>
                  <a:pt x="2286" y="1213"/>
                  <a:pt x="2288" y="1223"/>
                </a:cubicBezTo>
                <a:cubicBezTo>
                  <a:pt x="2289" y="1232"/>
                  <a:pt x="2282" y="1240"/>
                  <a:pt x="2273" y="1241"/>
                </a:cubicBezTo>
                <a:lnTo>
                  <a:pt x="2273" y="1241"/>
                </a:lnTo>
                <a:cubicBezTo>
                  <a:pt x="2264" y="1242"/>
                  <a:pt x="2255" y="1236"/>
                  <a:pt x="2254" y="1227"/>
                </a:cubicBezTo>
                <a:cubicBezTo>
                  <a:pt x="2253" y="1217"/>
                  <a:pt x="2260" y="1209"/>
                  <a:pt x="2269" y="1208"/>
                </a:cubicBezTo>
                <a:close/>
                <a:moveTo>
                  <a:pt x="2335" y="1200"/>
                </a:moveTo>
                <a:lnTo>
                  <a:pt x="2335" y="1200"/>
                </a:lnTo>
                <a:cubicBezTo>
                  <a:pt x="2344" y="1199"/>
                  <a:pt x="2353" y="1206"/>
                  <a:pt x="2354" y="1215"/>
                </a:cubicBezTo>
                <a:cubicBezTo>
                  <a:pt x="2355" y="1224"/>
                  <a:pt x="2348" y="1232"/>
                  <a:pt x="2339" y="1234"/>
                </a:cubicBezTo>
                <a:lnTo>
                  <a:pt x="2339" y="1234"/>
                </a:lnTo>
                <a:cubicBezTo>
                  <a:pt x="2330" y="1235"/>
                  <a:pt x="2322" y="1228"/>
                  <a:pt x="2321" y="1219"/>
                </a:cubicBezTo>
                <a:cubicBezTo>
                  <a:pt x="2320" y="1210"/>
                  <a:pt x="2326" y="1202"/>
                  <a:pt x="2335" y="1200"/>
                </a:cubicBezTo>
                <a:close/>
                <a:moveTo>
                  <a:pt x="2401" y="1193"/>
                </a:moveTo>
                <a:lnTo>
                  <a:pt x="2402" y="1193"/>
                </a:lnTo>
                <a:cubicBezTo>
                  <a:pt x="2411" y="1192"/>
                  <a:pt x="2419" y="1198"/>
                  <a:pt x="2420" y="1207"/>
                </a:cubicBezTo>
                <a:cubicBezTo>
                  <a:pt x="2421" y="1217"/>
                  <a:pt x="2415" y="1225"/>
                  <a:pt x="2405" y="1226"/>
                </a:cubicBezTo>
                <a:lnTo>
                  <a:pt x="2405" y="1226"/>
                </a:lnTo>
                <a:cubicBezTo>
                  <a:pt x="2396" y="1227"/>
                  <a:pt x="2388" y="1221"/>
                  <a:pt x="2387" y="1211"/>
                </a:cubicBezTo>
                <a:cubicBezTo>
                  <a:pt x="2386" y="1202"/>
                  <a:pt x="2392" y="1194"/>
                  <a:pt x="2401" y="1193"/>
                </a:cubicBezTo>
                <a:close/>
                <a:moveTo>
                  <a:pt x="2468" y="1185"/>
                </a:moveTo>
                <a:lnTo>
                  <a:pt x="2468" y="1185"/>
                </a:lnTo>
                <a:cubicBezTo>
                  <a:pt x="2477" y="1184"/>
                  <a:pt x="2485" y="1191"/>
                  <a:pt x="2486" y="1200"/>
                </a:cubicBezTo>
                <a:cubicBezTo>
                  <a:pt x="2487" y="1209"/>
                  <a:pt x="2481" y="1217"/>
                  <a:pt x="2472" y="1218"/>
                </a:cubicBezTo>
                <a:lnTo>
                  <a:pt x="2472" y="1218"/>
                </a:lnTo>
                <a:cubicBezTo>
                  <a:pt x="2463" y="1220"/>
                  <a:pt x="2454" y="1213"/>
                  <a:pt x="2453" y="1204"/>
                </a:cubicBezTo>
                <a:cubicBezTo>
                  <a:pt x="2452" y="1195"/>
                  <a:pt x="2459" y="1186"/>
                  <a:pt x="2468" y="1185"/>
                </a:cubicBezTo>
                <a:close/>
                <a:moveTo>
                  <a:pt x="2534" y="1178"/>
                </a:moveTo>
                <a:lnTo>
                  <a:pt x="2534" y="1178"/>
                </a:lnTo>
                <a:cubicBezTo>
                  <a:pt x="2543" y="1177"/>
                  <a:pt x="2551" y="1183"/>
                  <a:pt x="2553" y="1192"/>
                </a:cubicBezTo>
                <a:cubicBezTo>
                  <a:pt x="2554" y="1201"/>
                  <a:pt x="2547" y="1210"/>
                  <a:pt x="2538" y="1211"/>
                </a:cubicBezTo>
                <a:lnTo>
                  <a:pt x="2538" y="1211"/>
                </a:lnTo>
                <a:cubicBezTo>
                  <a:pt x="2529" y="1212"/>
                  <a:pt x="2521" y="1205"/>
                  <a:pt x="2519" y="1196"/>
                </a:cubicBezTo>
                <a:cubicBezTo>
                  <a:pt x="2518" y="1187"/>
                  <a:pt x="2525" y="1179"/>
                  <a:pt x="2534" y="1178"/>
                </a:cubicBezTo>
                <a:close/>
                <a:moveTo>
                  <a:pt x="2600" y="1170"/>
                </a:moveTo>
                <a:lnTo>
                  <a:pt x="2600" y="1170"/>
                </a:lnTo>
                <a:cubicBezTo>
                  <a:pt x="2609" y="1169"/>
                  <a:pt x="2618" y="1176"/>
                  <a:pt x="2619" y="1185"/>
                </a:cubicBezTo>
                <a:cubicBezTo>
                  <a:pt x="2620" y="1194"/>
                  <a:pt x="2613" y="1202"/>
                  <a:pt x="2604" y="1203"/>
                </a:cubicBezTo>
                <a:lnTo>
                  <a:pt x="2604" y="1203"/>
                </a:lnTo>
                <a:cubicBezTo>
                  <a:pt x="2595" y="1204"/>
                  <a:pt x="2587" y="1198"/>
                  <a:pt x="2586" y="1189"/>
                </a:cubicBezTo>
                <a:cubicBezTo>
                  <a:pt x="2585" y="1180"/>
                  <a:pt x="2591" y="1171"/>
                  <a:pt x="2600" y="1170"/>
                </a:cubicBezTo>
                <a:close/>
                <a:moveTo>
                  <a:pt x="2667" y="1163"/>
                </a:moveTo>
                <a:lnTo>
                  <a:pt x="2667" y="1163"/>
                </a:lnTo>
                <a:cubicBezTo>
                  <a:pt x="2676" y="1162"/>
                  <a:pt x="2684" y="1168"/>
                  <a:pt x="2685" y="1177"/>
                </a:cubicBezTo>
                <a:cubicBezTo>
                  <a:pt x="2686" y="1186"/>
                  <a:pt x="2680" y="1195"/>
                  <a:pt x="2671" y="1196"/>
                </a:cubicBezTo>
                <a:lnTo>
                  <a:pt x="2671" y="1196"/>
                </a:lnTo>
                <a:cubicBezTo>
                  <a:pt x="2661" y="1197"/>
                  <a:pt x="2653" y="1190"/>
                  <a:pt x="2652" y="1181"/>
                </a:cubicBezTo>
                <a:cubicBezTo>
                  <a:pt x="2651" y="1172"/>
                  <a:pt x="2657" y="1164"/>
                  <a:pt x="2667" y="1163"/>
                </a:cubicBezTo>
                <a:close/>
                <a:moveTo>
                  <a:pt x="2733" y="1155"/>
                </a:moveTo>
                <a:lnTo>
                  <a:pt x="2733" y="1155"/>
                </a:lnTo>
                <a:cubicBezTo>
                  <a:pt x="2742" y="1154"/>
                  <a:pt x="2750" y="1160"/>
                  <a:pt x="2751" y="1170"/>
                </a:cubicBezTo>
                <a:cubicBezTo>
                  <a:pt x="2752" y="1179"/>
                  <a:pt x="2746" y="1187"/>
                  <a:pt x="2737" y="1188"/>
                </a:cubicBezTo>
                <a:lnTo>
                  <a:pt x="2737" y="1188"/>
                </a:lnTo>
                <a:cubicBezTo>
                  <a:pt x="2728" y="1189"/>
                  <a:pt x="2719" y="1183"/>
                  <a:pt x="2718" y="1174"/>
                </a:cubicBezTo>
                <a:cubicBezTo>
                  <a:pt x="2717" y="1164"/>
                  <a:pt x="2724" y="1156"/>
                  <a:pt x="2733" y="1155"/>
                </a:cubicBezTo>
                <a:close/>
                <a:moveTo>
                  <a:pt x="2799" y="1147"/>
                </a:moveTo>
                <a:lnTo>
                  <a:pt x="2799" y="1147"/>
                </a:lnTo>
                <a:cubicBezTo>
                  <a:pt x="2808" y="1146"/>
                  <a:pt x="2817" y="1153"/>
                  <a:pt x="2818" y="1162"/>
                </a:cubicBezTo>
                <a:cubicBezTo>
                  <a:pt x="2819" y="1171"/>
                  <a:pt x="2812" y="1179"/>
                  <a:pt x="2803" y="1181"/>
                </a:cubicBezTo>
                <a:lnTo>
                  <a:pt x="2803" y="1181"/>
                </a:lnTo>
                <a:cubicBezTo>
                  <a:pt x="2794" y="1182"/>
                  <a:pt x="2786" y="1175"/>
                  <a:pt x="2785" y="1166"/>
                </a:cubicBezTo>
                <a:cubicBezTo>
                  <a:pt x="2783" y="1157"/>
                  <a:pt x="2790" y="1149"/>
                  <a:pt x="2799" y="1147"/>
                </a:cubicBezTo>
                <a:close/>
                <a:moveTo>
                  <a:pt x="2865" y="1140"/>
                </a:moveTo>
                <a:lnTo>
                  <a:pt x="2865" y="1140"/>
                </a:lnTo>
                <a:cubicBezTo>
                  <a:pt x="2875" y="1139"/>
                  <a:pt x="2883" y="1145"/>
                  <a:pt x="2884" y="1154"/>
                </a:cubicBezTo>
                <a:cubicBezTo>
                  <a:pt x="2885" y="1164"/>
                  <a:pt x="2878" y="1172"/>
                  <a:pt x="2869" y="1173"/>
                </a:cubicBezTo>
                <a:lnTo>
                  <a:pt x="2869" y="1173"/>
                </a:lnTo>
                <a:cubicBezTo>
                  <a:pt x="2860" y="1174"/>
                  <a:pt x="2852" y="1168"/>
                  <a:pt x="2851" y="1158"/>
                </a:cubicBezTo>
                <a:cubicBezTo>
                  <a:pt x="2850" y="1149"/>
                  <a:pt x="2856" y="1141"/>
                  <a:pt x="2865" y="1140"/>
                </a:cubicBezTo>
                <a:close/>
                <a:moveTo>
                  <a:pt x="2932" y="1132"/>
                </a:moveTo>
                <a:lnTo>
                  <a:pt x="2932" y="1132"/>
                </a:lnTo>
                <a:cubicBezTo>
                  <a:pt x="2941" y="1131"/>
                  <a:pt x="2949" y="1138"/>
                  <a:pt x="2950" y="1147"/>
                </a:cubicBezTo>
                <a:cubicBezTo>
                  <a:pt x="2951" y="1156"/>
                  <a:pt x="2945" y="1164"/>
                  <a:pt x="2936" y="1165"/>
                </a:cubicBezTo>
                <a:lnTo>
                  <a:pt x="2936" y="1165"/>
                </a:lnTo>
                <a:cubicBezTo>
                  <a:pt x="2926" y="1167"/>
                  <a:pt x="2918" y="1160"/>
                  <a:pt x="2917" y="1151"/>
                </a:cubicBezTo>
                <a:cubicBezTo>
                  <a:pt x="2916" y="1142"/>
                  <a:pt x="2922" y="1133"/>
                  <a:pt x="2932" y="1132"/>
                </a:cubicBezTo>
                <a:close/>
                <a:moveTo>
                  <a:pt x="2998" y="1125"/>
                </a:moveTo>
                <a:lnTo>
                  <a:pt x="2998" y="1125"/>
                </a:lnTo>
                <a:cubicBezTo>
                  <a:pt x="3007" y="1124"/>
                  <a:pt x="3015" y="1130"/>
                  <a:pt x="3016" y="1139"/>
                </a:cubicBezTo>
                <a:cubicBezTo>
                  <a:pt x="3018" y="1148"/>
                  <a:pt x="3011" y="1157"/>
                  <a:pt x="3002" y="1158"/>
                </a:cubicBezTo>
                <a:lnTo>
                  <a:pt x="3002" y="1158"/>
                </a:lnTo>
                <a:cubicBezTo>
                  <a:pt x="2993" y="1159"/>
                  <a:pt x="2984" y="1152"/>
                  <a:pt x="2983" y="1143"/>
                </a:cubicBezTo>
                <a:cubicBezTo>
                  <a:pt x="2982" y="1134"/>
                  <a:pt x="2989" y="1126"/>
                  <a:pt x="2998" y="1125"/>
                </a:cubicBezTo>
                <a:close/>
                <a:moveTo>
                  <a:pt x="3064" y="1117"/>
                </a:moveTo>
                <a:lnTo>
                  <a:pt x="3064" y="1117"/>
                </a:lnTo>
                <a:cubicBezTo>
                  <a:pt x="3073" y="1116"/>
                  <a:pt x="3082" y="1123"/>
                  <a:pt x="3083" y="1132"/>
                </a:cubicBezTo>
                <a:cubicBezTo>
                  <a:pt x="3084" y="1141"/>
                  <a:pt x="3077" y="1149"/>
                  <a:pt x="3068" y="1150"/>
                </a:cubicBezTo>
                <a:lnTo>
                  <a:pt x="3068" y="1150"/>
                </a:lnTo>
                <a:cubicBezTo>
                  <a:pt x="3059" y="1151"/>
                  <a:pt x="3051" y="1145"/>
                  <a:pt x="3050" y="1136"/>
                </a:cubicBezTo>
                <a:cubicBezTo>
                  <a:pt x="3049" y="1127"/>
                  <a:pt x="3055" y="1118"/>
                  <a:pt x="3064" y="1117"/>
                </a:cubicBezTo>
                <a:close/>
                <a:moveTo>
                  <a:pt x="3130" y="1110"/>
                </a:moveTo>
                <a:lnTo>
                  <a:pt x="3130" y="1110"/>
                </a:lnTo>
                <a:cubicBezTo>
                  <a:pt x="3140" y="1109"/>
                  <a:pt x="3148" y="1115"/>
                  <a:pt x="3149" y="1124"/>
                </a:cubicBezTo>
                <a:cubicBezTo>
                  <a:pt x="3150" y="1133"/>
                  <a:pt x="3144" y="1142"/>
                  <a:pt x="3134" y="1143"/>
                </a:cubicBezTo>
                <a:lnTo>
                  <a:pt x="3134" y="1143"/>
                </a:lnTo>
                <a:cubicBezTo>
                  <a:pt x="3125" y="1144"/>
                  <a:pt x="3117" y="1137"/>
                  <a:pt x="3116" y="1128"/>
                </a:cubicBezTo>
                <a:cubicBezTo>
                  <a:pt x="3115" y="1119"/>
                  <a:pt x="3121" y="1111"/>
                  <a:pt x="3130" y="1110"/>
                </a:cubicBezTo>
                <a:close/>
                <a:moveTo>
                  <a:pt x="3197" y="1102"/>
                </a:moveTo>
                <a:lnTo>
                  <a:pt x="3197" y="1102"/>
                </a:lnTo>
                <a:cubicBezTo>
                  <a:pt x="3206" y="1101"/>
                  <a:pt x="3214" y="1107"/>
                  <a:pt x="3215" y="1117"/>
                </a:cubicBezTo>
                <a:cubicBezTo>
                  <a:pt x="3216" y="1126"/>
                  <a:pt x="3210" y="1134"/>
                  <a:pt x="3201" y="1135"/>
                </a:cubicBezTo>
                <a:lnTo>
                  <a:pt x="3201" y="1135"/>
                </a:lnTo>
                <a:cubicBezTo>
                  <a:pt x="3192" y="1136"/>
                  <a:pt x="3183" y="1130"/>
                  <a:pt x="3182" y="1121"/>
                </a:cubicBezTo>
                <a:cubicBezTo>
                  <a:pt x="3181" y="1111"/>
                  <a:pt x="3188" y="1103"/>
                  <a:pt x="3197" y="1102"/>
                </a:cubicBezTo>
                <a:close/>
                <a:moveTo>
                  <a:pt x="3263" y="1094"/>
                </a:moveTo>
                <a:lnTo>
                  <a:pt x="3263" y="1094"/>
                </a:lnTo>
                <a:cubicBezTo>
                  <a:pt x="3272" y="1093"/>
                  <a:pt x="3280" y="1100"/>
                  <a:pt x="3282" y="1109"/>
                </a:cubicBezTo>
                <a:cubicBezTo>
                  <a:pt x="3283" y="1118"/>
                  <a:pt x="3276" y="1126"/>
                  <a:pt x="3267" y="1128"/>
                </a:cubicBezTo>
                <a:lnTo>
                  <a:pt x="3267" y="1128"/>
                </a:lnTo>
                <a:cubicBezTo>
                  <a:pt x="3258" y="1129"/>
                  <a:pt x="3249" y="1122"/>
                  <a:pt x="3248" y="1113"/>
                </a:cubicBezTo>
                <a:cubicBezTo>
                  <a:pt x="3247" y="1104"/>
                  <a:pt x="3254" y="1096"/>
                  <a:pt x="3263" y="1094"/>
                </a:cubicBezTo>
                <a:close/>
                <a:moveTo>
                  <a:pt x="3329" y="1087"/>
                </a:moveTo>
                <a:lnTo>
                  <a:pt x="3329" y="1087"/>
                </a:lnTo>
                <a:cubicBezTo>
                  <a:pt x="3338" y="1086"/>
                  <a:pt x="3347" y="1092"/>
                  <a:pt x="3348" y="1101"/>
                </a:cubicBezTo>
                <a:cubicBezTo>
                  <a:pt x="3349" y="1111"/>
                  <a:pt x="3342" y="1119"/>
                  <a:pt x="3333" y="1120"/>
                </a:cubicBezTo>
                <a:lnTo>
                  <a:pt x="3333" y="1120"/>
                </a:lnTo>
                <a:cubicBezTo>
                  <a:pt x="3324" y="1121"/>
                  <a:pt x="3316" y="1115"/>
                  <a:pt x="3315" y="1105"/>
                </a:cubicBezTo>
                <a:cubicBezTo>
                  <a:pt x="3314" y="1096"/>
                  <a:pt x="3320" y="1088"/>
                  <a:pt x="3329" y="1087"/>
                </a:cubicBezTo>
                <a:close/>
                <a:moveTo>
                  <a:pt x="3396" y="1079"/>
                </a:moveTo>
                <a:lnTo>
                  <a:pt x="3396" y="1079"/>
                </a:lnTo>
                <a:cubicBezTo>
                  <a:pt x="3405" y="1078"/>
                  <a:pt x="3413" y="1085"/>
                  <a:pt x="3414" y="1094"/>
                </a:cubicBezTo>
                <a:cubicBezTo>
                  <a:pt x="3415" y="1103"/>
                  <a:pt x="3409" y="1111"/>
                  <a:pt x="3400" y="1112"/>
                </a:cubicBezTo>
                <a:lnTo>
                  <a:pt x="3399" y="1112"/>
                </a:lnTo>
                <a:cubicBezTo>
                  <a:pt x="3390" y="1113"/>
                  <a:pt x="3382" y="1107"/>
                  <a:pt x="3381" y="1098"/>
                </a:cubicBezTo>
                <a:cubicBezTo>
                  <a:pt x="3380" y="1089"/>
                  <a:pt x="3386" y="1080"/>
                  <a:pt x="3396" y="1079"/>
                </a:cubicBezTo>
                <a:close/>
                <a:moveTo>
                  <a:pt x="3462" y="1072"/>
                </a:moveTo>
                <a:lnTo>
                  <a:pt x="3462" y="1072"/>
                </a:lnTo>
                <a:cubicBezTo>
                  <a:pt x="3471" y="1071"/>
                  <a:pt x="3479" y="1077"/>
                  <a:pt x="3480" y="1086"/>
                </a:cubicBezTo>
                <a:cubicBezTo>
                  <a:pt x="3481" y="1095"/>
                  <a:pt x="3475" y="1104"/>
                  <a:pt x="3466" y="1105"/>
                </a:cubicBezTo>
                <a:lnTo>
                  <a:pt x="3466" y="1105"/>
                </a:lnTo>
                <a:cubicBezTo>
                  <a:pt x="3457" y="1106"/>
                  <a:pt x="3448" y="1099"/>
                  <a:pt x="3447" y="1090"/>
                </a:cubicBezTo>
                <a:cubicBezTo>
                  <a:pt x="3446" y="1081"/>
                  <a:pt x="3453" y="1073"/>
                  <a:pt x="3462" y="1072"/>
                </a:cubicBezTo>
                <a:close/>
                <a:moveTo>
                  <a:pt x="3528" y="1064"/>
                </a:moveTo>
                <a:lnTo>
                  <a:pt x="3528" y="1064"/>
                </a:lnTo>
                <a:cubicBezTo>
                  <a:pt x="3537" y="1063"/>
                  <a:pt x="3546" y="1070"/>
                  <a:pt x="3547" y="1079"/>
                </a:cubicBezTo>
                <a:cubicBezTo>
                  <a:pt x="3548" y="1088"/>
                  <a:pt x="3541" y="1096"/>
                  <a:pt x="3532" y="1097"/>
                </a:cubicBezTo>
                <a:lnTo>
                  <a:pt x="3532" y="1097"/>
                </a:lnTo>
                <a:cubicBezTo>
                  <a:pt x="3523" y="1098"/>
                  <a:pt x="3515" y="1092"/>
                  <a:pt x="3513" y="1083"/>
                </a:cubicBezTo>
                <a:cubicBezTo>
                  <a:pt x="3512" y="1074"/>
                  <a:pt x="3519" y="1065"/>
                  <a:pt x="3528" y="1064"/>
                </a:cubicBezTo>
                <a:close/>
                <a:moveTo>
                  <a:pt x="3594" y="1057"/>
                </a:moveTo>
                <a:lnTo>
                  <a:pt x="3594" y="1057"/>
                </a:lnTo>
                <a:cubicBezTo>
                  <a:pt x="3603" y="1055"/>
                  <a:pt x="3612" y="1062"/>
                  <a:pt x="3613" y="1071"/>
                </a:cubicBezTo>
                <a:cubicBezTo>
                  <a:pt x="3614" y="1080"/>
                  <a:pt x="3607" y="1089"/>
                  <a:pt x="3598" y="1090"/>
                </a:cubicBezTo>
                <a:lnTo>
                  <a:pt x="3598" y="1090"/>
                </a:lnTo>
                <a:cubicBezTo>
                  <a:pt x="3589" y="1091"/>
                  <a:pt x="3581" y="1084"/>
                  <a:pt x="3580" y="1075"/>
                </a:cubicBezTo>
                <a:cubicBezTo>
                  <a:pt x="3579" y="1066"/>
                  <a:pt x="3585" y="1058"/>
                  <a:pt x="3594" y="1057"/>
                </a:cubicBezTo>
                <a:close/>
                <a:moveTo>
                  <a:pt x="3661" y="1049"/>
                </a:moveTo>
                <a:lnTo>
                  <a:pt x="3661" y="1049"/>
                </a:lnTo>
                <a:cubicBezTo>
                  <a:pt x="3670" y="1048"/>
                  <a:pt x="3678" y="1054"/>
                  <a:pt x="3679" y="1064"/>
                </a:cubicBezTo>
                <a:cubicBezTo>
                  <a:pt x="3680" y="1073"/>
                  <a:pt x="3674" y="1081"/>
                  <a:pt x="3665" y="1082"/>
                </a:cubicBezTo>
                <a:lnTo>
                  <a:pt x="3665" y="1082"/>
                </a:lnTo>
                <a:cubicBezTo>
                  <a:pt x="3655" y="1083"/>
                  <a:pt x="3647" y="1077"/>
                  <a:pt x="3646" y="1068"/>
                </a:cubicBezTo>
                <a:cubicBezTo>
                  <a:pt x="3645" y="1058"/>
                  <a:pt x="3651" y="1050"/>
                  <a:pt x="3661" y="1049"/>
                </a:cubicBezTo>
                <a:close/>
                <a:moveTo>
                  <a:pt x="3727" y="1041"/>
                </a:moveTo>
                <a:lnTo>
                  <a:pt x="3727" y="1041"/>
                </a:lnTo>
                <a:cubicBezTo>
                  <a:pt x="3736" y="1040"/>
                  <a:pt x="3744" y="1047"/>
                  <a:pt x="3745" y="1056"/>
                </a:cubicBezTo>
                <a:cubicBezTo>
                  <a:pt x="3747" y="1065"/>
                  <a:pt x="3740" y="1073"/>
                  <a:pt x="3731" y="1075"/>
                </a:cubicBezTo>
                <a:lnTo>
                  <a:pt x="3731" y="1075"/>
                </a:lnTo>
                <a:cubicBezTo>
                  <a:pt x="3722" y="1076"/>
                  <a:pt x="3713" y="1069"/>
                  <a:pt x="3712" y="1060"/>
                </a:cubicBezTo>
                <a:cubicBezTo>
                  <a:pt x="3711" y="1051"/>
                  <a:pt x="3718" y="1043"/>
                  <a:pt x="3727" y="1041"/>
                </a:cubicBezTo>
                <a:close/>
                <a:moveTo>
                  <a:pt x="3793" y="1034"/>
                </a:moveTo>
                <a:lnTo>
                  <a:pt x="3793" y="1034"/>
                </a:lnTo>
                <a:cubicBezTo>
                  <a:pt x="3802" y="1033"/>
                  <a:pt x="3811" y="1039"/>
                  <a:pt x="3812" y="1048"/>
                </a:cubicBezTo>
                <a:cubicBezTo>
                  <a:pt x="3813" y="1058"/>
                  <a:pt x="3806" y="1066"/>
                  <a:pt x="3797" y="1067"/>
                </a:cubicBezTo>
                <a:lnTo>
                  <a:pt x="3797" y="1067"/>
                </a:lnTo>
                <a:cubicBezTo>
                  <a:pt x="3788" y="1068"/>
                  <a:pt x="3780" y="1062"/>
                  <a:pt x="3779" y="1052"/>
                </a:cubicBezTo>
                <a:cubicBezTo>
                  <a:pt x="3777" y="1043"/>
                  <a:pt x="3784" y="1035"/>
                  <a:pt x="3793" y="1034"/>
                </a:cubicBezTo>
                <a:close/>
                <a:moveTo>
                  <a:pt x="3859" y="1026"/>
                </a:moveTo>
                <a:lnTo>
                  <a:pt x="3859" y="1026"/>
                </a:lnTo>
                <a:cubicBezTo>
                  <a:pt x="3869" y="1025"/>
                  <a:pt x="3877" y="1032"/>
                  <a:pt x="3878" y="1041"/>
                </a:cubicBezTo>
                <a:cubicBezTo>
                  <a:pt x="3879" y="1050"/>
                  <a:pt x="3873" y="1058"/>
                  <a:pt x="3863" y="1059"/>
                </a:cubicBezTo>
                <a:lnTo>
                  <a:pt x="3863" y="1059"/>
                </a:lnTo>
                <a:cubicBezTo>
                  <a:pt x="3854" y="1060"/>
                  <a:pt x="3846" y="1054"/>
                  <a:pt x="3845" y="1045"/>
                </a:cubicBezTo>
                <a:cubicBezTo>
                  <a:pt x="3844" y="1036"/>
                  <a:pt x="3850" y="1027"/>
                  <a:pt x="3859" y="1026"/>
                </a:cubicBezTo>
                <a:close/>
                <a:moveTo>
                  <a:pt x="3926" y="1019"/>
                </a:moveTo>
                <a:lnTo>
                  <a:pt x="3926" y="1019"/>
                </a:lnTo>
                <a:cubicBezTo>
                  <a:pt x="3935" y="1018"/>
                  <a:pt x="3943" y="1024"/>
                  <a:pt x="3944" y="1033"/>
                </a:cubicBezTo>
                <a:cubicBezTo>
                  <a:pt x="3945" y="1042"/>
                  <a:pt x="3939" y="1051"/>
                  <a:pt x="3930" y="1052"/>
                </a:cubicBezTo>
                <a:lnTo>
                  <a:pt x="3930" y="1052"/>
                </a:lnTo>
                <a:cubicBezTo>
                  <a:pt x="3920" y="1053"/>
                  <a:pt x="3912" y="1046"/>
                  <a:pt x="3911" y="1037"/>
                </a:cubicBezTo>
                <a:cubicBezTo>
                  <a:pt x="3910" y="1028"/>
                  <a:pt x="3917" y="1020"/>
                  <a:pt x="3926" y="1019"/>
                </a:cubicBezTo>
                <a:close/>
                <a:moveTo>
                  <a:pt x="3992" y="1011"/>
                </a:moveTo>
                <a:lnTo>
                  <a:pt x="3992" y="1011"/>
                </a:lnTo>
                <a:cubicBezTo>
                  <a:pt x="4001" y="1010"/>
                  <a:pt x="4009" y="1017"/>
                  <a:pt x="4010" y="1026"/>
                </a:cubicBezTo>
                <a:cubicBezTo>
                  <a:pt x="4012" y="1035"/>
                  <a:pt x="4005" y="1043"/>
                  <a:pt x="3996" y="1044"/>
                </a:cubicBezTo>
                <a:lnTo>
                  <a:pt x="3996" y="1044"/>
                </a:lnTo>
                <a:cubicBezTo>
                  <a:pt x="3987" y="1045"/>
                  <a:pt x="3978" y="1039"/>
                  <a:pt x="3977" y="1030"/>
                </a:cubicBezTo>
                <a:cubicBezTo>
                  <a:pt x="3976" y="1021"/>
                  <a:pt x="3983" y="1012"/>
                  <a:pt x="3992" y="1011"/>
                </a:cubicBezTo>
                <a:close/>
                <a:moveTo>
                  <a:pt x="4058" y="1004"/>
                </a:moveTo>
                <a:lnTo>
                  <a:pt x="4058" y="1004"/>
                </a:lnTo>
                <a:cubicBezTo>
                  <a:pt x="4067" y="1002"/>
                  <a:pt x="4076" y="1009"/>
                  <a:pt x="4077" y="1018"/>
                </a:cubicBezTo>
                <a:cubicBezTo>
                  <a:pt x="4078" y="1027"/>
                  <a:pt x="4071" y="1036"/>
                  <a:pt x="4062" y="1037"/>
                </a:cubicBezTo>
                <a:lnTo>
                  <a:pt x="4062" y="1037"/>
                </a:lnTo>
                <a:cubicBezTo>
                  <a:pt x="4053" y="1038"/>
                  <a:pt x="4045" y="1031"/>
                  <a:pt x="4044" y="1022"/>
                </a:cubicBezTo>
                <a:cubicBezTo>
                  <a:pt x="4043" y="1013"/>
                  <a:pt x="4049" y="1005"/>
                  <a:pt x="4058" y="1004"/>
                </a:cubicBezTo>
                <a:close/>
                <a:moveTo>
                  <a:pt x="4124" y="996"/>
                </a:moveTo>
                <a:lnTo>
                  <a:pt x="4125" y="996"/>
                </a:lnTo>
                <a:cubicBezTo>
                  <a:pt x="4134" y="995"/>
                  <a:pt x="4142" y="1001"/>
                  <a:pt x="4143" y="1011"/>
                </a:cubicBezTo>
                <a:cubicBezTo>
                  <a:pt x="4144" y="1020"/>
                  <a:pt x="4138" y="1028"/>
                  <a:pt x="4128" y="1029"/>
                </a:cubicBezTo>
                <a:lnTo>
                  <a:pt x="4128" y="1029"/>
                </a:lnTo>
                <a:cubicBezTo>
                  <a:pt x="4119" y="1030"/>
                  <a:pt x="4111" y="1024"/>
                  <a:pt x="4110" y="1015"/>
                </a:cubicBezTo>
                <a:cubicBezTo>
                  <a:pt x="4109" y="1005"/>
                  <a:pt x="4115" y="997"/>
                  <a:pt x="4124" y="996"/>
                </a:cubicBezTo>
                <a:close/>
                <a:moveTo>
                  <a:pt x="4191" y="988"/>
                </a:moveTo>
                <a:lnTo>
                  <a:pt x="4191" y="988"/>
                </a:lnTo>
                <a:cubicBezTo>
                  <a:pt x="4200" y="987"/>
                  <a:pt x="4208" y="994"/>
                  <a:pt x="4209" y="1003"/>
                </a:cubicBezTo>
                <a:cubicBezTo>
                  <a:pt x="4210" y="1012"/>
                  <a:pt x="4204" y="1020"/>
                  <a:pt x="4195" y="1022"/>
                </a:cubicBezTo>
                <a:lnTo>
                  <a:pt x="4195" y="1022"/>
                </a:lnTo>
                <a:cubicBezTo>
                  <a:pt x="4186" y="1023"/>
                  <a:pt x="4177" y="1016"/>
                  <a:pt x="4176" y="1007"/>
                </a:cubicBezTo>
                <a:cubicBezTo>
                  <a:pt x="4175" y="998"/>
                  <a:pt x="4182" y="990"/>
                  <a:pt x="4191" y="988"/>
                </a:cubicBezTo>
                <a:close/>
                <a:moveTo>
                  <a:pt x="4257" y="981"/>
                </a:moveTo>
                <a:lnTo>
                  <a:pt x="4257" y="981"/>
                </a:lnTo>
                <a:cubicBezTo>
                  <a:pt x="4266" y="980"/>
                  <a:pt x="4274" y="986"/>
                  <a:pt x="4276" y="995"/>
                </a:cubicBezTo>
                <a:cubicBezTo>
                  <a:pt x="4277" y="1005"/>
                  <a:pt x="4270" y="1013"/>
                  <a:pt x="4261" y="1014"/>
                </a:cubicBezTo>
                <a:lnTo>
                  <a:pt x="4261" y="1014"/>
                </a:lnTo>
                <a:cubicBezTo>
                  <a:pt x="4252" y="1015"/>
                  <a:pt x="4244" y="1009"/>
                  <a:pt x="4242" y="999"/>
                </a:cubicBezTo>
                <a:cubicBezTo>
                  <a:pt x="4241" y="990"/>
                  <a:pt x="4248" y="982"/>
                  <a:pt x="4257" y="981"/>
                </a:cubicBezTo>
                <a:close/>
                <a:moveTo>
                  <a:pt x="4323" y="973"/>
                </a:moveTo>
                <a:lnTo>
                  <a:pt x="4323" y="973"/>
                </a:lnTo>
                <a:cubicBezTo>
                  <a:pt x="4332" y="972"/>
                  <a:pt x="4341" y="979"/>
                  <a:pt x="4342" y="988"/>
                </a:cubicBezTo>
                <a:cubicBezTo>
                  <a:pt x="4343" y="997"/>
                  <a:pt x="4336" y="1005"/>
                  <a:pt x="4327" y="1006"/>
                </a:cubicBezTo>
                <a:lnTo>
                  <a:pt x="4327" y="1006"/>
                </a:lnTo>
                <a:cubicBezTo>
                  <a:pt x="4318" y="1007"/>
                  <a:pt x="4310" y="1001"/>
                  <a:pt x="4309" y="992"/>
                </a:cubicBezTo>
                <a:cubicBezTo>
                  <a:pt x="4308" y="983"/>
                  <a:pt x="4314" y="974"/>
                  <a:pt x="4323" y="973"/>
                </a:cubicBezTo>
                <a:close/>
                <a:moveTo>
                  <a:pt x="4390" y="966"/>
                </a:moveTo>
                <a:lnTo>
                  <a:pt x="4390" y="966"/>
                </a:lnTo>
                <a:cubicBezTo>
                  <a:pt x="4399" y="965"/>
                  <a:pt x="4407" y="971"/>
                  <a:pt x="4408" y="980"/>
                </a:cubicBezTo>
                <a:cubicBezTo>
                  <a:pt x="4409" y="989"/>
                  <a:pt x="4403" y="998"/>
                  <a:pt x="4394" y="999"/>
                </a:cubicBezTo>
                <a:lnTo>
                  <a:pt x="4394" y="999"/>
                </a:lnTo>
                <a:cubicBezTo>
                  <a:pt x="4384" y="1000"/>
                  <a:pt x="4376" y="993"/>
                  <a:pt x="4375" y="984"/>
                </a:cubicBezTo>
                <a:cubicBezTo>
                  <a:pt x="4374" y="975"/>
                  <a:pt x="4380" y="967"/>
                  <a:pt x="4390" y="966"/>
                </a:cubicBezTo>
                <a:close/>
                <a:moveTo>
                  <a:pt x="4456" y="958"/>
                </a:moveTo>
                <a:lnTo>
                  <a:pt x="4456" y="958"/>
                </a:lnTo>
                <a:cubicBezTo>
                  <a:pt x="4465" y="957"/>
                  <a:pt x="4473" y="964"/>
                  <a:pt x="4474" y="973"/>
                </a:cubicBezTo>
                <a:cubicBezTo>
                  <a:pt x="4475" y="982"/>
                  <a:pt x="4469" y="990"/>
                  <a:pt x="4460" y="991"/>
                </a:cubicBezTo>
                <a:lnTo>
                  <a:pt x="4460" y="991"/>
                </a:lnTo>
                <a:cubicBezTo>
                  <a:pt x="4451" y="992"/>
                  <a:pt x="4442" y="986"/>
                  <a:pt x="4441" y="977"/>
                </a:cubicBezTo>
                <a:cubicBezTo>
                  <a:pt x="4440" y="967"/>
                  <a:pt x="4447" y="959"/>
                  <a:pt x="4456" y="958"/>
                </a:cubicBezTo>
                <a:close/>
                <a:moveTo>
                  <a:pt x="4522" y="951"/>
                </a:moveTo>
                <a:lnTo>
                  <a:pt x="4522" y="951"/>
                </a:lnTo>
                <a:cubicBezTo>
                  <a:pt x="4531" y="949"/>
                  <a:pt x="4540" y="956"/>
                  <a:pt x="4541" y="965"/>
                </a:cubicBezTo>
                <a:cubicBezTo>
                  <a:pt x="4542" y="974"/>
                  <a:pt x="4535" y="983"/>
                  <a:pt x="4526" y="984"/>
                </a:cubicBezTo>
                <a:lnTo>
                  <a:pt x="4526" y="984"/>
                </a:lnTo>
                <a:cubicBezTo>
                  <a:pt x="4517" y="985"/>
                  <a:pt x="4509" y="978"/>
                  <a:pt x="4508" y="969"/>
                </a:cubicBezTo>
                <a:cubicBezTo>
                  <a:pt x="4506" y="960"/>
                  <a:pt x="4513" y="952"/>
                  <a:pt x="4522" y="951"/>
                </a:cubicBezTo>
                <a:close/>
                <a:moveTo>
                  <a:pt x="4588" y="943"/>
                </a:moveTo>
                <a:lnTo>
                  <a:pt x="4588" y="943"/>
                </a:lnTo>
                <a:cubicBezTo>
                  <a:pt x="4598" y="942"/>
                  <a:pt x="4606" y="948"/>
                  <a:pt x="4607" y="958"/>
                </a:cubicBezTo>
                <a:cubicBezTo>
                  <a:pt x="4608" y="967"/>
                  <a:pt x="4601" y="975"/>
                  <a:pt x="4592" y="976"/>
                </a:cubicBezTo>
                <a:lnTo>
                  <a:pt x="4592" y="976"/>
                </a:lnTo>
                <a:cubicBezTo>
                  <a:pt x="4583" y="977"/>
                  <a:pt x="4575" y="971"/>
                  <a:pt x="4574" y="961"/>
                </a:cubicBezTo>
                <a:cubicBezTo>
                  <a:pt x="4573" y="952"/>
                  <a:pt x="4579" y="944"/>
                  <a:pt x="4588" y="943"/>
                </a:cubicBezTo>
                <a:close/>
                <a:moveTo>
                  <a:pt x="4655" y="935"/>
                </a:moveTo>
                <a:lnTo>
                  <a:pt x="4655" y="935"/>
                </a:lnTo>
                <a:cubicBezTo>
                  <a:pt x="4664" y="934"/>
                  <a:pt x="4672" y="941"/>
                  <a:pt x="4673" y="950"/>
                </a:cubicBezTo>
                <a:cubicBezTo>
                  <a:pt x="4674" y="959"/>
                  <a:pt x="4668" y="967"/>
                  <a:pt x="4659" y="968"/>
                </a:cubicBezTo>
                <a:lnTo>
                  <a:pt x="4659" y="968"/>
                </a:lnTo>
                <a:cubicBezTo>
                  <a:pt x="4649" y="970"/>
                  <a:pt x="4641" y="963"/>
                  <a:pt x="4640" y="954"/>
                </a:cubicBezTo>
                <a:cubicBezTo>
                  <a:pt x="4639" y="945"/>
                  <a:pt x="4645" y="936"/>
                  <a:pt x="4655" y="935"/>
                </a:cubicBezTo>
                <a:close/>
                <a:moveTo>
                  <a:pt x="4721" y="928"/>
                </a:moveTo>
                <a:lnTo>
                  <a:pt x="4721" y="928"/>
                </a:lnTo>
                <a:cubicBezTo>
                  <a:pt x="4730" y="927"/>
                  <a:pt x="4738" y="933"/>
                  <a:pt x="4739" y="942"/>
                </a:cubicBezTo>
                <a:cubicBezTo>
                  <a:pt x="4741" y="952"/>
                  <a:pt x="4734" y="960"/>
                  <a:pt x="4725" y="961"/>
                </a:cubicBezTo>
                <a:lnTo>
                  <a:pt x="4725" y="961"/>
                </a:lnTo>
                <a:cubicBezTo>
                  <a:pt x="4716" y="962"/>
                  <a:pt x="4707" y="955"/>
                  <a:pt x="4706" y="946"/>
                </a:cubicBezTo>
                <a:cubicBezTo>
                  <a:pt x="4705" y="937"/>
                  <a:pt x="4712" y="929"/>
                  <a:pt x="4721" y="928"/>
                </a:cubicBezTo>
                <a:close/>
                <a:moveTo>
                  <a:pt x="4787" y="920"/>
                </a:moveTo>
                <a:lnTo>
                  <a:pt x="4787" y="920"/>
                </a:lnTo>
                <a:cubicBezTo>
                  <a:pt x="4796" y="919"/>
                  <a:pt x="4805" y="926"/>
                  <a:pt x="4806" y="935"/>
                </a:cubicBezTo>
                <a:cubicBezTo>
                  <a:pt x="4807" y="944"/>
                  <a:pt x="4800" y="952"/>
                  <a:pt x="4791" y="953"/>
                </a:cubicBezTo>
                <a:lnTo>
                  <a:pt x="4791" y="953"/>
                </a:lnTo>
                <a:cubicBezTo>
                  <a:pt x="4782" y="954"/>
                  <a:pt x="4774" y="948"/>
                  <a:pt x="4773" y="939"/>
                </a:cubicBezTo>
                <a:cubicBezTo>
                  <a:pt x="4772" y="930"/>
                  <a:pt x="4778" y="921"/>
                  <a:pt x="4787" y="920"/>
                </a:cubicBezTo>
                <a:close/>
                <a:moveTo>
                  <a:pt x="4853" y="913"/>
                </a:moveTo>
                <a:lnTo>
                  <a:pt x="4853" y="913"/>
                </a:lnTo>
                <a:cubicBezTo>
                  <a:pt x="4863" y="912"/>
                  <a:pt x="4871" y="918"/>
                  <a:pt x="4872" y="927"/>
                </a:cubicBezTo>
                <a:cubicBezTo>
                  <a:pt x="4873" y="936"/>
                  <a:pt x="4867" y="945"/>
                  <a:pt x="4857" y="946"/>
                </a:cubicBezTo>
                <a:lnTo>
                  <a:pt x="4857" y="946"/>
                </a:lnTo>
                <a:cubicBezTo>
                  <a:pt x="4848" y="947"/>
                  <a:pt x="4840" y="940"/>
                  <a:pt x="4839" y="931"/>
                </a:cubicBezTo>
                <a:cubicBezTo>
                  <a:pt x="4838" y="922"/>
                  <a:pt x="4844" y="914"/>
                  <a:pt x="4853" y="913"/>
                </a:cubicBezTo>
                <a:close/>
                <a:moveTo>
                  <a:pt x="4920" y="905"/>
                </a:moveTo>
                <a:lnTo>
                  <a:pt x="4920" y="905"/>
                </a:lnTo>
                <a:cubicBezTo>
                  <a:pt x="4929" y="904"/>
                  <a:pt x="4937" y="911"/>
                  <a:pt x="4938" y="920"/>
                </a:cubicBezTo>
                <a:cubicBezTo>
                  <a:pt x="4939" y="929"/>
                  <a:pt x="4933" y="937"/>
                  <a:pt x="4924" y="938"/>
                </a:cubicBezTo>
                <a:lnTo>
                  <a:pt x="4924" y="938"/>
                </a:lnTo>
                <a:cubicBezTo>
                  <a:pt x="4915" y="939"/>
                  <a:pt x="4906" y="933"/>
                  <a:pt x="4905" y="924"/>
                </a:cubicBezTo>
                <a:cubicBezTo>
                  <a:pt x="4904" y="914"/>
                  <a:pt x="4911" y="906"/>
                  <a:pt x="4920" y="905"/>
                </a:cubicBezTo>
                <a:close/>
                <a:moveTo>
                  <a:pt x="4986" y="898"/>
                </a:moveTo>
                <a:lnTo>
                  <a:pt x="4986" y="898"/>
                </a:lnTo>
                <a:cubicBezTo>
                  <a:pt x="4995" y="896"/>
                  <a:pt x="5003" y="903"/>
                  <a:pt x="5005" y="912"/>
                </a:cubicBezTo>
                <a:cubicBezTo>
                  <a:pt x="5006" y="921"/>
                  <a:pt x="4999" y="930"/>
                  <a:pt x="4990" y="931"/>
                </a:cubicBezTo>
                <a:lnTo>
                  <a:pt x="4990" y="931"/>
                </a:lnTo>
                <a:cubicBezTo>
                  <a:pt x="4981" y="932"/>
                  <a:pt x="4972" y="925"/>
                  <a:pt x="4971" y="916"/>
                </a:cubicBezTo>
                <a:cubicBezTo>
                  <a:pt x="4970" y="907"/>
                  <a:pt x="4977" y="899"/>
                  <a:pt x="4986" y="898"/>
                </a:cubicBezTo>
                <a:close/>
                <a:moveTo>
                  <a:pt x="5052" y="890"/>
                </a:moveTo>
                <a:lnTo>
                  <a:pt x="5052" y="890"/>
                </a:lnTo>
                <a:cubicBezTo>
                  <a:pt x="5061" y="889"/>
                  <a:pt x="5070" y="895"/>
                  <a:pt x="5071" y="905"/>
                </a:cubicBezTo>
                <a:cubicBezTo>
                  <a:pt x="5072" y="914"/>
                  <a:pt x="5065" y="922"/>
                  <a:pt x="5056" y="923"/>
                </a:cubicBezTo>
                <a:lnTo>
                  <a:pt x="5056" y="923"/>
                </a:lnTo>
                <a:cubicBezTo>
                  <a:pt x="5047" y="924"/>
                  <a:pt x="5039" y="918"/>
                  <a:pt x="5038" y="908"/>
                </a:cubicBezTo>
                <a:cubicBezTo>
                  <a:pt x="5037" y="899"/>
                  <a:pt x="5043" y="891"/>
                  <a:pt x="5052" y="890"/>
                </a:cubicBezTo>
                <a:close/>
                <a:moveTo>
                  <a:pt x="5119" y="882"/>
                </a:moveTo>
                <a:lnTo>
                  <a:pt x="5119" y="882"/>
                </a:lnTo>
                <a:cubicBezTo>
                  <a:pt x="5128" y="881"/>
                  <a:pt x="5136" y="888"/>
                  <a:pt x="5137" y="897"/>
                </a:cubicBezTo>
                <a:cubicBezTo>
                  <a:pt x="5138" y="906"/>
                  <a:pt x="5132" y="914"/>
                  <a:pt x="5122" y="915"/>
                </a:cubicBezTo>
                <a:lnTo>
                  <a:pt x="5122" y="915"/>
                </a:lnTo>
                <a:cubicBezTo>
                  <a:pt x="5113" y="917"/>
                  <a:pt x="5105" y="910"/>
                  <a:pt x="5104" y="901"/>
                </a:cubicBezTo>
                <a:cubicBezTo>
                  <a:pt x="5103" y="892"/>
                  <a:pt x="5109" y="883"/>
                  <a:pt x="5119" y="882"/>
                </a:cubicBezTo>
                <a:close/>
                <a:moveTo>
                  <a:pt x="5185" y="875"/>
                </a:moveTo>
                <a:lnTo>
                  <a:pt x="5185" y="875"/>
                </a:lnTo>
                <a:cubicBezTo>
                  <a:pt x="5194" y="874"/>
                  <a:pt x="5202" y="880"/>
                  <a:pt x="5203" y="889"/>
                </a:cubicBezTo>
                <a:cubicBezTo>
                  <a:pt x="5204" y="899"/>
                  <a:pt x="5198" y="907"/>
                  <a:pt x="5189" y="908"/>
                </a:cubicBezTo>
                <a:lnTo>
                  <a:pt x="5189" y="908"/>
                </a:lnTo>
                <a:cubicBezTo>
                  <a:pt x="5180" y="909"/>
                  <a:pt x="5171" y="902"/>
                  <a:pt x="5170" y="893"/>
                </a:cubicBezTo>
                <a:cubicBezTo>
                  <a:pt x="5169" y="884"/>
                  <a:pt x="5176" y="876"/>
                  <a:pt x="5185" y="875"/>
                </a:cubicBezTo>
                <a:close/>
                <a:moveTo>
                  <a:pt x="5251" y="867"/>
                </a:moveTo>
                <a:lnTo>
                  <a:pt x="5251" y="867"/>
                </a:lnTo>
                <a:cubicBezTo>
                  <a:pt x="5260" y="866"/>
                  <a:pt x="5269" y="873"/>
                  <a:pt x="5270" y="882"/>
                </a:cubicBezTo>
                <a:cubicBezTo>
                  <a:pt x="5271" y="891"/>
                  <a:pt x="5264" y="899"/>
                  <a:pt x="5255" y="900"/>
                </a:cubicBezTo>
                <a:lnTo>
                  <a:pt x="5255" y="900"/>
                </a:lnTo>
                <a:cubicBezTo>
                  <a:pt x="5246" y="901"/>
                  <a:pt x="5238" y="895"/>
                  <a:pt x="5236" y="886"/>
                </a:cubicBezTo>
                <a:cubicBezTo>
                  <a:pt x="5235" y="877"/>
                  <a:pt x="5242" y="868"/>
                  <a:pt x="5251" y="867"/>
                </a:cubicBezTo>
                <a:close/>
                <a:moveTo>
                  <a:pt x="5317" y="860"/>
                </a:moveTo>
                <a:lnTo>
                  <a:pt x="5317" y="860"/>
                </a:lnTo>
                <a:cubicBezTo>
                  <a:pt x="5326" y="859"/>
                  <a:pt x="5335" y="865"/>
                  <a:pt x="5336" y="874"/>
                </a:cubicBezTo>
                <a:cubicBezTo>
                  <a:pt x="5337" y="883"/>
                  <a:pt x="5330" y="892"/>
                  <a:pt x="5321" y="893"/>
                </a:cubicBezTo>
                <a:lnTo>
                  <a:pt x="5321" y="893"/>
                </a:lnTo>
                <a:cubicBezTo>
                  <a:pt x="5312" y="894"/>
                  <a:pt x="5304" y="887"/>
                  <a:pt x="5303" y="878"/>
                </a:cubicBezTo>
                <a:cubicBezTo>
                  <a:pt x="5302" y="869"/>
                  <a:pt x="5308" y="861"/>
                  <a:pt x="5317" y="860"/>
                </a:cubicBezTo>
                <a:close/>
                <a:moveTo>
                  <a:pt x="5384" y="852"/>
                </a:moveTo>
                <a:lnTo>
                  <a:pt x="5384" y="852"/>
                </a:lnTo>
                <a:cubicBezTo>
                  <a:pt x="5393" y="851"/>
                  <a:pt x="5401" y="858"/>
                  <a:pt x="5402" y="867"/>
                </a:cubicBezTo>
                <a:cubicBezTo>
                  <a:pt x="5403" y="876"/>
                  <a:pt x="5397" y="884"/>
                  <a:pt x="5388" y="885"/>
                </a:cubicBezTo>
                <a:lnTo>
                  <a:pt x="5388" y="885"/>
                </a:lnTo>
                <a:cubicBezTo>
                  <a:pt x="5378" y="886"/>
                  <a:pt x="5370" y="880"/>
                  <a:pt x="5369" y="871"/>
                </a:cubicBezTo>
                <a:cubicBezTo>
                  <a:pt x="5368" y="861"/>
                  <a:pt x="5374" y="853"/>
                  <a:pt x="5384" y="852"/>
                </a:cubicBezTo>
                <a:close/>
                <a:moveTo>
                  <a:pt x="5450" y="845"/>
                </a:moveTo>
                <a:lnTo>
                  <a:pt x="5450" y="845"/>
                </a:lnTo>
                <a:cubicBezTo>
                  <a:pt x="5459" y="843"/>
                  <a:pt x="5467" y="850"/>
                  <a:pt x="5468" y="859"/>
                </a:cubicBezTo>
                <a:cubicBezTo>
                  <a:pt x="5470" y="868"/>
                  <a:pt x="5463" y="877"/>
                  <a:pt x="5454" y="878"/>
                </a:cubicBezTo>
                <a:lnTo>
                  <a:pt x="5454" y="878"/>
                </a:lnTo>
                <a:cubicBezTo>
                  <a:pt x="5445" y="879"/>
                  <a:pt x="5436" y="872"/>
                  <a:pt x="5435" y="863"/>
                </a:cubicBezTo>
                <a:cubicBezTo>
                  <a:pt x="5434" y="854"/>
                  <a:pt x="5441" y="846"/>
                  <a:pt x="5450" y="845"/>
                </a:cubicBezTo>
                <a:close/>
                <a:moveTo>
                  <a:pt x="5516" y="837"/>
                </a:moveTo>
                <a:lnTo>
                  <a:pt x="5516" y="837"/>
                </a:lnTo>
                <a:cubicBezTo>
                  <a:pt x="5525" y="836"/>
                  <a:pt x="5534" y="842"/>
                  <a:pt x="5535" y="852"/>
                </a:cubicBezTo>
                <a:cubicBezTo>
                  <a:pt x="5536" y="861"/>
                  <a:pt x="5529" y="869"/>
                  <a:pt x="5520" y="870"/>
                </a:cubicBezTo>
                <a:lnTo>
                  <a:pt x="5520" y="870"/>
                </a:lnTo>
                <a:cubicBezTo>
                  <a:pt x="5511" y="871"/>
                  <a:pt x="5503" y="865"/>
                  <a:pt x="5502" y="855"/>
                </a:cubicBezTo>
                <a:cubicBezTo>
                  <a:pt x="5500" y="846"/>
                  <a:pt x="5507" y="838"/>
                  <a:pt x="5516" y="837"/>
                </a:cubicBezTo>
                <a:close/>
                <a:moveTo>
                  <a:pt x="5582" y="829"/>
                </a:moveTo>
                <a:lnTo>
                  <a:pt x="5582" y="829"/>
                </a:lnTo>
                <a:cubicBezTo>
                  <a:pt x="5592" y="828"/>
                  <a:pt x="5600" y="835"/>
                  <a:pt x="5601" y="844"/>
                </a:cubicBezTo>
                <a:cubicBezTo>
                  <a:pt x="5602" y="853"/>
                  <a:pt x="5596" y="861"/>
                  <a:pt x="5586" y="862"/>
                </a:cubicBezTo>
                <a:lnTo>
                  <a:pt x="5586" y="862"/>
                </a:lnTo>
                <a:cubicBezTo>
                  <a:pt x="5577" y="864"/>
                  <a:pt x="5569" y="857"/>
                  <a:pt x="5568" y="848"/>
                </a:cubicBezTo>
                <a:cubicBezTo>
                  <a:pt x="5567" y="839"/>
                  <a:pt x="5573" y="830"/>
                  <a:pt x="5582" y="829"/>
                </a:cubicBezTo>
                <a:close/>
                <a:moveTo>
                  <a:pt x="5649" y="822"/>
                </a:moveTo>
                <a:lnTo>
                  <a:pt x="5649" y="822"/>
                </a:lnTo>
                <a:cubicBezTo>
                  <a:pt x="5658" y="821"/>
                  <a:pt x="5666" y="827"/>
                  <a:pt x="5667" y="836"/>
                </a:cubicBezTo>
                <a:cubicBezTo>
                  <a:pt x="5668" y="845"/>
                  <a:pt x="5662" y="854"/>
                  <a:pt x="5653" y="855"/>
                </a:cubicBezTo>
                <a:lnTo>
                  <a:pt x="5653" y="855"/>
                </a:lnTo>
                <a:cubicBezTo>
                  <a:pt x="5644" y="856"/>
                  <a:pt x="5635" y="849"/>
                  <a:pt x="5634" y="840"/>
                </a:cubicBezTo>
                <a:cubicBezTo>
                  <a:pt x="5633" y="831"/>
                  <a:pt x="5639" y="823"/>
                  <a:pt x="5649" y="822"/>
                </a:cubicBezTo>
                <a:close/>
                <a:moveTo>
                  <a:pt x="5715" y="814"/>
                </a:moveTo>
                <a:lnTo>
                  <a:pt x="5715" y="814"/>
                </a:lnTo>
                <a:cubicBezTo>
                  <a:pt x="5724" y="813"/>
                  <a:pt x="5732" y="820"/>
                  <a:pt x="5733" y="829"/>
                </a:cubicBezTo>
                <a:cubicBezTo>
                  <a:pt x="5735" y="838"/>
                  <a:pt x="5728" y="846"/>
                  <a:pt x="5719" y="847"/>
                </a:cubicBezTo>
                <a:lnTo>
                  <a:pt x="5719" y="847"/>
                </a:lnTo>
                <a:cubicBezTo>
                  <a:pt x="5710" y="848"/>
                  <a:pt x="5701" y="842"/>
                  <a:pt x="5700" y="833"/>
                </a:cubicBezTo>
                <a:cubicBezTo>
                  <a:pt x="5699" y="824"/>
                  <a:pt x="5706" y="815"/>
                  <a:pt x="5715" y="814"/>
                </a:cubicBezTo>
                <a:close/>
                <a:moveTo>
                  <a:pt x="5781" y="807"/>
                </a:moveTo>
                <a:lnTo>
                  <a:pt x="5781" y="807"/>
                </a:lnTo>
                <a:cubicBezTo>
                  <a:pt x="5790" y="806"/>
                  <a:pt x="5799" y="812"/>
                  <a:pt x="5800" y="821"/>
                </a:cubicBezTo>
                <a:cubicBezTo>
                  <a:pt x="5801" y="830"/>
                  <a:pt x="5794" y="839"/>
                  <a:pt x="5785" y="840"/>
                </a:cubicBezTo>
                <a:lnTo>
                  <a:pt x="5785" y="840"/>
                </a:lnTo>
                <a:cubicBezTo>
                  <a:pt x="5776" y="841"/>
                  <a:pt x="5768" y="834"/>
                  <a:pt x="5767" y="825"/>
                </a:cubicBezTo>
                <a:cubicBezTo>
                  <a:pt x="5766" y="816"/>
                  <a:pt x="5772" y="808"/>
                  <a:pt x="5781" y="807"/>
                </a:cubicBezTo>
                <a:close/>
                <a:moveTo>
                  <a:pt x="5847" y="799"/>
                </a:moveTo>
                <a:lnTo>
                  <a:pt x="5847" y="799"/>
                </a:lnTo>
                <a:cubicBezTo>
                  <a:pt x="5857" y="798"/>
                  <a:pt x="5865" y="804"/>
                  <a:pt x="5866" y="814"/>
                </a:cubicBezTo>
                <a:cubicBezTo>
                  <a:pt x="5867" y="823"/>
                  <a:pt x="5861" y="831"/>
                  <a:pt x="5851" y="832"/>
                </a:cubicBezTo>
                <a:lnTo>
                  <a:pt x="5851" y="832"/>
                </a:lnTo>
                <a:cubicBezTo>
                  <a:pt x="5842" y="833"/>
                  <a:pt x="5834" y="827"/>
                  <a:pt x="5833" y="818"/>
                </a:cubicBezTo>
                <a:cubicBezTo>
                  <a:pt x="5832" y="808"/>
                  <a:pt x="5838" y="800"/>
                  <a:pt x="5847" y="799"/>
                </a:cubicBezTo>
                <a:close/>
                <a:moveTo>
                  <a:pt x="5914" y="792"/>
                </a:moveTo>
                <a:lnTo>
                  <a:pt x="5914" y="792"/>
                </a:lnTo>
                <a:cubicBezTo>
                  <a:pt x="5923" y="790"/>
                  <a:pt x="5931" y="797"/>
                  <a:pt x="5932" y="806"/>
                </a:cubicBezTo>
                <a:cubicBezTo>
                  <a:pt x="5933" y="815"/>
                  <a:pt x="5927" y="823"/>
                  <a:pt x="5918" y="825"/>
                </a:cubicBezTo>
                <a:lnTo>
                  <a:pt x="5918" y="825"/>
                </a:lnTo>
                <a:cubicBezTo>
                  <a:pt x="5909" y="826"/>
                  <a:pt x="5900" y="819"/>
                  <a:pt x="5899" y="810"/>
                </a:cubicBezTo>
                <a:cubicBezTo>
                  <a:pt x="5898" y="801"/>
                  <a:pt x="5905" y="793"/>
                  <a:pt x="5914" y="792"/>
                </a:cubicBezTo>
                <a:close/>
                <a:moveTo>
                  <a:pt x="5980" y="784"/>
                </a:moveTo>
                <a:lnTo>
                  <a:pt x="5980" y="784"/>
                </a:lnTo>
                <a:cubicBezTo>
                  <a:pt x="5989" y="783"/>
                  <a:pt x="5997" y="789"/>
                  <a:pt x="5999" y="798"/>
                </a:cubicBezTo>
                <a:cubicBezTo>
                  <a:pt x="6000" y="808"/>
                  <a:pt x="5993" y="816"/>
                  <a:pt x="5984" y="817"/>
                </a:cubicBezTo>
                <a:lnTo>
                  <a:pt x="5984" y="817"/>
                </a:lnTo>
                <a:cubicBezTo>
                  <a:pt x="5975" y="818"/>
                  <a:pt x="5967" y="812"/>
                  <a:pt x="5965" y="802"/>
                </a:cubicBezTo>
                <a:cubicBezTo>
                  <a:pt x="5964" y="793"/>
                  <a:pt x="5971" y="785"/>
                  <a:pt x="5980" y="784"/>
                </a:cubicBezTo>
                <a:close/>
                <a:moveTo>
                  <a:pt x="6046" y="776"/>
                </a:moveTo>
                <a:lnTo>
                  <a:pt x="6046" y="776"/>
                </a:lnTo>
                <a:cubicBezTo>
                  <a:pt x="6055" y="775"/>
                  <a:pt x="6064" y="782"/>
                  <a:pt x="6065" y="791"/>
                </a:cubicBezTo>
                <a:cubicBezTo>
                  <a:pt x="6066" y="800"/>
                  <a:pt x="6059" y="808"/>
                  <a:pt x="6050" y="809"/>
                </a:cubicBezTo>
                <a:lnTo>
                  <a:pt x="6050" y="809"/>
                </a:lnTo>
                <a:cubicBezTo>
                  <a:pt x="6041" y="811"/>
                  <a:pt x="6033" y="804"/>
                  <a:pt x="6032" y="795"/>
                </a:cubicBezTo>
                <a:cubicBezTo>
                  <a:pt x="6031" y="786"/>
                  <a:pt x="6037" y="777"/>
                  <a:pt x="6046" y="776"/>
                </a:cubicBezTo>
                <a:close/>
                <a:moveTo>
                  <a:pt x="6113" y="769"/>
                </a:moveTo>
                <a:lnTo>
                  <a:pt x="6113" y="769"/>
                </a:lnTo>
                <a:cubicBezTo>
                  <a:pt x="6122" y="768"/>
                  <a:pt x="6130" y="774"/>
                  <a:pt x="6131" y="783"/>
                </a:cubicBezTo>
                <a:cubicBezTo>
                  <a:pt x="6132" y="792"/>
                  <a:pt x="6126" y="801"/>
                  <a:pt x="6117" y="802"/>
                </a:cubicBezTo>
                <a:lnTo>
                  <a:pt x="6117" y="802"/>
                </a:lnTo>
                <a:cubicBezTo>
                  <a:pt x="6107" y="803"/>
                  <a:pt x="6099" y="796"/>
                  <a:pt x="6098" y="787"/>
                </a:cubicBezTo>
                <a:cubicBezTo>
                  <a:pt x="6097" y="778"/>
                  <a:pt x="6103" y="770"/>
                  <a:pt x="6113" y="769"/>
                </a:cubicBezTo>
                <a:close/>
                <a:moveTo>
                  <a:pt x="6179" y="761"/>
                </a:moveTo>
                <a:lnTo>
                  <a:pt x="6179" y="761"/>
                </a:lnTo>
                <a:cubicBezTo>
                  <a:pt x="6188" y="760"/>
                  <a:pt x="6196" y="767"/>
                  <a:pt x="6197" y="776"/>
                </a:cubicBezTo>
                <a:cubicBezTo>
                  <a:pt x="6198" y="785"/>
                  <a:pt x="6192" y="793"/>
                  <a:pt x="6183" y="794"/>
                </a:cubicBezTo>
                <a:lnTo>
                  <a:pt x="6183" y="794"/>
                </a:lnTo>
                <a:cubicBezTo>
                  <a:pt x="6174" y="795"/>
                  <a:pt x="6165" y="789"/>
                  <a:pt x="6164" y="780"/>
                </a:cubicBezTo>
                <a:cubicBezTo>
                  <a:pt x="6163" y="771"/>
                  <a:pt x="6170" y="762"/>
                  <a:pt x="6179" y="761"/>
                </a:cubicBezTo>
                <a:close/>
                <a:moveTo>
                  <a:pt x="6245" y="754"/>
                </a:moveTo>
                <a:lnTo>
                  <a:pt x="6245" y="754"/>
                </a:lnTo>
                <a:cubicBezTo>
                  <a:pt x="6254" y="753"/>
                  <a:pt x="6263" y="759"/>
                  <a:pt x="6264" y="768"/>
                </a:cubicBezTo>
                <a:cubicBezTo>
                  <a:pt x="6265" y="777"/>
                  <a:pt x="6258" y="786"/>
                  <a:pt x="6249" y="787"/>
                </a:cubicBezTo>
                <a:lnTo>
                  <a:pt x="6249" y="787"/>
                </a:lnTo>
                <a:cubicBezTo>
                  <a:pt x="6240" y="788"/>
                  <a:pt x="6232" y="781"/>
                  <a:pt x="6231" y="772"/>
                </a:cubicBezTo>
                <a:cubicBezTo>
                  <a:pt x="6229" y="763"/>
                  <a:pt x="6236" y="755"/>
                  <a:pt x="6245" y="754"/>
                </a:cubicBezTo>
                <a:close/>
                <a:moveTo>
                  <a:pt x="6311" y="746"/>
                </a:moveTo>
                <a:lnTo>
                  <a:pt x="6311" y="746"/>
                </a:lnTo>
                <a:cubicBezTo>
                  <a:pt x="6320" y="745"/>
                  <a:pt x="6329" y="751"/>
                  <a:pt x="6330" y="761"/>
                </a:cubicBezTo>
                <a:cubicBezTo>
                  <a:pt x="6331" y="770"/>
                  <a:pt x="6325" y="778"/>
                  <a:pt x="6315" y="779"/>
                </a:cubicBezTo>
                <a:lnTo>
                  <a:pt x="6315" y="779"/>
                </a:lnTo>
                <a:cubicBezTo>
                  <a:pt x="6306" y="780"/>
                  <a:pt x="6298" y="774"/>
                  <a:pt x="6297" y="765"/>
                </a:cubicBezTo>
                <a:cubicBezTo>
                  <a:pt x="6296" y="755"/>
                  <a:pt x="6302" y="747"/>
                  <a:pt x="6311" y="746"/>
                </a:cubicBezTo>
                <a:close/>
                <a:moveTo>
                  <a:pt x="6378" y="739"/>
                </a:moveTo>
                <a:lnTo>
                  <a:pt x="6378" y="739"/>
                </a:lnTo>
                <a:cubicBezTo>
                  <a:pt x="6387" y="737"/>
                  <a:pt x="6395" y="744"/>
                  <a:pt x="6396" y="753"/>
                </a:cubicBezTo>
                <a:cubicBezTo>
                  <a:pt x="6397" y="762"/>
                  <a:pt x="6391" y="770"/>
                  <a:pt x="6382" y="772"/>
                </a:cubicBezTo>
                <a:lnTo>
                  <a:pt x="6382" y="772"/>
                </a:lnTo>
                <a:cubicBezTo>
                  <a:pt x="6372" y="773"/>
                  <a:pt x="6364" y="766"/>
                  <a:pt x="6363" y="757"/>
                </a:cubicBezTo>
                <a:cubicBezTo>
                  <a:pt x="6362" y="748"/>
                  <a:pt x="6368" y="740"/>
                  <a:pt x="6378" y="739"/>
                </a:cubicBezTo>
                <a:close/>
                <a:moveTo>
                  <a:pt x="6444" y="731"/>
                </a:moveTo>
                <a:lnTo>
                  <a:pt x="6444" y="731"/>
                </a:lnTo>
                <a:cubicBezTo>
                  <a:pt x="6453" y="730"/>
                  <a:pt x="6461" y="736"/>
                  <a:pt x="6462" y="745"/>
                </a:cubicBezTo>
                <a:cubicBezTo>
                  <a:pt x="6464" y="755"/>
                  <a:pt x="6457" y="763"/>
                  <a:pt x="6448" y="764"/>
                </a:cubicBezTo>
                <a:lnTo>
                  <a:pt x="6448" y="764"/>
                </a:lnTo>
                <a:cubicBezTo>
                  <a:pt x="6439" y="765"/>
                  <a:pt x="6430" y="759"/>
                  <a:pt x="6429" y="749"/>
                </a:cubicBezTo>
                <a:cubicBezTo>
                  <a:pt x="6428" y="740"/>
                  <a:pt x="6435" y="732"/>
                  <a:pt x="6444" y="731"/>
                </a:cubicBezTo>
                <a:close/>
                <a:moveTo>
                  <a:pt x="6510" y="723"/>
                </a:moveTo>
                <a:lnTo>
                  <a:pt x="6510" y="723"/>
                </a:lnTo>
                <a:cubicBezTo>
                  <a:pt x="6519" y="722"/>
                  <a:pt x="6528" y="729"/>
                  <a:pt x="6529" y="738"/>
                </a:cubicBezTo>
                <a:cubicBezTo>
                  <a:pt x="6530" y="747"/>
                  <a:pt x="6523" y="755"/>
                  <a:pt x="6514" y="756"/>
                </a:cubicBezTo>
                <a:lnTo>
                  <a:pt x="6514" y="756"/>
                </a:lnTo>
                <a:cubicBezTo>
                  <a:pt x="6505" y="758"/>
                  <a:pt x="6497" y="751"/>
                  <a:pt x="6496" y="742"/>
                </a:cubicBezTo>
                <a:cubicBezTo>
                  <a:pt x="6494" y="733"/>
                  <a:pt x="6501" y="724"/>
                  <a:pt x="6510" y="723"/>
                </a:cubicBezTo>
                <a:close/>
                <a:moveTo>
                  <a:pt x="6576" y="716"/>
                </a:moveTo>
                <a:lnTo>
                  <a:pt x="6576" y="716"/>
                </a:lnTo>
                <a:cubicBezTo>
                  <a:pt x="6586" y="715"/>
                  <a:pt x="6594" y="721"/>
                  <a:pt x="6595" y="730"/>
                </a:cubicBezTo>
                <a:cubicBezTo>
                  <a:pt x="6596" y="739"/>
                  <a:pt x="6590" y="748"/>
                  <a:pt x="6580" y="749"/>
                </a:cubicBezTo>
                <a:lnTo>
                  <a:pt x="6580" y="749"/>
                </a:lnTo>
                <a:cubicBezTo>
                  <a:pt x="6571" y="750"/>
                  <a:pt x="6563" y="743"/>
                  <a:pt x="6562" y="734"/>
                </a:cubicBezTo>
                <a:cubicBezTo>
                  <a:pt x="6561" y="725"/>
                  <a:pt x="6567" y="717"/>
                  <a:pt x="6576" y="716"/>
                </a:cubicBezTo>
                <a:close/>
                <a:moveTo>
                  <a:pt x="6643" y="708"/>
                </a:moveTo>
                <a:lnTo>
                  <a:pt x="6643" y="708"/>
                </a:lnTo>
                <a:cubicBezTo>
                  <a:pt x="6652" y="707"/>
                  <a:pt x="6660" y="714"/>
                  <a:pt x="6661" y="723"/>
                </a:cubicBezTo>
                <a:cubicBezTo>
                  <a:pt x="6662" y="732"/>
                  <a:pt x="6656" y="740"/>
                  <a:pt x="6647" y="741"/>
                </a:cubicBezTo>
                <a:lnTo>
                  <a:pt x="6647" y="741"/>
                </a:lnTo>
                <a:cubicBezTo>
                  <a:pt x="6638" y="742"/>
                  <a:pt x="6629" y="736"/>
                  <a:pt x="6628" y="727"/>
                </a:cubicBezTo>
                <a:cubicBezTo>
                  <a:pt x="6627" y="718"/>
                  <a:pt x="6634" y="709"/>
                  <a:pt x="6643" y="708"/>
                </a:cubicBezTo>
                <a:close/>
                <a:moveTo>
                  <a:pt x="6709" y="701"/>
                </a:moveTo>
                <a:lnTo>
                  <a:pt x="6709" y="701"/>
                </a:lnTo>
                <a:cubicBezTo>
                  <a:pt x="6718" y="700"/>
                  <a:pt x="6726" y="706"/>
                  <a:pt x="6728" y="715"/>
                </a:cubicBezTo>
                <a:cubicBezTo>
                  <a:pt x="6729" y="724"/>
                  <a:pt x="6722" y="733"/>
                  <a:pt x="6713" y="734"/>
                </a:cubicBezTo>
                <a:lnTo>
                  <a:pt x="6713" y="734"/>
                </a:lnTo>
                <a:cubicBezTo>
                  <a:pt x="6704" y="735"/>
                  <a:pt x="6696" y="728"/>
                  <a:pt x="6694" y="719"/>
                </a:cubicBezTo>
                <a:cubicBezTo>
                  <a:pt x="6693" y="710"/>
                  <a:pt x="6700" y="702"/>
                  <a:pt x="6709" y="701"/>
                </a:cubicBezTo>
                <a:close/>
                <a:moveTo>
                  <a:pt x="6775" y="693"/>
                </a:moveTo>
                <a:lnTo>
                  <a:pt x="6775" y="693"/>
                </a:lnTo>
                <a:cubicBezTo>
                  <a:pt x="6784" y="692"/>
                  <a:pt x="6793" y="698"/>
                  <a:pt x="6794" y="708"/>
                </a:cubicBezTo>
                <a:cubicBezTo>
                  <a:pt x="6795" y="717"/>
                  <a:pt x="6788" y="725"/>
                  <a:pt x="6779" y="726"/>
                </a:cubicBezTo>
                <a:lnTo>
                  <a:pt x="6779" y="726"/>
                </a:lnTo>
                <a:cubicBezTo>
                  <a:pt x="6770" y="727"/>
                  <a:pt x="6762" y="721"/>
                  <a:pt x="6761" y="712"/>
                </a:cubicBezTo>
                <a:cubicBezTo>
                  <a:pt x="6760" y="702"/>
                  <a:pt x="6766" y="694"/>
                  <a:pt x="6775" y="693"/>
                </a:cubicBezTo>
                <a:close/>
                <a:moveTo>
                  <a:pt x="6841" y="686"/>
                </a:moveTo>
                <a:lnTo>
                  <a:pt x="6842" y="685"/>
                </a:lnTo>
                <a:cubicBezTo>
                  <a:pt x="6851" y="684"/>
                  <a:pt x="6859" y="691"/>
                  <a:pt x="6860" y="700"/>
                </a:cubicBezTo>
                <a:cubicBezTo>
                  <a:pt x="6861" y="709"/>
                  <a:pt x="6855" y="717"/>
                  <a:pt x="6846" y="719"/>
                </a:cubicBezTo>
                <a:lnTo>
                  <a:pt x="6846" y="719"/>
                </a:lnTo>
                <a:cubicBezTo>
                  <a:pt x="6836" y="720"/>
                  <a:pt x="6828" y="713"/>
                  <a:pt x="6827" y="704"/>
                </a:cubicBezTo>
                <a:cubicBezTo>
                  <a:pt x="6826" y="695"/>
                  <a:pt x="6832" y="687"/>
                  <a:pt x="6841" y="686"/>
                </a:cubicBezTo>
                <a:close/>
                <a:moveTo>
                  <a:pt x="6908" y="678"/>
                </a:moveTo>
                <a:lnTo>
                  <a:pt x="6908" y="678"/>
                </a:lnTo>
                <a:cubicBezTo>
                  <a:pt x="6917" y="677"/>
                  <a:pt x="6925" y="683"/>
                  <a:pt x="6926" y="692"/>
                </a:cubicBezTo>
                <a:cubicBezTo>
                  <a:pt x="6927" y="702"/>
                  <a:pt x="6921" y="710"/>
                  <a:pt x="6912" y="711"/>
                </a:cubicBezTo>
                <a:lnTo>
                  <a:pt x="6912" y="711"/>
                </a:lnTo>
                <a:cubicBezTo>
                  <a:pt x="6903" y="712"/>
                  <a:pt x="6894" y="706"/>
                  <a:pt x="6893" y="696"/>
                </a:cubicBezTo>
                <a:cubicBezTo>
                  <a:pt x="6892" y="687"/>
                  <a:pt x="6899" y="679"/>
                  <a:pt x="6908" y="678"/>
                </a:cubicBezTo>
                <a:close/>
                <a:moveTo>
                  <a:pt x="6974" y="670"/>
                </a:moveTo>
                <a:lnTo>
                  <a:pt x="6974" y="670"/>
                </a:lnTo>
                <a:cubicBezTo>
                  <a:pt x="6983" y="669"/>
                  <a:pt x="6992" y="676"/>
                  <a:pt x="6993" y="685"/>
                </a:cubicBezTo>
                <a:cubicBezTo>
                  <a:pt x="6994" y="694"/>
                  <a:pt x="6987" y="702"/>
                  <a:pt x="6978" y="703"/>
                </a:cubicBezTo>
                <a:lnTo>
                  <a:pt x="6978" y="703"/>
                </a:lnTo>
                <a:cubicBezTo>
                  <a:pt x="6969" y="705"/>
                  <a:pt x="6961" y="698"/>
                  <a:pt x="6959" y="689"/>
                </a:cubicBezTo>
                <a:cubicBezTo>
                  <a:pt x="6958" y="680"/>
                  <a:pt x="6965" y="671"/>
                  <a:pt x="6974" y="670"/>
                </a:cubicBezTo>
                <a:close/>
                <a:moveTo>
                  <a:pt x="7041" y="665"/>
                </a:moveTo>
                <a:lnTo>
                  <a:pt x="7042" y="665"/>
                </a:lnTo>
                <a:cubicBezTo>
                  <a:pt x="7051" y="664"/>
                  <a:pt x="7059" y="671"/>
                  <a:pt x="7059" y="680"/>
                </a:cubicBezTo>
                <a:cubicBezTo>
                  <a:pt x="7060" y="689"/>
                  <a:pt x="7053" y="697"/>
                  <a:pt x="7043" y="698"/>
                </a:cubicBezTo>
                <a:lnTo>
                  <a:pt x="7043" y="698"/>
                </a:lnTo>
                <a:cubicBezTo>
                  <a:pt x="7034" y="698"/>
                  <a:pt x="7026" y="691"/>
                  <a:pt x="7026" y="682"/>
                </a:cubicBezTo>
                <a:cubicBezTo>
                  <a:pt x="7025" y="673"/>
                  <a:pt x="7032" y="665"/>
                  <a:pt x="7041" y="665"/>
                </a:cubicBezTo>
                <a:close/>
                <a:moveTo>
                  <a:pt x="7108" y="662"/>
                </a:moveTo>
                <a:lnTo>
                  <a:pt x="7108" y="662"/>
                </a:lnTo>
                <a:cubicBezTo>
                  <a:pt x="7117" y="662"/>
                  <a:pt x="7125" y="669"/>
                  <a:pt x="7126" y="678"/>
                </a:cubicBezTo>
                <a:cubicBezTo>
                  <a:pt x="7126" y="687"/>
                  <a:pt x="7119" y="695"/>
                  <a:pt x="7110" y="695"/>
                </a:cubicBezTo>
                <a:lnTo>
                  <a:pt x="7110" y="695"/>
                </a:lnTo>
                <a:cubicBezTo>
                  <a:pt x="7101" y="696"/>
                  <a:pt x="7093" y="689"/>
                  <a:pt x="7092" y="680"/>
                </a:cubicBezTo>
                <a:cubicBezTo>
                  <a:pt x="7092" y="671"/>
                  <a:pt x="7099" y="663"/>
                  <a:pt x="7108" y="662"/>
                </a:cubicBezTo>
                <a:close/>
                <a:moveTo>
                  <a:pt x="7175" y="660"/>
                </a:moveTo>
                <a:lnTo>
                  <a:pt x="7175" y="660"/>
                </a:lnTo>
                <a:cubicBezTo>
                  <a:pt x="7184" y="659"/>
                  <a:pt x="7192" y="666"/>
                  <a:pt x="7192" y="675"/>
                </a:cubicBezTo>
                <a:cubicBezTo>
                  <a:pt x="7193" y="685"/>
                  <a:pt x="7186" y="692"/>
                  <a:pt x="7177" y="693"/>
                </a:cubicBezTo>
                <a:lnTo>
                  <a:pt x="7177" y="693"/>
                </a:lnTo>
                <a:cubicBezTo>
                  <a:pt x="7168" y="694"/>
                  <a:pt x="7160" y="687"/>
                  <a:pt x="7159" y="677"/>
                </a:cubicBezTo>
                <a:cubicBezTo>
                  <a:pt x="7159" y="668"/>
                  <a:pt x="7166" y="660"/>
                  <a:pt x="7175" y="660"/>
                </a:cubicBezTo>
                <a:close/>
                <a:moveTo>
                  <a:pt x="7241" y="657"/>
                </a:moveTo>
                <a:lnTo>
                  <a:pt x="7241" y="657"/>
                </a:lnTo>
                <a:cubicBezTo>
                  <a:pt x="7251" y="657"/>
                  <a:pt x="7259" y="664"/>
                  <a:pt x="7259" y="673"/>
                </a:cubicBezTo>
                <a:cubicBezTo>
                  <a:pt x="7260" y="682"/>
                  <a:pt x="7253" y="690"/>
                  <a:pt x="7243" y="691"/>
                </a:cubicBezTo>
                <a:lnTo>
                  <a:pt x="7243" y="691"/>
                </a:lnTo>
                <a:cubicBezTo>
                  <a:pt x="7234" y="691"/>
                  <a:pt x="7226" y="684"/>
                  <a:pt x="7226" y="675"/>
                </a:cubicBezTo>
                <a:cubicBezTo>
                  <a:pt x="7225" y="666"/>
                  <a:pt x="7232" y="658"/>
                  <a:pt x="7241" y="657"/>
                </a:cubicBezTo>
                <a:close/>
                <a:moveTo>
                  <a:pt x="7308" y="655"/>
                </a:moveTo>
                <a:lnTo>
                  <a:pt x="7308" y="655"/>
                </a:lnTo>
                <a:cubicBezTo>
                  <a:pt x="7317" y="654"/>
                  <a:pt x="7325" y="661"/>
                  <a:pt x="7326" y="671"/>
                </a:cubicBezTo>
                <a:cubicBezTo>
                  <a:pt x="7326" y="680"/>
                  <a:pt x="7319" y="688"/>
                  <a:pt x="7310" y="688"/>
                </a:cubicBezTo>
                <a:lnTo>
                  <a:pt x="7310" y="688"/>
                </a:lnTo>
                <a:cubicBezTo>
                  <a:pt x="7301" y="689"/>
                  <a:pt x="7293" y="682"/>
                  <a:pt x="7292" y="673"/>
                </a:cubicBezTo>
                <a:cubicBezTo>
                  <a:pt x="7292" y="663"/>
                  <a:pt x="7299" y="655"/>
                  <a:pt x="7308" y="655"/>
                </a:cubicBezTo>
                <a:close/>
                <a:moveTo>
                  <a:pt x="7375" y="652"/>
                </a:moveTo>
                <a:lnTo>
                  <a:pt x="7375" y="652"/>
                </a:lnTo>
                <a:cubicBezTo>
                  <a:pt x="7384" y="652"/>
                  <a:pt x="7392" y="659"/>
                  <a:pt x="7392" y="668"/>
                </a:cubicBezTo>
                <a:cubicBezTo>
                  <a:pt x="7393" y="677"/>
                  <a:pt x="7386" y="685"/>
                  <a:pt x="7377" y="686"/>
                </a:cubicBezTo>
                <a:lnTo>
                  <a:pt x="7377" y="686"/>
                </a:lnTo>
                <a:cubicBezTo>
                  <a:pt x="7368" y="686"/>
                  <a:pt x="7360" y="679"/>
                  <a:pt x="7359" y="670"/>
                </a:cubicBezTo>
                <a:cubicBezTo>
                  <a:pt x="7359" y="661"/>
                  <a:pt x="7366" y="653"/>
                  <a:pt x="7375" y="652"/>
                </a:cubicBezTo>
                <a:close/>
                <a:moveTo>
                  <a:pt x="7441" y="650"/>
                </a:moveTo>
                <a:lnTo>
                  <a:pt x="7441" y="650"/>
                </a:lnTo>
                <a:cubicBezTo>
                  <a:pt x="7451" y="650"/>
                  <a:pt x="7459" y="657"/>
                  <a:pt x="7459" y="666"/>
                </a:cubicBezTo>
                <a:cubicBezTo>
                  <a:pt x="7460" y="675"/>
                  <a:pt x="7453" y="683"/>
                  <a:pt x="7443" y="683"/>
                </a:cubicBezTo>
                <a:lnTo>
                  <a:pt x="7443" y="683"/>
                </a:lnTo>
                <a:cubicBezTo>
                  <a:pt x="7434" y="684"/>
                  <a:pt x="7426" y="677"/>
                  <a:pt x="7426" y="668"/>
                </a:cubicBezTo>
                <a:cubicBezTo>
                  <a:pt x="7425" y="658"/>
                  <a:pt x="7432" y="651"/>
                  <a:pt x="7441" y="650"/>
                </a:cubicBezTo>
                <a:close/>
                <a:moveTo>
                  <a:pt x="7508" y="648"/>
                </a:moveTo>
                <a:lnTo>
                  <a:pt x="7508" y="648"/>
                </a:lnTo>
                <a:cubicBezTo>
                  <a:pt x="7517" y="647"/>
                  <a:pt x="7525" y="654"/>
                  <a:pt x="7526" y="663"/>
                </a:cubicBezTo>
                <a:cubicBezTo>
                  <a:pt x="7526" y="672"/>
                  <a:pt x="7519" y="680"/>
                  <a:pt x="7510" y="681"/>
                </a:cubicBezTo>
                <a:lnTo>
                  <a:pt x="7510" y="681"/>
                </a:lnTo>
                <a:cubicBezTo>
                  <a:pt x="7501" y="681"/>
                  <a:pt x="7493" y="674"/>
                  <a:pt x="7492" y="665"/>
                </a:cubicBezTo>
                <a:cubicBezTo>
                  <a:pt x="7492" y="656"/>
                  <a:pt x="7499" y="648"/>
                  <a:pt x="7508" y="648"/>
                </a:cubicBezTo>
                <a:close/>
                <a:moveTo>
                  <a:pt x="7575" y="645"/>
                </a:moveTo>
                <a:lnTo>
                  <a:pt x="7575" y="645"/>
                </a:lnTo>
                <a:cubicBezTo>
                  <a:pt x="7584" y="645"/>
                  <a:pt x="7592" y="652"/>
                  <a:pt x="7592" y="661"/>
                </a:cubicBezTo>
                <a:cubicBezTo>
                  <a:pt x="7593" y="670"/>
                  <a:pt x="7586" y="678"/>
                  <a:pt x="7577" y="678"/>
                </a:cubicBezTo>
                <a:lnTo>
                  <a:pt x="7577" y="678"/>
                </a:lnTo>
                <a:cubicBezTo>
                  <a:pt x="7567" y="679"/>
                  <a:pt x="7560" y="672"/>
                  <a:pt x="7559" y="663"/>
                </a:cubicBezTo>
                <a:cubicBezTo>
                  <a:pt x="7559" y="654"/>
                  <a:pt x="7566" y="646"/>
                  <a:pt x="7575" y="645"/>
                </a:cubicBezTo>
                <a:close/>
                <a:moveTo>
                  <a:pt x="7641" y="643"/>
                </a:moveTo>
                <a:lnTo>
                  <a:pt x="7641" y="643"/>
                </a:lnTo>
                <a:cubicBezTo>
                  <a:pt x="7651" y="642"/>
                  <a:pt x="7658" y="649"/>
                  <a:pt x="7659" y="658"/>
                </a:cubicBezTo>
                <a:cubicBezTo>
                  <a:pt x="7660" y="668"/>
                  <a:pt x="7653" y="675"/>
                  <a:pt x="7643" y="676"/>
                </a:cubicBezTo>
                <a:lnTo>
                  <a:pt x="7643" y="676"/>
                </a:lnTo>
                <a:cubicBezTo>
                  <a:pt x="7634" y="677"/>
                  <a:pt x="7626" y="670"/>
                  <a:pt x="7626" y="660"/>
                </a:cubicBezTo>
                <a:cubicBezTo>
                  <a:pt x="7625" y="651"/>
                  <a:pt x="7632" y="643"/>
                  <a:pt x="7641" y="643"/>
                </a:cubicBezTo>
                <a:close/>
                <a:moveTo>
                  <a:pt x="7708" y="640"/>
                </a:moveTo>
                <a:lnTo>
                  <a:pt x="7708" y="640"/>
                </a:lnTo>
                <a:cubicBezTo>
                  <a:pt x="7717" y="640"/>
                  <a:pt x="7725" y="647"/>
                  <a:pt x="7726" y="656"/>
                </a:cubicBezTo>
                <a:cubicBezTo>
                  <a:pt x="7726" y="665"/>
                  <a:pt x="7719" y="673"/>
                  <a:pt x="7710" y="674"/>
                </a:cubicBezTo>
                <a:lnTo>
                  <a:pt x="7710" y="674"/>
                </a:lnTo>
                <a:cubicBezTo>
                  <a:pt x="7701" y="674"/>
                  <a:pt x="7693" y="667"/>
                  <a:pt x="7692" y="658"/>
                </a:cubicBezTo>
                <a:cubicBezTo>
                  <a:pt x="7692" y="649"/>
                  <a:pt x="7699" y="641"/>
                  <a:pt x="7708" y="640"/>
                </a:cubicBezTo>
                <a:close/>
                <a:moveTo>
                  <a:pt x="7775" y="638"/>
                </a:moveTo>
                <a:lnTo>
                  <a:pt x="7775" y="638"/>
                </a:lnTo>
                <a:cubicBezTo>
                  <a:pt x="7784" y="637"/>
                  <a:pt x="7792" y="644"/>
                  <a:pt x="7792" y="654"/>
                </a:cubicBezTo>
                <a:cubicBezTo>
                  <a:pt x="7793" y="663"/>
                  <a:pt x="7786" y="671"/>
                  <a:pt x="7777" y="671"/>
                </a:cubicBezTo>
                <a:lnTo>
                  <a:pt x="7777" y="671"/>
                </a:lnTo>
                <a:cubicBezTo>
                  <a:pt x="7767" y="672"/>
                  <a:pt x="7760" y="665"/>
                  <a:pt x="7759" y="656"/>
                </a:cubicBezTo>
                <a:cubicBezTo>
                  <a:pt x="7758" y="646"/>
                  <a:pt x="7766" y="638"/>
                  <a:pt x="7775" y="638"/>
                </a:cubicBezTo>
                <a:close/>
                <a:moveTo>
                  <a:pt x="7841" y="635"/>
                </a:moveTo>
                <a:lnTo>
                  <a:pt x="7841" y="635"/>
                </a:lnTo>
                <a:cubicBezTo>
                  <a:pt x="7851" y="635"/>
                  <a:pt x="7858" y="642"/>
                  <a:pt x="7859" y="651"/>
                </a:cubicBezTo>
                <a:cubicBezTo>
                  <a:pt x="7860" y="660"/>
                  <a:pt x="7853" y="668"/>
                  <a:pt x="7843" y="669"/>
                </a:cubicBezTo>
                <a:lnTo>
                  <a:pt x="7843" y="669"/>
                </a:lnTo>
                <a:cubicBezTo>
                  <a:pt x="7834" y="669"/>
                  <a:pt x="7826" y="662"/>
                  <a:pt x="7826" y="653"/>
                </a:cubicBezTo>
                <a:cubicBezTo>
                  <a:pt x="7825" y="644"/>
                  <a:pt x="7832" y="636"/>
                  <a:pt x="7841" y="635"/>
                </a:cubicBezTo>
                <a:close/>
                <a:moveTo>
                  <a:pt x="7908" y="633"/>
                </a:moveTo>
                <a:lnTo>
                  <a:pt x="7908" y="633"/>
                </a:lnTo>
                <a:cubicBezTo>
                  <a:pt x="7917" y="633"/>
                  <a:pt x="7925" y="640"/>
                  <a:pt x="7926" y="649"/>
                </a:cubicBezTo>
                <a:cubicBezTo>
                  <a:pt x="7926" y="658"/>
                  <a:pt x="7919" y="666"/>
                  <a:pt x="7910" y="666"/>
                </a:cubicBezTo>
                <a:lnTo>
                  <a:pt x="7910" y="666"/>
                </a:lnTo>
                <a:cubicBezTo>
                  <a:pt x="7901" y="667"/>
                  <a:pt x="7893" y="660"/>
                  <a:pt x="7892" y="651"/>
                </a:cubicBezTo>
                <a:cubicBezTo>
                  <a:pt x="7892" y="641"/>
                  <a:pt x="7899" y="634"/>
                  <a:pt x="7908" y="633"/>
                </a:cubicBezTo>
                <a:close/>
                <a:moveTo>
                  <a:pt x="7975" y="631"/>
                </a:moveTo>
                <a:lnTo>
                  <a:pt x="7975" y="631"/>
                </a:lnTo>
                <a:cubicBezTo>
                  <a:pt x="7984" y="630"/>
                  <a:pt x="7992" y="637"/>
                  <a:pt x="7992" y="646"/>
                </a:cubicBezTo>
                <a:cubicBezTo>
                  <a:pt x="7993" y="655"/>
                  <a:pt x="7986" y="663"/>
                  <a:pt x="7977" y="664"/>
                </a:cubicBezTo>
                <a:lnTo>
                  <a:pt x="7977" y="664"/>
                </a:lnTo>
                <a:cubicBezTo>
                  <a:pt x="7967" y="664"/>
                  <a:pt x="7960" y="657"/>
                  <a:pt x="7959" y="648"/>
                </a:cubicBezTo>
                <a:cubicBezTo>
                  <a:pt x="7958" y="639"/>
                  <a:pt x="7965" y="631"/>
                  <a:pt x="7975" y="631"/>
                </a:cubicBezTo>
                <a:close/>
                <a:moveTo>
                  <a:pt x="8041" y="628"/>
                </a:moveTo>
                <a:lnTo>
                  <a:pt x="8041" y="628"/>
                </a:lnTo>
                <a:cubicBezTo>
                  <a:pt x="8051" y="628"/>
                  <a:pt x="8058" y="635"/>
                  <a:pt x="8059" y="644"/>
                </a:cubicBezTo>
                <a:cubicBezTo>
                  <a:pt x="8060" y="653"/>
                  <a:pt x="8052" y="661"/>
                  <a:pt x="8043" y="661"/>
                </a:cubicBezTo>
                <a:lnTo>
                  <a:pt x="8043" y="661"/>
                </a:lnTo>
                <a:cubicBezTo>
                  <a:pt x="8034" y="662"/>
                  <a:pt x="8026" y="655"/>
                  <a:pt x="8026" y="646"/>
                </a:cubicBezTo>
                <a:cubicBezTo>
                  <a:pt x="8025" y="637"/>
                  <a:pt x="8032" y="629"/>
                  <a:pt x="8041" y="628"/>
                </a:cubicBezTo>
                <a:close/>
                <a:moveTo>
                  <a:pt x="8108" y="626"/>
                </a:moveTo>
                <a:lnTo>
                  <a:pt x="8108" y="626"/>
                </a:lnTo>
                <a:cubicBezTo>
                  <a:pt x="8117" y="625"/>
                  <a:pt x="8125" y="632"/>
                  <a:pt x="8126" y="641"/>
                </a:cubicBezTo>
                <a:cubicBezTo>
                  <a:pt x="8126" y="651"/>
                  <a:pt x="8119" y="659"/>
                  <a:pt x="8110" y="659"/>
                </a:cubicBezTo>
                <a:lnTo>
                  <a:pt x="8110" y="659"/>
                </a:lnTo>
                <a:cubicBezTo>
                  <a:pt x="8101" y="660"/>
                  <a:pt x="8093" y="653"/>
                  <a:pt x="8092" y="643"/>
                </a:cubicBezTo>
                <a:cubicBezTo>
                  <a:pt x="8092" y="634"/>
                  <a:pt x="8099" y="626"/>
                  <a:pt x="8108" y="626"/>
                </a:cubicBezTo>
                <a:close/>
                <a:moveTo>
                  <a:pt x="8175" y="623"/>
                </a:moveTo>
                <a:lnTo>
                  <a:pt x="8175" y="623"/>
                </a:lnTo>
                <a:cubicBezTo>
                  <a:pt x="8184" y="623"/>
                  <a:pt x="8192" y="630"/>
                  <a:pt x="8192" y="639"/>
                </a:cubicBezTo>
                <a:cubicBezTo>
                  <a:pt x="8193" y="648"/>
                  <a:pt x="8186" y="656"/>
                  <a:pt x="8177" y="657"/>
                </a:cubicBezTo>
                <a:lnTo>
                  <a:pt x="8177" y="657"/>
                </a:lnTo>
                <a:cubicBezTo>
                  <a:pt x="8167" y="657"/>
                  <a:pt x="8160" y="650"/>
                  <a:pt x="8159" y="641"/>
                </a:cubicBezTo>
                <a:cubicBezTo>
                  <a:pt x="8158" y="632"/>
                  <a:pt x="8165" y="624"/>
                  <a:pt x="8175" y="623"/>
                </a:cubicBezTo>
                <a:close/>
                <a:moveTo>
                  <a:pt x="8241" y="621"/>
                </a:moveTo>
                <a:lnTo>
                  <a:pt x="8241" y="621"/>
                </a:lnTo>
                <a:cubicBezTo>
                  <a:pt x="8250" y="620"/>
                  <a:pt x="8258" y="627"/>
                  <a:pt x="8259" y="637"/>
                </a:cubicBezTo>
                <a:cubicBezTo>
                  <a:pt x="8259" y="646"/>
                  <a:pt x="8252" y="654"/>
                  <a:pt x="8243" y="654"/>
                </a:cubicBezTo>
                <a:lnTo>
                  <a:pt x="8243" y="654"/>
                </a:lnTo>
                <a:cubicBezTo>
                  <a:pt x="8234" y="655"/>
                  <a:pt x="8226" y="648"/>
                  <a:pt x="8226" y="639"/>
                </a:cubicBezTo>
                <a:cubicBezTo>
                  <a:pt x="8225" y="629"/>
                  <a:pt x="8232" y="621"/>
                  <a:pt x="8241" y="621"/>
                </a:cubicBezTo>
                <a:close/>
                <a:moveTo>
                  <a:pt x="8308" y="619"/>
                </a:moveTo>
                <a:lnTo>
                  <a:pt x="8308" y="619"/>
                </a:lnTo>
                <a:cubicBezTo>
                  <a:pt x="8317" y="618"/>
                  <a:pt x="8325" y="625"/>
                  <a:pt x="8326" y="634"/>
                </a:cubicBezTo>
                <a:cubicBezTo>
                  <a:pt x="8326" y="643"/>
                  <a:pt x="8319" y="651"/>
                  <a:pt x="8310" y="652"/>
                </a:cubicBezTo>
                <a:lnTo>
                  <a:pt x="8310" y="652"/>
                </a:lnTo>
                <a:cubicBezTo>
                  <a:pt x="8301" y="652"/>
                  <a:pt x="8293" y="645"/>
                  <a:pt x="8292" y="636"/>
                </a:cubicBezTo>
                <a:cubicBezTo>
                  <a:pt x="8292" y="627"/>
                  <a:pt x="8299" y="619"/>
                  <a:pt x="8308" y="619"/>
                </a:cubicBezTo>
                <a:close/>
                <a:moveTo>
                  <a:pt x="8375" y="616"/>
                </a:moveTo>
                <a:lnTo>
                  <a:pt x="8375" y="616"/>
                </a:lnTo>
                <a:cubicBezTo>
                  <a:pt x="8384" y="616"/>
                  <a:pt x="8392" y="623"/>
                  <a:pt x="8392" y="632"/>
                </a:cubicBezTo>
                <a:cubicBezTo>
                  <a:pt x="8393" y="641"/>
                  <a:pt x="8386" y="649"/>
                  <a:pt x="8377" y="649"/>
                </a:cubicBezTo>
                <a:lnTo>
                  <a:pt x="8377" y="649"/>
                </a:lnTo>
                <a:cubicBezTo>
                  <a:pt x="8367" y="650"/>
                  <a:pt x="8359" y="643"/>
                  <a:pt x="8359" y="634"/>
                </a:cubicBezTo>
                <a:cubicBezTo>
                  <a:pt x="8358" y="625"/>
                  <a:pt x="8365" y="617"/>
                  <a:pt x="8375" y="616"/>
                </a:cubicBezTo>
                <a:close/>
                <a:moveTo>
                  <a:pt x="8441" y="614"/>
                </a:moveTo>
                <a:lnTo>
                  <a:pt x="8441" y="614"/>
                </a:lnTo>
                <a:cubicBezTo>
                  <a:pt x="8450" y="613"/>
                  <a:pt x="8458" y="620"/>
                  <a:pt x="8459" y="629"/>
                </a:cubicBezTo>
                <a:cubicBezTo>
                  <a:pt x="8459" y="639"/>
                  <a:pt x="8452" y="646"/>
                  <a:pt x="8443" y="647"/>
                </a:cubicBezTo>
                <a:lnTo>
                  <a:pt x="8443" y="647"/>
                </a:lnTo>
                <a:cubicBezTo>
                  <a:pt x="8434" y="647"/>
                  <a:pt x="8426" y="640"/>
                  <a:pt x="8426" y="631"/>
                </a:cubicBezTo>
                <a:cubicBezTo>
                  <a:pt x="8425" y="622"/>
                  <a:pt x="8432" y="614"/>
                  <a:pt x="8441" y="614"/>
                </a:cubicBezTo>
                <a:close/>
                <a:moveTo>
                  <a:pt x="8508" y="611"/>
                </a:moveTo>
                <a:lnTo>
                  <a:pt x="8508" y="611"/>
                </a:lnTo>
                <a:cubicBezTo>
                  <a:pt x="8517" y="611"/>
                  <a:pt x="8525" y="618"/>
                  <a:pt x="8526" y="627"/>
                </a:cubicBezTo>
                <a:cubicBezTo>
                  <a:pt x="8526" y="636"/>
                  <a:pt x="8519" y="644"/>
                  <a:pt x="8510" y="645"/>
                </a:cubicBezTo>
                <a:lnTo>
                  <a:pt x="8510" y="645"/>
                </a:lnTo>
                <a:cubicBezTo>
                  <a:pt x="8501" y="645"/>
                  <a:pt x="8493" y="638"/>
                  <a:pt x="8492" y="629"/>
                </a:cubicBezTo>
                <a:cubicBezTo>
                  <a:pt x="8492" y="620"/>
                  <a:pt x="8499" y="612"/>
                  <a:pt x="8508" y="611"/>
                </a:cubicBezTo>
                <a:close/>
                <a:moveTo>
                  <a:pt x="8575" y="609"/>
                </a:moveTo>
                <a:lnTo>
                  <a:pt x="8575" y="609"/>
                </a:lnTo>
                <a:cubicBezTo>
                  <a:pt x="8584" y="608"/>
                  <a:pt x="8592" y="615"/>
                  <a:pt x="8592" y="624"/>
                </a:cubicBezTo>
                <a:cubicBezTo>
                  <a:pt x="8593" y="634"/>
                  <a:pt x="8586" y="642"/>
                  <a:pt x="8577" y="642"/>
                </a:cubicBezTo>
                <a:lnTo>
                  <a:pt x="8577" y="642"/>
                </a:lnTo>
                <a:cubicBezTo>
                  <a:pt x="8567" y="643"/>
                  <a:pt x="8559" y="636"/>
                  <a:pt x="8559" y="626"/>
                </a:cubicBezTo>
                <a:cubicBezTo>
                  <a:pt x="8558" y="617"/>
                  <a:pt x="8565" y="609"/>
                  <a:pt x="8575" y="609"/>
                </a:cubicBezTo>
                <a:close/>
                <a:moveTo>
                  <a:pt x="8641" y="606"/>
                </a:moveTo>
                <a:lnTo>
                  <a:pt x="8641" y="606"/>
                </a:lnTo>
                <a:cubicBezTo>
                  <a:pt x="8650" y="606"/>
                  <a:pt x="8658" y="613"/>
                  <a:pt x="8659" y="622"/>
                </a:cubicBezTo>
                <a:cubicBezTo>
                  <a:pt x="8659" y="631"/>
                  <a:pt x="8652" y="639"/>
                  <a:pt x="8643" y="640"/>
                </a:cubicBezTo>
                <a:lnTo>
                  <a:pt x="8643" y="640"/>
                </a:lnTo>
                <a:cubicBezTo>
                  <a:pt x="8634" y="640"/>
                  <a:pt x="8626" y="633"/>
                  <a:pt x="8626" y="624"/>
                </a:cubicBezTo>
                <a:cubicBezTo>
                  <a:pt x="8625" y="615"/>
                  <a:pt x="8632" y="607"/>
                  <a:pt x="8641" y="606"/>
                </a:cubicBezTo>
                <a:close/>
                <a:moveTo>
                  <a:pt x="8708" y="604"/>
                </a:moveTo>
                <a:lnTo>
                  <a:pt x="8708" y="604"/>
                </a:lnTo>
                <a:cubicBezTo>
                  <a:pt x="8717" y="603"/>
                  <a:pt x="8725" y="610"/>
                  <a:pt x="8726" y="620"/>
                </a:cubicBezTo>
                <a:cubicBezTo>
                  <a:pt x="8726" y="629"/>
                  <a:pt x="8719" y="637"/>
                  <a:pt x="8710" y="637"/>
                </a:cubicBezTo>
                <a:lnTo>
                  <a:pt x="8710" y="637"/>
                </a:lnTo>
                <a:cubicBezTo>
                  <a:pt x="8701" y="638"/>
                  <a:pt x="8693" y="631"/>
                  <a:pt x="8692" y="622"/>
                </a:cubicBezTo>
                <a:cubicBezTo>
                  <a:pt x="8692" y="612"/>
                  <a:pt x="8699" y="605"/>
                  <a:pt x="8708" y="604"/>
                </a:cubicBezTo>
                <a:close/>
                <a:moveTo>
                  <a:pt x="8775" y="602"/>
                </a:moveTo>
                <a:lnTo>
                  <a:pt x="8775" y="602"/>
                </a:lnTo>
                <a:cubicBezTo>
                  <a:pt x="8784" y="601"/>
                  <a:pt x="8792" y="608"/>
                  <a:pt x="8792" y="617"/>
                </a:cubicBezTo>
                <a:cubicBezTo>
                  <a:pt x="8793" y="626"/>
                  <a:pt x="8786" y="634"/>
                  <a:pt x="8777" y="635"/>
                </a:cubicBezTo>
                <a:lnTo>
                  <a:pt x="8776" y="635"/>
                </a:lnTo>
                <a:cubicBezTo>
                  <a:pt x="8767" y="635"/>
                  <a:pt x="8759" y="628"/>
                  <a:pt x="8759" y="619"/>
                </a:cubicBezTo>
                <a:cubicBezTo>
                  <a:pt x="8758" y="610"/>
                  <a:pt x="8765" y="602"/>
                  <a:pt x="8775" y="602"/>
                </a:cubicBezTo>
                <a:close/>
                <a:moveTo>
                  <a:pt x="8841" y="599"/>
                </a:moveTo>
                <a:lnTo>
                  <a:pt x="8841" y="599"/>
                </a:lnTo>
                <a:cubicBezTo>
                  <a:pt x="8850" y="599"/>
                  <a:pt x="8858" y="606"/>
                  <a:pt x="8859" y="615"/>
                </a:cubicBezTo>
                <a:cubicBezTo>
                  <a:pt x="8859" y="624"/>
                  <a:pt x="8852" y="632"/>
                  <a:pt x="8843" y="632"/>
                </a:cubicBezTo>
                <a:lnTo>
                  <a:pt x="8843" y="632"/>
                </a:lnTo>
                <a:cubicBezTo>
                  <a:pt x="8834" y="633"/>
                  <a:pt x="8826" y="626"/>
                  <a:pt x="8826" y="617"/>
                </a:cubicBezTo>
                <a:cubicBezTo>
                  <a:pt x="8825" y="608"/>
                  <a:pt x="8832" y="600"/>
                  <a:pt x="8841" y="599"/>
                </a:cubicBezTo>
                <a:close/>
                <a:moveTo>
                  <a:pt x="8908" y="597"/>
                </a:moveTo>
                <a:lnTo>
                  <a:pt x="8908" y="597"/>
                </a:lnTo>
                <a:cubicBezTo>
                  <a:pt x="8917" y="596"/>
                  <a:pt x="8925" y="603"/>
                  <a:pt x="8925" y="612"/>
                </a:cubicBezTo>
                <a:cubicBezTo>
                  <a:pt x="8926" y="622"/>
                  <a:pt x="8919" y="629"/>
                  <a:pt x="8910" y="630"/>
                </a:cubicBezTo>
                <a:lnTo>
                  <a:pt x="8910" y="630"/>
                </a:lnTo>
                <a:cubicBezTo>
                  <a:pt x="8901" y="631"/>
                  <a:pt x="8893" y="624"/>
                  <a:pt x="8892" y="614"/>
                </a:cubicBezTo>
                <a:cubicBezTo>
                  <a:pt x="8892" y="605"/>
                  <a:pt x="8899" y="597"/>
                  <a:pt x="8908" y="597"/>
                </a:cubicBezTo>
                <a:close/>
                <a:moveTo>
                  <a:pt x="8974" y="594"/>
                </a:moveTo>
                <a:lnTo>
                  <a:pt x="8975" y="594"/>
                </a:lnTo>
                <a:cubicBezTo>
                  <a:pt x="8984" y="594"/>
                  <a:pt x="8992" y="601"/>
                  <a:pt x="8992" y="610"/>
                </a:cubicBezTo>
                <a:cubicBezTo>
                  <a:pt x="8993" y="619"/>
                  <a:pt x="8986" y="627"/>
                  <a:pt x="8976" y="628"/>
                </a:cubicBezTo>
                <a:lnTo>
                  <a:pt x="8976" y="628"/>
                </a:lnTo>
                <a:cubicBezTo>
                  <a:pt x="8967" y="628"/>
                  <a:pt x="8959" y="621"/>
                  <a:pt x="8959" y="612"/>
                </a:cubicBezTo>
                <a:cubicBezTo>
                  <a:pt x="8958" y="603"/>
                  <a:pt x="8965" y="595"/>
                  <a:pt x="8974" y="594"/>
                </a:cubicBezTo>
                <a:close/>
                <a:moveTo>
                  <a:pt x="9041" y="592"/>
                </a:moveTo>
                <a:lnTo>
                  <a:pt x="9041" y="592"/>
                </a:lnTo>
                <a:cubicBezTo>
                  <a:pt x="9050" y="591"/>
                  <a:pt x="9058" y="598"/>
                  <a:pt x="9059" y="608"/>
                </a:cubicBezTo>
                <a:cubicBezTo>
                  <a:pt x="9059" y="617"/>
                  <a:pt x="9052" y="625"/>
                  <a:pt x="9043" y="625"/>
                </a:cubicBezTo>
                <a:lnTo>
                  <a:pt x="9043" y="625"/>
                </a:lnTo>
                <a:cubicBezTo>
                  <a:pt x="9034" y="626"/>
                  <a:pt x="9026" y="619"/>
                  <a:pt x="9025" y="609"/>
                </a:cubicBezTo>
                <a:cubicBezTo>
                  <a:pt x="9025" y="600"/>
                  <a:pt x="9032" y="592"/>
                  <a:pt x="9041" y="592"/>
                </a:cubicBezTo>
                <a:close/>
                <a:moveTo>
                  <a:pt x="9108" y="589"/>
                </a:moveTo>
                <a:lnTo>
                  <a:pt x="9108" y="589"/>
                </a:lnTo>
                <a:cubicBezTo>
                  <a:pt x="9117" y="589"/>
                  <a:pt x="9125" y="596"/>
                  <a:pt x="9125" y="605"/>
                </a:cubicBezTo>
                <a:cubicBezTo>
                  <a:pt x="9126" y="614"/>
                  <a:pt x="9119" y="622"/>
                  <a:pt x="9110" y="623"/>
                </a:cubicBezTo>
                <a:lnTo>
                  <a:pt x="9110" y="623"/>
                </a:lnTo>
                <a:cubicBezTo>
                  <a:pt x="9101" y="623"/>
                  <a:pt x="9093" y="616"/>
                  <a:pt x="9092" y="607"/>
                </a:cubicBezTo>
                <a:cubicBezTo>
                  <a:pt x="9092" y="598"/>
                  <a:pt x="9099" y="590"/>
                  <a:pt x="9108" y="589"/>
                </a:cubicBezTo>
                <a:close/>
                <a:moveTo>
                  <a:pt x="9174" y="587"/>
                </a:moveTo>
                <a:lnTo>
                  <a:pt x="9174" y="587"/>
                </a:lnTo>
                <a:cubicBezTo>
                  <a:pt x="9184" y="586"/>
                  <a:pt x="9192" y="593"/>
                  <a:pt x="9192" y="603"/>
                </a:cubicBezTo>
                <a:cubicBezTo>
                  <a:pt x="9193" y="612"/>
                  <a:pt x="9186" y="620"/>
                  <a:pt x="9176" y="620"/>
                </a:cubicBezTo>
                <a:lnTo>
                  <a:pt x="9176" y="620"/>
                </a:lnTo>
                <a:cubicBezTo>
                  <a:pt x="9167" y="621"/>
                  <a:pt x="9159" y="614"/>
                  <a:pt x="9159" y="605"/>
                </a:cubicBezTo>
                <a:cubicBezTo>
                  <a:pt x="9158" y="595"/>
                  <a:pt x="9165" y="588"/>
                  <a:pt x="9174" y="587"/>
                </a:cubicBezTo>
                <a:close/>
                <a:moveTo>
                  <a:pt x="9241" y="585"/>
                </a:moveTo>
                <a:lnTo>
                  <a:pt x="9241" y="585"/>
                </a:lnTo>
                <a:cubicBezTo>
                  <a:pt x="9250" y="584"/>
                  <a:pt x="9258" y="591"/>
                  <a:pt x="9259" y="600"/>
                </a:cubicBezTo>
                <a:cubicBezTo>
                  <a:pt x="9259" y="609"/>
                  <a:pt x="9252" y="617"/>
                  <a:pt x="9243" y="618"/>
                </a:cubicBezTo>
                <a:lnTo>
                  <a:pt x="9243" y="618"/>
                </a:lnTo>
                <a:cubicBezTo>
                  <a:pt x="9234" y="618"/>
                  <a:pt x="9226" y="611"/>
                  <a:pt x="9225" y="602"/>
                </a:cubicBezTo>
                <a:cubicBezTo>
                  <a:pt x="9225" y="593"/>
                  <a:pt x="9232" y="585"/>
                  <a:pt x="9241" y="585"/>
                </a:cubicBezTo>
                <a:close/>
                <a:moveTo>
                  <a:pt x="9308" y="582"/>
                </a:moveTo>
                <a:lnTo>
                  <a:pt x="9308" y="582"/>
                </a:lnTo>
                <a:cubicBezTo>
                  <a:pt x="9317" y="582"/>
                  <a:pt x="9325" y="589"/>
                  <a:pt x="9325" y="598"/>
                </a:cubicBezTo>
                <a:cubicBezTo>
                  <a:pt x="9326" y="607"/>
                  <a:pt x="9319" y="615"/>
                  <a:pt x="9310" y="615"/>
                </a:cubicBezTo>
                <a:lnTo>
                  <a:pt x="9310" y="615"/>
                </a:lnTo>
                <a:cubicBezTo>
                  <a:pt x="9301" y="616"/>
                  <a:pt x="9293" y="609"/>
                  <a:pt x="9292" y="600"/>
                </a:cubicBezTo>
                <a:cubicBezTo>
                  <a:pt x="9292" y="591"/>
                  <a:pt x="9299" y="583"/>
                  <a:pt x="9308" y="582"/>
                </a:cubicBezTo>
                <a:close/>
                <a:moveTo>
                  <a:pt x="9374" y="580"/>
                </a:moveTo>
                <a:lnTo>
                  <a:pt x="9374" y="580"/>
                </a:lnTo>
                <a:cubicBezTo>
                  <a:pt x="9384" y="579"/>
                  <a:pt x="9392" y="586"/>
                  <a:pt x="9392" y="595"/>
                </a:cubicBezTo>
                <a:cubicBezTo>
                  <a:pt x="9393" y="605"/>
                  <a:pt x="9386" y="612"/>
                  <a:pt x="9376" y="613"/>
                </a:cubicBezTo>
                <a:lnTo>
                  <a:pt x="9376" y="613"/>
                </a:lnTo>
                <a:cubicBezTo>
                  <a:pt x="9367" y="614"/>
                  <a:pt x="9359" y="607"/>
                  <a:pt x="9359" y="597"/>
                </a:cubicBezTo>
                <a:cubicBezTo>
                  <a:pt x="9358" y="588"/>
                  <a:pt x="9365" y="580"/>
                  <a:pt x="9374" y="580"/>
                </a:cubicBezTo>
                <a:close/>
                <a:moveTo>
                  <a:pt x="9441" y="577"/>
                </a:moveTo>
                <a:lnTo>
                  <a:pt x="9441" y="577"/>
                </a:lnTo>
                <a:cubicBezTo>
                  <a:pt x="9450" y="577"/>
                  <a:pt x="9458" y="584"/>
                  <a:pt x="9459" y="593"/>
                </a:cubicBezTo>
                <a:cubicBezTo>
                  <a:pt x="9459" y="602"/>
                  <a:pt x="9452" y="610"/>
                  <a:pt x="9443" y="611"/>
                </a:cubicBezTo>
                <a:lnTo>
                  <a:pt x="9443" y="611"/>
                </a:lnTo>
                <a:cubicBezTo>
                  <a:pt x="9434" y="611"/>
                  <a:pt x="9426" y="604"/>
                  <a:pt x="9425" y="595"/>
                </a:cubicBezTo>
                <a:cubicBezTo>
                  <a:pt x="9425" y="586"/>
                  <a:pt x="9432" y="578"/>
                  <a:pt x="9441" y="577"/>
                </a:cubicBezTo>
                <a:close/>
                <a:moveTo>
                  <a:pt x="9508" y="575"/>
                </a:moveTo>
                <a:lnTo>
                  <a:pt x="9508" y="575"/>
                </a:lnTo>
                <a:cubicBezTo>
                  <a:pt x="9517" y="574"/>
                  <a:pt x="9525" y="581"/>
                  <a:pt x="9525" y="591"/>
                </a:cubicBezTo>
                <a:cubicBezTo>
                  <a:pt x="9526" y="600"/>
                  <a:pt x="9519" y="608"/>
                  <a:pt x="9510" y="608"/>
                </a:cubicBezTo>
                <a:lnTo>
                  <a:pt x="9510" y="608"/>
                </a:lnTo>
                <a:cubicBezTo>
                  <a:pt x="9501" y="609"/>
                  <a:pt x="9493" y="602"/>
                  <a:pt x="9492" y="593"/>
                </a:cubicBezTo>
                <a:cubicBezTo>
                  <a:pt x="9492" y="583"/>
                  <a:pt x="9499" y="575"/>
                  <a:pt x="9508" y="575"/>
                </a:cubicBezTo>
                <a:close/>
                <a:moveTo>
                  <a:pt x="9574" y="572"/>
                </a:moveTo>
                <a:lnTo>
                  <a:pt x="9574" y="572"/>
                </a:lnTo>
                <a:cubicBezTo>
                  <a:pt x="9584" y="572"/>
                  <a:pt x="9592" y="579"/>
                  <a:pt x="9592" y="588"/>
                </a:cubicBezTo>
                <a:cubicBezTo>
                  <a:pt x="9593" y="597"/>
                  <a:pt x="9586" y="605"/>
                  <a:pt x="9576" y="606"/>
                </a:cubicBezTo>
                <a:lnTo>
                  <a:pt x="9576" y="606"/>
                </a:lnTo>
                <a:cubicBezTo>
                  <a:pt x="9567" y="606"/>
                  <a:pt x="9559" y="599"/>
                  <a:pt x="9559" y="590"/>
                </a:cubicBezTo>
                <a:cubicBezTo>
                  <a:pt x="9558" y="581"/>
                  <a:pt x="9565" y="573"/>
                  <a:pt x="9574" y="572"/>
                </a:cubicBezTo>
                <a:close/>
                <a:moveTo>
                  <a:pt x="9641" y="570"/>
                </a:moveTo>
                <a:lnTo>
                  <a:pt x="9641" y="570"/>
                </a:lnTo>
                <a:cubicBezTo>
                  <a:pt x="9650" y="569"/>
                  <a:pt x="9658" y="577"/>
                  <a:pt x="9659" y="586"/>
                </a:cubicBezTo>
                <a:cubicBezTo>
                  <a:pt x="9659" y="595"/>
                  <a:pt x="9652" y="603"/>
                  <a:pt x="9643" y="603"/>
                </a:cubicBezTo>
                <a:lnTo>
                  <a:pt x="9643" y="603"/>
                </a:lnTo>
                <a:cubicBezTo>
                  <a:pt x="9634" y="604"/>
                  <a:pt x="9626" y="597"/>
                  <a:pt x="9625" y="588"/>
                </a:cubicBezTo>
                <a:cubicBezTo>
                  <a:pt x="9625" y="578"/>
                  <a:pt x="9632" y="571"/>
                  <a:pt x="9641" y="570"/>
                </a:cubicBezTo>
                <a:close/>
                <a:moveTo>
                  <a:pt x="9708" y="568"/>
                </a:moveTo>
                <a:lnTo>
                  <a:pt x="9708" y="568"/>
                </a:lnTo>
                <a:cubicBezTo>
                  <a:pt x="9717" y="567"/>
                  <a:pt x="9725" y="574"/>
                  <a:pt x="9725" y="583"/>
                </a:cubicBezTo>
                <a:cubicBezTo>
                  <a:pt x="9726" y="592"/>
                  <a:pt x="9719" y="600"/>
                  <a:pt x="9710" y="601"/>
                </a:cubicBezTo>
                <a:lnTo>
                  <a:pt x="9710" y="601"/>
                </a:lnTo>
                <a:cubicBezTo>
                  <a:pt x="9700" y="601"/>
                  <a:pt x="9693" y="594"/>
                  <a:pt x="9692" y="585"/>
                </a:cubicBezTo>
                <a:cubicBezTo>
                  <a:pt x="9692" y="576"/>
                  <a:pt x="9699" y="568"/>
                  <a:pt x="9708" y="568"/>
                </a:cubicBezTo>
                <a:close/>
                <a:moveTo>
                  <a:pt x="9774" y="565"/>
                </a:moveTo>
                <a:lnTo>
                  <a:pt x="9774" y="565"/>
                </a:lnTo>
                <a:cubicBezTo>
                  <a:pt x="9784" y="565"/>
                  <a:pt x="9791" y="572"/>
                  <a:pt x="9792" y="581"/>
                </a:cubicBezTo>
                <a:cubicBezTo>
                  <a:pt x="9793" y="590"/>
                  <a:pt x="9786" y="598"/>
                  <a:pt x="9776" y="598"/>
                </a:cubicBezTo>
                <a:lnTo>
                  <a:pt x="9776" y="598"/>
                </a:lnTo>
                <a:cubicBezTo>
                  <a:pt x="9767" y="599"/>
                  <a:pt x="9759" y="592"/>
                  <a:pt x="9759" y="583"/>
                </a:cubicBezTo>
                <a:cubicBezTo>
                  <a:pt x="9758" y="574"/>
                  <a:pt x="9765" y="566"/>
                  <a:pt x="9774" y="565"/>
                </a:cubicBezTo>
                <a:close/>
                <a:moveTo>
                  <a:pt x="9841" y="563"/>
                </a:moveTo>
                <a:lnTo>
                  <a:pt x="9841" y="563"/>
                </a:lnTo>
                <a:cubicBezTo>
                  <a:pt x="9850" y="562"/>
                  <a:pt x="9858" y="569"/>
                  <a:pt x="9859" y="578"/>
                </a:cubicBezTo>
                <a:cubicBezTo>
                  <a:pt x="9859" y="588"/>
                  <a:pt x="9852" y="596"/>
                  <a:pt x="9843" y="596"/>
                </a:cubicBezTo>
                <a:lnTo>
                  <a:pt x="9843" y="596"/>
                </a:lnTo>
                <a:cubicBezTo>
                  <a:pt x="9834" y="597"/>
                  <a:pt x="9826" y="590"/>
                  <a:pt x="9825" y="580"/>
                </a:cubicBezTo>
                <a:cubicBezTo>
                  <a:pt x="9825" y="571"/>
                  <a:pt x="9832" y="563"/>
                  <a:pt x="9841" y="563"/>
                </a:cubicBezTo>
                <a:close/>
                <a:moveTo>
                  <a:pt x="9908" y="560"/>
                </a:moveTo>
                <a:lnTo>
                  <a:pt x="9908" y="560"/>
                </a:lnTo>
                <a:cubicBezTo>
                  <a:pt x="9917" y="560"/>
                  <a:pt x="9925" y="567"/>
                  <a:pt x="9925" y="576"/>
                </a:cubicBezTo>
                <a:cubicBezTo>
                  <a:pt x="9926" y="585"/>
                  <a:pt x="9919" y="593"/>
                  <a:pt x="9910" y="594"/>
                </a:cubicBezTo>
                <a:lnTo>
                  <a:pt x="9910" y="594"/>
                </a:lnTo>
                <a:cubicBezTo>
                  <a:pt x="9900" y="594"/>
                  <a:pt x="9893" y="587"/>
                  <a:pt x="9892" y="578"/>
                </a:cubicBezTo>
                <a:cubicBezTo>
                  <a:pt x="9891" y="569"/>
                  <a:pt x="9898" y="561"/>
                  <a:pt x="9908" y="560"/>
                </a:cubicBezTo>
                <a:close/>
                <a:moveTo>
                  <a:pt x="9974" y="558"/>
                </a:moveTo>
                <a:lnTo>
                  <a:pt x="9974" y="558"/>
                </a:lnTo>
                <a:cubicBezTo>
                  <a:pt x="9984" y="557"/>
                  <a:pt x="9991" y="564"/>
                  <a:pt x="9992" y="574"/>
                </a:cubicBezTo>
                <a:cubicBezTo>
                  <a:pt x="9993" y="583"/>
                  <a:pt x="9986" y="591"/>
                  <a:pt x="9976" y="591"/>
                </a:cubicBezTo>
                <a:lnTo>
                  <a:pt x="9976" y="591"/>
                </a:lnTo>
                <a:cubicBezTo>
                  <a:pt x="9967" y="592"/>
                  <a:pt x="9959" y="585"/>
                  <a:pt x="9959" y="576"/>
                </a:cubicBezTo>
                <a:cubicBezTo>
                  <a:pt x="9958" y="566"/>
                  <a:pt x="9965" y="558"/>
                  <a:pt x="9974" y="558"/>
                </a:cubicBezTo>
                <a:close/>
                <a:moveTo>
                  <a:pt x="10041" y="556"/>
                </a:moveTo>
                <a:lnTo>
                  <a:pt x="10041" y="555"/>
                </a:lnTo>
                <a:cubicBezTo>
                  <a:pt x="10050" y="555"/>
                  <a:pt x="10058" y="562"/>
                  <a:pt x="10059" y="571"/>
                </a:cubicBezTo>
                <a:cubicBezTo>
                  <a:pt x="10059" y="580"/>
                  <a:pt x="10052" y="588"/>
                  <a:pt x="10043" y="589"/>
                </a:cubicBezTo>
                <a:lnTo>
                  <a:pt x="10043" y="589"/>
                </a:lnTo>
                <a:cubicBezTo>
                  <a:pt x="10034" y="589"/>
                  <a:pt x="10026" y="582"/>
                  <a:pt x="10025" y="573"/>
                </a:cubicBezTo>
                <a:cubicBezTo>
                  <a:pt x="10025" y="564"/>
                  <a:pt x="10032" y="556"/>
                  <a:pt x="10041" y="556"/>
                </a:cubicBezTo>
                <a:close/>
                <a:moveTo>
                  <a:pt x="10108" y="553"/>
                </a:moveTo>
                <a:lnTo>
                  <a:pt x="10108" y="553"/>
                </a:lnTo>
                <a:cubicBezTo>
                  <a:pt x="10117" y="553"/>
                  <a:pt x="10125" y="560"/>
                  <a:pt x="10125" y="569"/>
                </a:cubicBezTo>
                <a:cubicBezTo>
                  <a:pt x="10126" y="578"/>
                  <a:pt x="10119" y="586"/>
                  <a:pt x="10110" y="586"/>
                </a:cubicBezTo>
                <a:lnTo>
                  <a:pt x="10110" y="586"/>
                </a:lnTo>
                <a:cubicBezTo>
                  <a:pt x="10100" y="587"/>
                  <a:pt x="10093" y="580"/>
                  <a:pt x="10092" y="571"/>
                </a:cubicBezTo>
                <a:cubicBezTo>
                  <a:pt x="10091" y="562"/>
                  <a:pt x="10098" y="554"/>
                  <a:pt x="10108" y="553"/>
                </a:cubicBezTo>
                <a:close/>
                <a:moveTo>
                  <a:pt x="10174" y="551"/>
                </a:moveTo>
                <a:lnTo>
                  <a:pt x="10174" y="551"/>
                </a:lnTo>
                <a:cubicBezTo>
                  <a:pt x="10184" y="550"/>
                  <a:pt x="10191" y="557"/>
                  <a:pt x="10192" y="566"/>
                </a:cubicBezTo>
                <a:cubicBezTo>
                  <a:pt x="10192" y="576"/>
                  <a:pt x="10185" y="583"/>
                  <a:pt x="10176" y="584"/>
                </a:cubicBezTo>
                <a:lnTo>
                  <a:pt x="10176" y="584"/>
                </a:lnTo>
                <a:cubicBezTo>
                  <a:pt x="10167" y="584"/>
                  <a:pt x="10159" y="577"/>
                  <a:pt x="10159" y="568"/>
                </a:cubicBezTo>
                <a:cubicBezTo>
                  <a:pt x="10158" y="559"/>
                  <a:pt x="10165" y="551"/>
                  <a:pt x="10174" y="551"/>
                </a:cubicBezTo>
                <a:close/>
                <a:moveTo>
                  <a:pt x="10241" y="548"/>
                </a:moveTo>
                <a:lnTo>
                  <a:pt x="10241" y="548"/>
                </a:lnTo>
                <a:cubicBezTo>
                  <a:pt x="10250" y="548"/>
                  <a:pt x="10258" y="555"/>
                  <a:pt x="10259" y="564"/>
                </a:cubicBezTo>
                <a:cubicBezTo>
                  <a:pt x="10259" y="573"/>
                  <a:pt x="10252" y="581"/>
                  <a:pt x="10243" y="582"/>
                </a:cubicBezTo>
                <a:lnTo>
                  <a:pt x="10243" y="582"/>
                </a:lnTo>
                <a:cubicBezTo>
                  <a:pt x="10234" y="582"/>
                  <a:pt x="10226" y="575"/>
                  <a:pt x="10225" y="566"/>
                </a:cubicBezTo>
                <a:cubicBezTo>
                  <a:pt x="10225" y="557"/>
                  <a:pt x="10232" y="549"/>
                  <a:pt x="10241" y="548"/>
                </a:cubicBezTo>
                <a:close/>
                <a:moveTo>
                  <a:pt x="10308" y="546"/>
                </a:moveTo>
                <a:lnTo>
                  <a:pt x="10308" y="546"/>
                </a:lnTo>
                <a:cubicBezTo>
                  <a:pt x="10317" y="545"/>
                  <a:pt x="10325" y="552"/>
                  <a:pt x="10325" y="561"/>
                </a:cubicBezTo>
                <a:cubicBezTo>
                  <a:pt x="10326" y="571"/>
                  <a:pt x="10319" y="579"/>
                  <a:pt x="10310" y="579"/>
                </a:cubicBezTo>
                <a:lnTo>
                  <a:pt x="10310" y="579"/>
                </a:lnTo>
                <a:cubicBezTo>
                  <a:pt x="10300" y="580"/>
                  <a:pt x="10293" y="573"/>
                  <a:pt x="10292" y="563"/>
                </a:cubicBezTo>
                <a:cubicBezTo>
                  <a:pt x="10291" y="554"/>
                  <a:pt x="10298" y="546"/>
                  <a:pt x="10308" y="546"/>
                </a:cubicBezTo>
                <a:close/>
                <a:moveTo>
                  <a:pt x="10374" y="543"/>
                </a:moveTo>
                <a:lnTo>
                  <a:pt x="10374" y="543"/>
                </a:lnTo>
                <a:cubicBezTo>
                  <a:pt x="10384" y="543"/>
                  <a:pt x="10391" y="550"/>
                  <a:pt x="10392" y="559"/>
                </a:cubicBezTo>
                <a:cubicBezTo>
                  <a:pt x="10392" y="568"/>
                  <a:pt x="10385" y="576"/>
                  <a:pt x="10376" y="577"/>
                </a:cubicBezTo>
                <a:lnTo>
                  <a:pt x="10376" y="577"/>
                </a:lnTo>
                <a:cubicBezTo>
                  <a:pt x="10367" y="577"/>
                  <a:pt x="10359" y="570"/>
                  <a:pt x="10359" y="561"/>
                </a:cubicBezTo>
                <a:cubicBezTo>
                  <a:pt x="10358" y="552"/>
                  <a:pt x="10365" y="544"/>
                  <a:pt x="10374" y="543"/>
                </a:cubicBezTo>
                <a:close/>
                <a:moveTo>
                  <a:pt x="10441" y="541"/>
                </a:moveTo>
                <a:lnTo>
                  <a:pt x="10441" y="541"/>
                </a:lnTo>
                <a:cubicBezTo>
                  <a:pt x="10450" y="540"/>
                  <a:pt x="10458" y="547"/>
                  <a:pt x="10459" y="557"/>
                </a:cubicBezTo>
                <a:cubicBezTo>
                  <a:pt x="10459" y="566"/>
                  <a:pt x="10452" y="574"/>
                  <a:pt x="10443" y="574"/>
                </a:cubicBezTo>
                <a:lnTo>
                  <a:pt x="10443" y="574"/>
                </a:lnTo>
                <a:cubicBezTo>
                  <a:pt x="10434" y="575"/>
                  <a:pt x="10426" y="568"/>
                  <a:pt x="10425" y="559"/>
                </a:cubicBezTo>
                <a:cubicBezTo>
                  <a:pt x="10425" y="549"/>
                  <a:pt x="10432" y="542"/>
                  <a:pt x="10441" y="541"/>
                </a:cubicBezTo>
                <a:close/>
                <a:moveTo>
                  <a:pt x="10508" y="539"/>
                </a:moveTo>
                <a:lnTo>
                  <a:pt x="10508" y="539"/>
                </a:lnTo>
                <a:cubicBezTo>
                  <a:pt x="10517" y="538"/>
                  <a:pt x="10525" y="545"/>
                  <a:pt x="10525" y="554"/>
                </a:cubicBezTo>
                <a:cubicBezTo>
                  <a:pt x="10526" y="563"/>
                  <a:pt x="10519" y="571"/>
                  <a:pt x="10510" y="572"/>
                </a:cubicBezTo>
                <a:lnTo>
                  <a:pt x="10510" y="572"/>
                </a:lnTo>
                <a:cubicBezTo>
                  <a:pt x="10500" y="572"/>
                  <a:pt x="10492" y="565"/>
                  <a:pt x="10492" y="556"/>
                </a:cubicBezTo>
                <a:cubicBezTo>
                  <a:pt x="10491" y="547"/>
                  <a:pt x="10498" y="539"/>
                  <a:pt x="10508" y="539"/>
                </a:cubicBezTo>
                <a:close/>
                <a:moveTo>
                  <a:pt x="10574" y="536"/>
                </a:moveTo>
                <a:lnTo>
                  <a:pt x="10574" y="536"/>
                </a:lnTo>
                <a:cubicBezTo>
                  <a:pt x="10583" y="536"/>
                  <a:pt x="10591" y="543"/>
                  <a:pt x="10592" y="552"/>
                </a:cubicBezTo>
                <a:cubicBezTo>
                  <a:pt x="10592" y="561"/>
                  <a:pt x="10585" y="569"/>
                  <a:pt x="10576" y="569"/>
                </a:cubicBezTo>
                <a:lnTo>
                  <a:pt x="10576" y="569"/>
                </a:lnTo>
                <a:cubicBezTo>
                  <a:pt x="10567" y="570"/>
                  <a:pt x="10559" y="563"/>
                  <a:pt x="10559" y="554"/>
                </a:cubicBezTo>
                <a:cubicBezTo>
                  <a:pt x="10558" y="545"/>
                  <a:pt x="10565" y="537"/>
                  <a:pt x="10574" y="536"/>
                </a:cubicBezTo>
                <a:close/>
                <a:moveTo>
                  <a:pt x="10641" y="534"/>
                </a:moveTo>
                <a:lnTo>
                  <a:pt x="10641" y="534"/>
                </a:lnTo>
                <a:cubicBezTo>
                  <a:pt x="10650" y="533"/>
                  <a:pt x="10658" y="540"/>
                  <a:pt x="10659" y="549"/>
                </a:cubicBezTo>
                <a:cubicBezTo>
                  <a:pt x="10659" y="559"/>
                  <a:pt x="10652" y="566"/>
                  <a:pt x="10643" y="567"/>
                </a:cubicBezTo>
                <a:lnTo>
                  <a:pt x="10643" y="567"/>
                </a:lnTo>
                <a:cubicBezTo>
                  <a:pt x="10634" y="568"/>
                  <a:pt x="10626" y="561"/>
                  <a:pt x="10625" y="551"/>
                </a:cubicBezTo>
                <a:cubicBezTo>
                  <a:pt x="10625" y="542"/>
                  <a:pt x="10632" y="534"/>
                  <a:pt x="10641" y="534"/>
                </a:cubicBezTo>
                <a:close/>
                <a:moveTo>
                  <a:pt x="10705" y="529"/>
                </a:moveTo>
                <a:lnTo>
                  <a:pt x="10705" y="529"/>
                </a:lnTo>
                <a:cubicBezTo>
                  <a:pt x="10714" y="527"/>
                  <a:pt x="10723" y="533"/>
                  <a:pt x="10725" y="542"/>
                </a:cubicBezTo>
                <a:cubicBezTo>
                  <a:pt x="10726" y="551"/>
                  <a:pt x="10720" y="560"/>
                  <a:pt x="10711" y="561"/>
                </a:cubicBezTo>
                <a:lnTo>
                  <a:pt x="10711" y="561"/>
                </a:lnTo>
                <a:cubicBezTo>
                  <a:pt x="10702" y="563"/>
                  <a:pt x="10693" y="557"/>
                  <a:pt x="10692" y="548"/>
                </a:cubicBezTo>
                <a:cubicBezTo>
                  <a:pt x="10690" y="539"/>
                  <a:pt x="10696" y="530"/>
                  <a:pt x="10705" y="529"/>
                </a:cubicBezTo>
                <a:close/>
                <a:moveTo>
                  <a:pt x="10771" y="518"/>
                </a:moveTo>
                <a:lnTo>
                  <a:pt x="10771" y="518"/>
                </a:lnTo>
                <a:cubicBezTo>
                  <a:pt x="10780" y="516"/>
                  <a:pt x="10789" y="522"/>
                  <a:pt x="10791" y="531"/>
                </a:cubicBezTo>
                <a:cubicBezTo>
                  <a:pt x="10792" y="540"/>
                  <a:pt x="10786" y="549"/>
                  <a:pt x="10777" y="551"/>
                </a:cubicBezTo>
                <a:lnTo>
                  <a:pt x="10777" y="551"/>
                </a:lnTo>
                <a:cubicBezTo>
                  <a:pt x="10768" y="552"/>
                  <a:pt x="10759" y="546"/>
                  <a:pt x="10758" y="537"/>
                </a:cubicBezTo>
                <a:cubicBezTo>
                  <a:pt x="10756" y="528"/>
                  <a:pt x="10762" y="519"/>
                  <a:pt x="10771" y="518"/>
                </a:cubicBezTo>
                <a:close/>
                <a:moveTo>
                  <a:pt x="10837" y="507"/>
                </a:moveTo>
                <a:lnTo>
                  <a:pt x="10837" y="507"/>
                </a:lnTo>
                <a:cubicBezTo>
                  <a:pt x="10846" y="505"/>
                  <a:pt x="10855" y="511"/>
                  <a:pt x="10856" y="520"/>
                </a:cubicBezTo>
                <a:cubicBezTo>
                  <a:pt x="10858" y="529"/>
                  <a:pt x="10852" y="538"/>
                  <a:pt x="10843" y="540"/>
                </a:cubicBezTo>
                <a:lnTo>
                  <a:pt x="10843" y="540"/>
                </a:lnTo>
                <a:cubicBezTo>
                  <a:pt x="10834" y="541"/>
                  <a:pt x="10825" y="535"/>
                  <a:pt x="10824" y="526"/>
                </a:cubicBezTo>
                <a:cubicBezTo>
                  <a:pt x="10822" y="517"/>
                  <a:pt x="10828" y="509"/>
                  <a:pt x="10837" y="507"/>
                </a:cubicBezTo>
                <a:close/>
                <a:moveTo>
                  <a:pt x="10903" y="496"/>
                </a:moveTo>
                <a:lnTo>
                  <a:pt x="10903" y="496"/>
                </a:lnTo>
                <a:cubicBezTo>
                  <a:pt x="10912" y="495"/>
                  <a:pt x="10921" y="501"/>
                  <a:pt x="10922" y="510"/>
                </a:cubicBezTo>
                <a:cubicBezTo>
                  <a:pt x="10924" y="519"/>
                  <a:pt x="10918" y="527"/>
                  <a:pt x="10909" y="529"/>
                </a:cubicBezTo>
                <a:lnTo>
                  <a:pt x="10909" y="529"/>
                </a:lnTo>
                <a:cubicBezTo>
                  <a:pt x="10900" y="531"/>
                  <a:pt x="10891" y="525"/>
                  <a:pt x="10889" y="516"/>
                </a:cubicBezTo>
                <a:cubicBezTo>
                  <a:pt x="10888" y="507"/>
                  <a:pt x="10894" y="498"/>
                  <a:pt x="10903" y="496"/>
                </a:cubicBezTo>
                <a:close/>
                <a:moveTo>
                  <a:pt x="10969" y="486"/>
                </a:moveTo>
                <a:lnTo>
                  <a:pt x="10969" y="486"/>
                </a:lnTo>
                <a:cubicBezTo>
                  <a:pt x="10978" y="484"/>
                  <a:pt x="10986" y="490"/>
                  <a:pt x="10988" y="499"/>
                </a:cubicBezTo>
                <a:cubicBezTo>
                  <a:pt x="10990" y="508"/>
                  <a:pt x="10984" y="517"/>
                  <a:pt x="10975" y="518"/>
                </a:cubicBezTo>
                <a:lnTo>
                  <a:pt x="10975" y="518"/>
                </a:lnTo>
                <a:cubicBezTo>
                  <a:pt x="10965" y="520"/>
                  <a:pt x="10957" y="514"/>
                  <a:pt x="10955" y="505"/>
                </a:cubicBezTo>
                <a:cubicBezTo>
                  <a:pt x="10954" y="496"/>
                  <a:pt x="10960" y="487"/>
                  <a:pt x="10969" y="486"/>
                </a:cubicBezTo>
                <a:close/>
                <a:moveTo>
                  <a:pt x="11034" y="475"/>
                </a:moveTo>
                <a:lnTo>
                  <a:pt x="11034" y="475"/>
                </a:lnTo>
                <a:cubicBezTo>
                  <a:pt x="11043" y="473"/>
                  <a:pt x="11052" y="479"/>
                  <a:pt x="11054" y="488"/>
                </a:cubicBezTo>
                <a:cubicBezTo>
                  <a:pt x="11055" y="497"/>
                  <a:pt x="11049" y="506"/>
                  <a:pt x="11040" y="508"/>
                </a:cubicBezTo>
                <a:lnTo>
                  <a:pt x="11040" y="508"/>
                </a:lnTo>
                <a:cubicBezTo>
                  <a:pt x="11031" y="509"/>
                  <a:pt x="11023" y="503"/>
                  <a:pt x="11021" y="494"/>
                </a:cubicBezTo>
                <a:cubicBezTo>
                  <a:pt x="11019" y="485"/>
                  <a:pt x="11025" y="476"/>
                  <a:pt x="11034" y="475"/>
                </a:cubicBezTo>
                <a:close/>
                <a:moveTo>
                  <a:pt x="11100" y="464"/>
                </a:moveTo>
                <a:lnTo>
                  <a:pt x="11100" y="464"/>
                </a:lnTo>
                <a:cubicBezTo>
                  <a:pt x="11109" y="462"/>
                  <a:pt x="11118" y="468"/>
                  <a:pt x="11120" y="477"/>
                </a:cubicBezTo>
                <a:cubicBezTo>
                  <a:pt x="11121" y="487"/>
                  <a:pt x="11115" y="495"/>
                  <a:pt x="11106" y="497"/>
                </a:cubicBezTo>
                <a:lnTo>
                  <a:pt x="11106" y="497"/>
                </a:lnTo>
                <a:cubicBezTo>
                  <a:pt x="11097" y="498"/>
                  <a:pt x="11088" y="492"/>
                  <a:pt x="11087" y="483"/>
                </a:cubicBezTo>
                <a:cubicBezTo>
                  <a:pt x="11085" y="474"/>
                  <a:pt x="11091" y="466"/>
                  <a:pt x="11100" y="464"/>
                </a:cubicBezTo>
                <a:close/>
                <a:moveTo>
                  <a:pt x="11166" y="453"/>
                </a:moveTo>
                <a:lnTo>
                  <a:pt x="11166" y="453"/>
                </a:lnTo>
                <a:cubicBezTo>
                  <a:pt x="11175" y="452"/>
                  <a:pt x="11184" y="458"/>
                  <a:pt x="11185" y="467"/>
                </a:cubicBezTo>
                <a:cubicBezTo>
                  <a:pt x="11187" y="476"/>
                  <a:pt x="11181" y="484"/>
                  <a:pt x="11172" y="486"/>
                </a:cubicBezTo>
                <a:lnTo>
                  <a:pt x="11172" y="486"/>
                </a:lnTo>
                <a:cubicBezTo>
                  <a:pt x="11163" y="488"/>
                  <a:pt x="11154" y="482"/>
                  <a:pt x="11153" y="473"/>
                </a:cubicBezTo>
                <a:cubicBezTo>
                  <a:pt x="11151" y="464"/>
                  <a:pt x="11157" y="455"/>
                  <a:pt x="11166" y="453"/>
                </a:cubicBezTo>
                <a:close/>
                <a:moveTo>
                  <a:pt x="11232" y="443"/>
                </a:moveTo>
                <a:lnTo>
                  <a:pt x="11232" y="443"/>
                </a:lnTo>
                <a:cubicBezTo>
                  <a:pt x="11241" y="441"/>
                  <a:pt x="11250" y="447"/>
                  <a:pt x="11251" y="456"/>
                </a:cubicBezTo>
                <a:cubicBezTo>
                  <a:pt x="11253" y="465"/>
                  <a:pt x="11247" y="474"/>
                  <a:pt x="11238" y="475"/>
                </a:cubicBezTo>
                <a:lnTo>
                  <a:pt x="11238" y="475"/>
                </a:lnTo>
                <a:cubicBezTo>
                  <a:pt x="11229" y="477"/>
                  <a:pt x="11220" y="471"/>
                  <a:pt x="11218" y="462"/>
                </a:cubicBezTo>
                <a:cubicBezTo>
                  <a:pt x="11217" y="453"/>
                  <a:pt x="11223" y="444"/>
                  <a:pt x="11232" y="443"/>
                </a:cubicBezTo>
                <a:close/>
                <a:moveTo>
                  <a:pt x="11298" y="432"/>
                </a:moveTo>
                <a:lnTo>
                  <a:pt x="11298" y="432"/>
                </a:lnTo>
                <a:cubicBezTo>
                  <a:pt x="11307" y="430"/>
                  <a:pt x="11315" y="436"/>
                  <a:pt x="11317" y="445"/>
                </a:cubicBezTo>
                <a:cubicBezTo>
                  <a:pt x="11319" y="454"/>
                  <a:pt x="11313" y="463"/>
                  <a:pt x="11304" y="465"/>
                </a:cubicBezTo>
                <a:lnTo>
                  <a:pt x="11304" y="465"/>
                </a:lnTo>
                <a:cubicBezTo>
                  <a:pt x="11295" y="466"/>
                  <a:pt x="11286" y="460"/>
                  <a:pt x="11284" y="451"/>
                </a:cubicBezTo>
                <a:cubicBezTo>
                  <a:pt x="11283" y="442"/>
                  <a:pt x="11289" y="433"/>
                  <a:pt x="11298" y="432"/>
                </a:cubicBezTo>
                <a:close/>
                <a:moveTo>
                  <a:pt x="11364" y="421"/>
                </a:moveTo>
                <a:lnTo>
                  <a:pt x="11364" y="421"/>
                </a:lnTo>
                <a:cubicBezTo>
                  <a:pt x="11373" y="419"/>
                  <a:pt x="11381" y="425"/>
                  <a:pt x="11383" y="434"/>
                </a:cubicBezTo>
                <a:cubicBezTo>
                  <a:pt x="11385" y="444"/>
                  <a:pt x="11379" y="452"/>
                  <a:pt x="11370" y="454"/>
                </a:cubicBezTo>
                <a:lnTo>
                  <a:pt x="11369" y="454"/>
                </a:lnTo>
                <a:cubicBezTo>
                  <a:pt x="11360" y="455"/>
                  <a:pt x="11352" y="449"/>
                  <a:pt x="11350" y="440"/>
                </a:cubicBezTo>
                <a:cubicBezTo>
                  <a:pt x="11348" y="431"/>
                  <a:pt x="11354" y="423"/>
                  <a:pt x="11364" y="421"/>
                </a:cubicBezTo>
                <a:close/>
                <a:moveTo>
                  <a:pt x="11429" y="410"/>
                </a:moveTo>
                <a:lnTo>
                  <a:pt x="11429" y="410"/>
                </a:lnTo>
                <a:cubicBezTo>
                  <a:pt x="11438" y="409"/>
                  <a:pt x="11447" y="415"/>
                  <a:pt x="11449" y="424"/>
                </a:cubicBezTo>
                <a:cubicBezTo>
                  <a:pt x="11450" y="433"/>
                  <a:pt x="11444" y="441"/>
                  <a:pt x="11435" y="443"/>
                </a:cubicBezTo>
                <a:lnTo>
                  <a:pt x="11435" y="443"/>
                </a:lnTo>
                <a:cubicBezTo>
                  <a:pt x="11426" y="445"/>
                  <a:pt x="11418" y="439"/>
                  <a:pt x="11416" y="430"/>
                </a:cubicBezTo>
                <a:cubicBezTo>
                  <a:pt x="11414" y="421"/>
                  <a:pt x="11420" y="412"/>
                  <a:pt x="11429" y="410"/>
                </a:cubicBezTo>
                <a:close/>
                <a:moveTo>
                  <a:pt x="11495" y="400"/>
                </a:moveTo>
                <a:lnTo>
                  <a:pt x="11495" y="400"/>
                </a:lnTo>
                <a:cubicBezTo>
                  <a:pt x="11504" y="398"/>
                  <a:pt x="11513" y="404"/>
                  <a:pt x="11515" y="413"/>
                </a:cubicBezTo>
                <a:cubicBezTo>
                  <a:pt x="11516" y="422"/>
                  <a:pt x="11510" y="431"/>
                  <a:pt x="11501" y="432"/>
                </a:cubicBezTo>
                <a:lnTo>
                  <a:pt x="11501" y="432"/>
                </a:lnTo>
                <a:cubicBezTo>
                  <a:pt x="11492" y="434"/>
                  <a:pt x="11483" y="428"/>
                  <a:pt x="11482" y="419"/>
                </a:cubicBezTo>
                <a:cubicBezTo>
                  <a:pt x="11480" y="410"/>
                  <a:pt x="11486" y="401"/>
                  <a:pt x="11495" y="400"/>
                </a:cubicBezTo>
                <a:close/>
                <a:moveTo>
                  <a:pt x="11561" y="389"/>
                </a:moveTo>
                <a:lnTo>
                  <a:pt x="11561" y="389"/>
                </a:lnTo>
                <a:cubicBezTo>
                  <a:pt x="11570" y="387"/>
                  <a:pt x="11579" y="393"/>
                  <a:pt x="11580" y="402"/>
                </a:cubicBezTo>
                <a:cubicBezTo>
                  <a:pt x="11582" y="411"/>
                  <a:pt x="11576" y="420"/>
                  <a:pt x="11567" y="422"/>
                </a:cubicBezTo>
                <a:lnTo>
                  <a:pt x="11567" y="422"/>
                </a:lnTo>
                <a:cubicBezTo>
                  <a:pt x="11558" y="423"/>
                  <a:pt x="11549" y="417"/>
                  <a:pt x="11548" y="408"/>
                </a:cubicBezTo>
                <a:cubicBezTo>
                  <a:pt x="11546" y="399"/>
                  <a:pt x="11552" y="390"/>
                  <a:pt x="11561" y="389"/>
                </a:cubicBezTo>
                <a:close/>
                <a:moveTo>
                  <a:pt x="11627" y="378"/>
                </a:moveTo>
                <a:lnTo>
                  <a:pt x="11627" y="378"/>
                </a:lnTo>
                <a:cubicBezTo>
                  <a:pt x="11636" y="376"/>
                  <a:pt x="11645" y="382"/>
                  <a:pt x="11646" y="391"/>
                </a:cubicBezTo>
                <a:cubicBezTo>
                  <a:pt x="11648" y="401"/>
                  <a:pt x="11642" y="409"/>
                  <a:pt x="11633" y="411"/>
                </a:cubicBezTo>
                <a:lnTo>
                  <a:pt x="11633" y="411"/>
                </a:lnTo>
                <a:cubicBezTo>
                  <a:pt x="11624" y="412"/>
                  <a:pt x="11615" y="406"/>
                  <a:pt x="11613" y="397"/>
                </a:cubicBezTo>
                <a:cubicBezTo>
                  <a:pt x="11612" y="388"/>
                  <a:pt x="11618" y="380"/>
                  <a:pt x="11627" y="378"/>
                </a:cubicBezTo>
                <a:close/>
                <a:moveTo>
                  <a:pt x="11693" y="367"/>
                </a:moveTo>
                <a:lnTo>
                  <a:pt x="11693" y="367"/>
                </a:lnTo>
                <a:cubicBezTo>
                  <a:pt x="11702" y="366"/>
                  <a:pt x="11710" y="372"/>
                  <a:pt x="11712" y="381"/>
                </a:cubicBezTo>
                <a:cubicBezTo>
                  <a:pt x="11714" y="390"/>
                  <a:pt x="11708" y="398"/>
                  <a:pt x="11699" y="400"/>
                </a:cubicBezTo>
                <a:lnTo>
                  <a:pt x="11699" y="400"/>
                </a:lnTo>
                <a:cubicBezTo>
                  <a:pt x="11690" y="402"/>
                  <a:pt x="11681" y="396"/>
                  <a:pt x="11679" y="387"/>
                </a:cubicBezTo>
                <a:cubicBezTo>
                  <a:pt x="11678" y="378"/>
                  <a:pt x="11684" y="369"/>
                  <a:pt x="11693" y="367"/>
                </a:cubicBezTo>
                <a:close/>
                <a:moveTo>
                  <a:pt x="11759" y="357"/>
                </a:moveTo>
                <a:lnTo>
                  <a:pt x="11759" y="357"/>
                </a:lnTo>
                <a:cubicBezTo>
                  <a:pt x="11768" y="355"/>
                  <a:pt x="11776" y="361"/>
                  <a:pt x="11778" y="370"/>
                </a:cubicBezTo>
                <a:cubicBezTo>
                  <a:pt x="11780" y="379"/>
                  <a:pt x="11774" y="388"/>
                  <a:pt x="11764" y="389"/>
                </a:cubicBezTo>
                <a:lnTo>
                  <a:pt x="11764" y="389"/>
                </a:lnTo>
                <a:cubicBezTo>
                  <a:pt x="11755" y="391"/>
                  <a:pt x="11747" y="385"/>
                  <a:pt x="11745" y="376"/>
                </a:cubicBezTo>
                <a:cubicBezTo>
                  <a:pt x="11743" y="367"/>
                  <a:pt x="11749" y="358"/>
                  <a:pt x="11759" y="357"/>
                </a:cubicBezTo>
                <a:close/>
                <a:moveTo>
                  <a:pt x="11824" y="346"/>
                </a:moveTo>
                <a:lnTo>
                  <a:pt x="11824" y="346"/>
                </a:lnTo>
                <a:cubicBezTo>
                  <a:pt x="11833" y="344"/>
                  <a:pt x="11842" y="350"/>
                  <a:pt x="11844" y="359"/>
                </a:cubicBezTo>
                <a:cubicBezTo>
                  <a:pt x="11845" y="368"/>
                  <a:pt x="11839" y="377"/>
                  <a:pt x="11830" y="379"/>
                </a:cubicBezTo>
                <a:lnTo>
                  <a:pt x="11830" y="379"/>
                </a:lnTo>
                <a:cubicBezTo>
                  <a:pt x="11821" y="380"/>
                  <a:pt x="11813" y="374"/>
                  <a:pt x="11811" y="365"/>
                </a:cubicBezTo>
                <a:cubicBezTo>
                  <a:pt x="11809" y="356"/>
                  <a:pt x="11815" y="347"/>
                  <a:pt x="11824" y="346"/>
                </a:cubicBezTo>
                <a:close/>
                <a:moveTo>
                  <a:pt x="11890" y="335"/>
                </a:moveTo>
                <a:lnTo>
                  <a:pt x="11890" y="335"/>
                </a:lnTo>
                <a:cubicBezTo>
                  <a:pt x="11899" y="333"/>
                  <a:pt x="11908" y="339"/>
                  <a:pt x="11910" y="348"/>
                </a:cubicBezTo>
                <a:cubicBezTo>
                  <a:pt x="11911" y="358"/>
                  <a:pt x="11905" y="366"/>
                  <a:pt x="11896" y="368"/>
                </a:cubicBezTo>
                <a:lnTo>
                  <a:pt x="11896" y="368"/>
                </a:lnTo>
                <a:cubicBezTo>
                  <a:pt x="11887" y="369"/>
                  <a:pt x="11878" y="363"/>
                  <a:pt x="11877" y="354"/>
                </a:cubicBezTo>
                <a:cubicBezTo>
                  <a:pt x="11875" y="345"/>
                  <a:pt x="11881" y="337"/>
                  <a:pt x="11890" y="335"/>
                </a:cubicBezTo>
                <a:close/>
                <a:moveTo>
                  <a:pt x="11956" y="324"/>
                </a:moveTo>
                <a:lnTo>
                  <a:pt x="11956" y="324"/>
                </a:lnTo>
                <a:cubicBezTo>
                  <a:pt x="11965" y="323"/>
                  <a:pt x="11974" y="329"/>
                  <a:pt x="11975" y="338"/>
                </a:cubicBezTo>
                <a:cubicBezTo>
                  <a:pt x="11977" y="347"/>
                  <a:pt x="11971" y="355"/>
                  <a:pt x="11962" y="357"/>
                </a:cubicBezTo>
                <a:lnTo>
                  <a:pt x="11962" y="357"/>
                </a:lnTo>
                <a:cubicBezTo>
                  <a:pt x="11953" y="359"/>
                  <a:pt x="11944" y="353"/>
                  <a:pt x="11943" y="344"/>
                </a:cubicBezTo>
                <a:cubicBezTo>
                  <a:pt x="11941" y="335"/>
                  <a:pt x="11947" y="326"/>
                  <a:pt x="11956" y="324"/>
                </a:cubicBezTo>
                <a:close/>
                <a:moveTo>
                  <a:pt x="12022" y="314"/>
                </a:moveTo>
                <a:lnTo>
                  <a:pt x="12022" y="314"/>
                </a:lnTo>
                <a:cubicBezTo>
                  <a:pt x="12031" y="312"/>
                  <a:pt x="12040" y="318"/>
                  <a:pt x="12041" y="327"/>
                </a:cubicBezTo>
                <a:cubicBezTo>
                  <a:pt x="12043" y="336"/>
                  <a:pt x="12037" y="345"/>
                  <a:pt x="12028" y="346"/>
                </a:cubicBezTo>
                <a:lnTo>
                  <a:pt x="12028" y="346"/>
                </a:lnTo>
                <a:cubicBezTo>
                  <a:pt x="12019" y="348"/>
                  <a:pt x="12010" y="342"/>
                  <a:pt x="12008" y="333"/>
                </a:cubicBezTo>
                <a:cubicBezTo>
                  <a:pt x="12007" y="324"/>
                  <a:pt x="12013" y="315"/>
                  <a:pt x="12022" y="314"/>
                </a:cubicBezTo>
                <a:close/>
                <a:moveTo>
                  <a:pt x="12088" y="303"/>
                </a:moveTo>
                <a:lnTo>
                  <a:pt x="12088" y="303"/>
                </a:lnTo>
                <a:cubicBezTo>
                  <a:pt x="12097" y="301"/>
                  <a:pt x="12105" y="307"/>
                  <a:pt x="12107" y="316"/>
                </a:cubicBezTo>
                <a:cubicBezTo>
                  <a:pt x="12109" y="325"/>
                  <a:pt x="12103" y="334"/>
                  <a:pt x="12094" y="336"/>
                </a:cubicBezTo>
                <a:lnTo>
                  <a:pt x="12094" y="336"/>
                </a:lnTo>
                <a:cubicBezTo>
                  <a:pt x="12085" y="337"/>
                  <a:pt x="12076" y="331"/>
                  <a:pt x="12074" y="322"/>
                </a:cubicBezTo>
                <a:cubicBezTo>
                  <a:pt x="12073" y="313"/>
                  <a:pt x="12079" y="304"/>
                  <a:pt x="12088" y="303"/>
                </a:cubicBezTo>
                <a:close/>
                <a:moveTo>
                  <a:pt x="12153" y="292"/>
                </a:moveTo>
                <a:lnTo>
                  <a:pt x="12154" y="292"/>
                </a:lnTo>
                <a:cubicBezTo>
                  <a:pt x="12163" y="290"/>
                  <a:pt x="12171" y="296"/>
                  <a:pt x="12173" y="305"/>
                </a:cubicBezTo>
                <a:cubicBezTo>
                  <a:pt x="12175" y="315"/>
                  <a:pt x="12169" y="323"/>
                  <a:pt x="12159" y="325"/>
                </a:cubicBezTo>
                <a:lnTo>
                  <a:pt x="12159" y="325"/>
                </a:lnTo>
                <a:cubicBezTo>
                  <a:pt x="12150" y="327"/>
                  <a:pt x="12142" y="321"/>
                  <a:pt x="12140" y="311"/>
                </a:cubicBezTo>
                <a:cubicBezTo>
                  <a:pt x="12138" y="302"/>
                  <a:pt x="12144" y="294"/>
                  <a:pt x="12153" y="292"/>
                </a:cubicBezTo>
                <a:close/>
                <a:moveTo>
                  <a:pt x="12219" y="281"/>
                </a:moveTo>
                <a:lnTo>
                  <a:pt x="12219" y="281"/>
                </a:lnTo>
                <a:cubicBezTo>
                  <a:pt x="12228" y="280"/>
                  <a:pt x="12237" y="286"/>
                  <a:pt x="12239" y="295"/>
                </a:cubicBezTo>
                <a:cubicBezTo>
                  <a:pt x="12240" y="304"/>
                  <a:pt x="12234" y="312"/>
                  <a:pt x="12225" y="314"/>
                </a:cubicBezTo>
                <a:lnTo>
                  <a:pt x="12225" y="314"/>
                </a:lnTo>
                <a:cubicBezTo>
                  <a:pt x="12216" y="316"/>
                  <a:pt x="12208" y="310"/>
                  <a:pt x="12206" y="301"/>
                </a:cubicBezTo>
                <a:cubicBezTo>
                  <a:pt x="12204" y="292"/>
                  <a:pt x="12210" y="283"/>
                  <a:pt x="12219" y="281"/>
                </a:cubicBezTo>
                <a:close/>
                <a:moveTo>
                  <a:pt x="12285" y="271"/>
                </a:moveTo>
                <a:lnTo>
                  <a:pt x="12285" y="271"/>
                </a:lnTo>
                <a:cubicBezTo>
                  <a:pt x="12294" y="269"/>
                  <a:pt x="12303" y="275"/>
                  <a:pt x="12305" y="284"/>
                </a:cubicBezTo>
                <a:cubicBezTo>
                  <a:pt x="12306" y="293"/>
                  <a:pt x="12300" y="302"/>
                  <a:pt x="12291" y="303"/>
                </a:cubicBezTo>
                <a:lnTo>
                  <a:pt x="12291" y="303"/>
                </a:lnTo>
                <a:cubicBezTo>
                  <a:pt x="12282" y="305"/>
                  <a:pt x="12273" y="299"/>
                  <a:pt x="12272" y="290"/>
                </a:cubicBezTo>
                <a:cubicBezTo>
                  <a:pt x="12270" y="281"/>
                  <a:pt x="12276" y="272"/>
                  <a:pt x="12285" y="271"/>
                </a:cubicBezTo>
                <a:close/>
                <a:moveTo>
                  <a:pt x="12351" y="260"/>
                </a:moveTo>
                <a:lnTo>
                  <a:pt x="12351" y="260"/>
                </a:lnTo>
                <a:cubicBezTo>
                  <a:pt x="12360" y="258"/>
                  <a:pt x="12369" y="264"/>
                  <a:pt x="12370" y="273"/>
                </a:cubicBezTo>
                <a:cubicBezTo>
                  <a:pt x="12372" y="282"/>
                  <a:pt x="12366" y="291"/>
                  <a:pt x="12357" y="293"/>
                </a:cubicBezTo>
                <a:lnTo>
                  <a:pt x="12357" y="293"/>
                </a:lnTo>
                <a:cubicBezTo>
                  <a:pt x="12348" y="294"/>
                  <a:pt x="12339" y="288"/>
                  <a:pt x="12338" y="279"/>
                </a:cubicBezTo>
                <a:cubicBezTo>
                  <a:pt x="12336" y="270"/>
                  <a:pt x="12342" y="261"/>
                  <a:pt x="12351" y="260"/>
                </a:cubicBezTo>
                <a:close/>
                <a:moveTo>
                  <a:pt x="12417" y="249"/>
                </a:moveTo>
                <a:lnTo>
                  <a:pt x="12417" y="249"/>
                </a:lnTo>
                <a:cubicBezTo>
                  <a:pt x="12426" y="247"/>
                  <a:pt x="12435" y="253"/>
                  <a:pt x="12436" y="262"/>
                </a:cubicBezTo>
                <a:cubicBezTo>
                  <a:pt x="12438" y="272"/>
                  <a:pt x="12432" y="280"/>
                  <a:pt x="12423" y="282"/>
                </a:cubicBezTo>
                <a:lnTo>
                  <a:pt x="12423" y="282"/>
                </a:lnTo>
                <a:cubicBezTo>
                  <a:pt x="12414" y="284"/>
                  <a:pt x="12405" y="278"/>
                  <a:pt x="12403" y="268"/>
                </a:cubicBezTo>
                <a:cubicBezTo>
                  <a:pt x="12402" y="259"/>
                  <a:pt x="12408" y="251"/>
                  <a:pt x="12417" y="249"/>
                </a:cubicBezTo>
                <a:close/>
                <a:moveTo>
                  <a:pt x="12483" y="238"/>
                </a:moveTo>
                <a:lnTo>
                  <a:pt x="12483" y="238"/>
                </a:lnTo>
                <a:cubicBezTo>
                  <a:pt x="12492" y="237"/>
                  <a:pt x="12500" y="243"/>
                  <a:pt x="12502" y="252"/>
                </a:cubicBezTo>
                <a:cubicBezTo>
                  <a:pt x="12504" y="261"/>
                  <a:pt x="12498" y="269"/>
                  <a:pt x="12489" y="271"/>
                </a:cubicBezTo>
                <a:lnTo>
                  <a:pt x="12489" y="271"/>
                </a:lnTo>
                <a:cubicBezTo>
                  <a:pt x="12480" y="273"/>
                  <a:pt x="12471" y="267"/>
                  <a:pt x="12469" y="258"/>
                </a:cubicBezTo>
                <a:cubicBezTo>
                  <a:pt x="12468" y="249"/>
                  <a:pt x="12474" y="240"/>
                  <a:pt x="12483" y="238"/>
                </a:cubicBezTo>
                <a:close/>
                <a:moveTo>
                  <a:pt x="12548" y="228"/>
                </a:moveTo>
                <a:lnTo>
                  <a:pt x="12548" y="228"/>
                </a:lnTo>
                <a:cubicBezTo>
                  <a:pt x="12558" y="226"/>
                  <a:pt x="12566" y="232"/>
                  <a:pt x="12568" y="241"/>
                </a:cubicBezTo>
                <a:cubicBezTo>
                  <a:pt x="12570" y="250"/>
                  <a:pt x="12563" y="259"/>
                  <a:pt x="12554" y="260"/>
                </a:cubicBezTo>
                <a:lnTo>
                  <a:pt x="12554" y="260"/>
                </a:lnTo>
                <a:cubicBezTo>
                  <a:pt x="12545" y="262"/>
                  <a:pt x="12537" y="256"/>
                  <a:pt x="12535" y="247"/>
                </a:cubicBezTo>
                <a:cubicBezTo>
                  <a:pt x="12533" y="238"/>
                  <a:pt x="12539" y="229"/>
                  <a:pt x="12548" y="228"/>
                </a:cubicBezTo>
                <a:close/>
                <a:moveTo>
                  <a:pt x="12614" y="217"/>
                </a:moveTo>
                <a:lnTo>
                  <a:pt x="12614" y="217"/>
                </a:lnTo>
                <a:cubicBezTo>
                  <a:pt x="12623" y="215"/>
                  <a:pt x="12632" y="221"/>
                  <a:pt x="12634" y="230"/>
                </a:cubicBezTo>
                <a:cubicBezTo>
                  <a:pt x="12635" y="239"/>
                  <a:pt x="12629" y="248"/>
                  <a:pt x="12620" y="250"/>
                </a:cubicBezTo>
                <a:lnTo>
                  <a:pt x="12620" y="250"/>
                </a:lnTo>
                <a:cubicBezTo>
                  <a:pt x="12611" y="251"/>
                  <a:pt x="12603" y="245"/>
                  <a:pt x="12601" y="236"/>
                </a:cubicBezTo>
                <a:cubicBezTo>
                  <a:pt x="12599" y="227"/>
                  <a:pt x="12605" y="218"/>
                  <a:pt x="12614" y="217"/>
                </a:cubicBezTo>
                <a:close/>
                <a:moveTo>
                  <a:pt x="12680" y="206"/>
                </a:moveTo>
                <a:lnTo>
                  <a:pt x="12680" y="206"/>
                </a:lnTo>
                <a:cubicBezTo>
                  <a:pt x="12689" y="204"/>
                  <a:pt x="12698" y="210"/>
                  <a:pt x="12700" y="219"/>
                </a:cubicBezTo>
                <a:cubicBezTo>
                  <a:pt x="12701" y="229"/>
                  <a:pt x="12695" y="237"/>
                  <a:pt x="12686" y="239"/>
                </a:cubicBezTo>
                <a:lnTo>
                  <a:pt x="12686" y="239"/>
                </a:lnTo>
                <a:cubicBezTo>
                  <a:pt x="12677" y="241"/>
                  <a:pt x="12668" y="235"/>
                  <a:pt x="12667" y="225"/>
                </a:cubicBezTo>
                <a:cubicBezTo>
                  <a:pt x="12665" y="216"/>
                  <a:pt x="12671" y="208"/>
                  <a:pt x="12680" y="206"/>
                </a:cubicBezTo>
                <a:close/>
                <a:moveTo>
                  <a:pt x="12746" y="195"/>
                </a:moveTo>
                <a:lnTo>
                  <a:pt x="12746" y="195"/>
                </a:lnTo>
                <a:cubicBezTo>
                  <a:pt x="12755" y="194"/>
                  <a:pt x="12764" y="200"/>
                  <a:pt x="12765" y="209"/>
                </a:cubicBezTo>
                <a:cubicBezTo>
                  <a:pt x="12767" y="218"/>
                  <a:pt x="12761" y="226"/>
                  <a:pt x="12752" y="228"/>
                </a:cubicBezTo>
                <a:lnTo>
                  <a:pt x="12752" y="228"/>
                </a:lnTo>
                <a:cubicBezTo>
                  <a:pt x="12743" y="230"/>
                  <a:pt x="12734" y="224"/>
                  <a:pt x="12733" y="215"/>
                </a:cubicBezTo>
                <a:cubicBezTo>
                  <a:pt x="12731" y="206"/>
                  <a:pt x="12737" y="197"/>
                  <a:pt x="12746" y="195"/>
                </a:cubicBezTo>
                <a:close/>
                <a:moveTo>
                  <a:pt x="12812" y="185"/>
                </a:moveTo>
                <a:lnTo>
                  <a:pt x="12812" y="185"/>
                </a:lnTo>
                <a:cubicBezTo>
                  <a:pt x="12821" y="183"/>
                  <a:pt x="12830" y="189"/>
                  <a:pt x="12831" y="198"/>
                </a:cubicBezTo>
                <a:cubicBezTo>
                  <a:pt x="12833" y="207"/>
                  <a:pt x="12827" y="216"/>
                  <a:pt x="12818" y="217"/>
                </a:cubicBezTo>
                <a:lnTo>
                  <a:pt x="12818" y="217"/>
                </a:lnTo>
                <a:cubicBezTo>
                  <a:pt x="12809" y="219"/>
                  <a:pt x="12800" y="213"/>
                  <a:pt x="12798" y="204"/>
                </a:cubicBezTo>
                <a:cubicBezTo>
                  <a:pt x="12797" y="195"/>
                  <a:pt x="12803" y="186"/>
                  <a:pt x="12812" y="185"/>
                </a:cubicBezTo>
                <a:close/>
                <a:moveTo>
                  <a:pt x="12878" y="174"/>
                </a:moveTo>
                <a:lnTo>
                  <a:pt x="12878" y="174"/>
                </a:lnTo>
                <a:cubicBezTo>
                  <a:pt x="12887" y="172"/>
                  <a:pt x="12895" y="178"/>
                  <a:pt x="12897" y="187"/>
                </a:cubicBezTo>
                <a:cubicBezTo>
                  <a:pt x="12899" y="196"/>
                  <a:pt x="12893" y="205"/>
                  <a:pt x="12884" y="207"/>
                </a:cubicBezTo>
                <a:lnTo>
                  <a:pt x="12884" y="207"/>
                </a:lnTo>
                <a:cubicBezTo>
                  <a:pt x="12874" y="208"/>
                  <a:pt x="12866" y="202"/>
                  <a:pt x="12864" y="193"/>
                </a:cubicBezTo>
                <a:cubicBezTo>
                  <a:pt x="12863" y="184"/>
                  <a:pt x="12869" y="175"/>
                  <a:pt x="12878" y="174"/>
                </a:cubicBezTo>
                <a:close/>
                <a:moveTo>
                  <a:pt x="12943" y="163"/>
                </a:moveTo>
                <a:lnTo>
                  <a:pt x="12943" y="163"/>
                </a:lnTo>
                <a:cubicBezTo>
                  <a:pt x="12953" y="161"/>
                  <a:pt x="12961" y="167"/>
                  <a:pt x="12963" y="176"/>
                </a:cubicBezTo>
                <a:cubicBezTo>
                  <a:pt x="12964" y="186"/>
                  <a:pt x="12958" y="194"/>
                  <a:pt x="12949" y="196"/>
                </a:cubicBezTo>
                <a:lnTo>
                  <a:pt x="12949" y="196"/>
                </a:lnTo>
                <a:cubicBezTo>
                  <a:pt x="12940" y="198"/>
                  <a:pt x="12932" y="192"/>
                  <a:pt x="12930" y="182"/>
                </a:cubicBezTo>
                <a:cubicBezTo>
                  <a:pt x="12928" y="173"/>
                  <a:pt x="12934" y="165"/>
                  <a:pt x="12943" y="163"/>
                </a:cubicBezTo>
                <a:close/>
                <a:moveTo>
                  <a:pt x="13009" y="152"/>
                </a:moveTo>
                <a:lnTo>
                  <a:pt x="13009" y="152"/>
                </a:lnTo>
                <a:cubicBezTo>
                  <a:pt x="13018" y="151"/>
                  <a:pt x="13027" y="157"/>
                  <a:pt x="13029" y="166"/>
                </a:cubicBezTo>
                <a:cubicBezTo>
                  <a:pt x="13030" y="175"/>
                  <a:pt x="13024" y="183"/>
                  <a:pt x="13015" y="185"/>
                </a:cubicBezTo>
                <a:lnTo>
                  <a:pt x="13015" y="185"/>
                </a:lnTo>
                <a:cubicBezTo>
                  <a:pt x="13006" y="187"/>
                  <a:pt x="12997" y="181"/>
                  <a:pt x="12996" y="172"/>
                </a:cubicBezTo>
                <a:cubicBezTo>
                  <a:pt x="12994" y="163"/>
                  <a:pt x="13000" y="154"/>
                  <a:pt x="13009" y="152"/>
                </a:cubicBezTo>
                <a:close/>
                <a:moveTo>
                  <a:pt x="13075" y="142"/>
                </a:moveTo>
                <a:lnTo>
                  <a:pt x="13075" y="142"/>
                </a:lnTo>
                <a:cubicBezTo>
                  <a:pt x="13084" y="140"/>
                  <a:pt x="13093" y="146"/>
                  <a:pt x="13094" y="155"/>
                </a:cubicBezTo>
                <a:cubicBezTo>
                  <a:pt x="13096" y="164"/>
                  <a:pt x="13090" y="173"/>
                  <a:pt x="13081" y="174"/>
                </a:cubicBezTo>
                <a:lnTo>
                  <a:pt x="13081" y="174"/>
                </a:lnTo>
                <a:cubicBezTo>
                  <a:pt x="13072" y="176"/>
                  <a:pt x="13063" y="170"/>
                  <a:pt x="13062" y="161"/>
                </a:cubicBezTo>
                <a:cubicBezTo>
                  <a:pt x="13060" y="152"/>
                  <a:pt x="13066" y="143"/>
                  <a:pt x="13075" y="142"/>
                </a:cubicBezTo>
                <a:close/>
                <a:moveTo>
                  <a:pt x="13141" y="131"/>
                </a:moveTo>
                <a:lnTo>
                  <a:pt x="13141" y="131"/>
                </a:lnTo>
                <a:cubicBezTo>
                  <a:pt x="13150" y="129"/>
                  <a:pt x="13159" y="135"/>
                  <a:pt x="13160" y="144"/>
                </a:cubicBezTo>
                <a:cubicBezTo>
                  <a:pt x="13162" y="153"/>
                  <a:pt x="13156" y="162"/>
                  <a:pt x="13147" y="164"/>
                </a:cubicBezTo>
                <a:lnTo>
                  <a:pt x="13147" y="164"/>
                </a:lnTo>
                <a:cubicBezTo>
                  <a:pt x="13138" y="165"/>
                  <a:pt x="13129" y="159"/>
                  <a:pt x="13127" y="150"/>
                </a:cubicBezTo>
                <a:cubicBezTo>
                  <a:pt x="13126" y="141"/>
                  <a:pt x="13132" y="132"/>
                  <a:pt x="13141" y="131"/>
                </a:cubicBezTo>
                <a:close/>
                <a:moveTo>
                  <a:pt x="13207" y="120"/>
                </a:moveTo>
                <a:lnTo>
                  <a:pt x="13207" y="120"/>
                </a:lnTo>
                <a:cubicBezTo>
                  <a:pt x="13216" y="118"/>
                  <a:pt x="13224" y="124"/>
                  <a:pt x="13226" y="134"/>
                </a:cubicBezTo>
                <a:cubicBezTo>
                  <a:pt x="13228" y="143"/>
                  <a:pt x="13222" y="151"/>
                  <a:pt x="13213" y="153"/>
                </a:cubicBezTo>
                <a:lnTo>
                  <a:pt x="13213" y="153"/>
                </a:lnTo>
                <a:cubicBezTo>
                  <a:pt x="13204" y="155"/>
                  <a:pt x="13195" y="149"/>
                  <a:pt x="13193" y="139"/>
                </a:cubicBezTo>
                <a:cubicBezTo>
                  <a:pt x="13192" y="130"/>
                  <a:pt x="13198" y="122"/>
                  <a:pt x="13207" y="120"/>
                </a:cubicBezTo>
                <a:close/>
                <a:moveTo>
                  <a:pt x="13273" y="109"/>
                </a:moveTo>
                <a:lnTo>
                  <a:pt x="13273" y="109"/>
                </a:lnTo>
                <a:cubicBezTo>
                  <a:pt x="13282" y="108"/>
                  <a:pt x="13290" y="114"/>
                  <a:pt x="13292" y="123"/>
                </a:cubicBezTo>
                <a:cubicBezTo>
                  <a:pt x="13294" y="132"/>
                  <a:pt x="13288" y="140"/>
                  <a:pt x="13279" y="142"/>
                </a:cubicBezTo>
                <a:lnTo>
                  <a:pt x="13279" y="142"/>
                </a:lnTo>
                <a:cubicBezTo>
                  <a:pt x="13269" y="144"/>
                  <a:pt x="13261" y="138"/>
                  <a:pt x="13259" y="129"/>
                </a:cubicBezTo>
                <a:cubicBezTo>
                  <a:pt x="13257" y="120"/>
                  <a:pt x="13264" y="111"/>
                  <a:pt x="13273" y="109"/>
                </a:cubicBezTo>
                <a:close/>
                <a:moveTo>
                  <a:pt x="13338" y="99"/>
                </a:moveTo>
                <a:lnTo>
                  <a:pt x="13338" y="99"/>
                </a:lnTo>
                <a:cubicBezTo>
                  <a:pt x="13347" y="97"/>
                  <a:pt x="13356" y="103"/>
                  <a:pt x="13358" y="112"/>
                </a:cubicBezTo>
                <a:cubicBezTo>
                  <a:pt x="13359" y="121"/>
                  <a:pt x="13353" y="130"/>
                  <a:pt x="13344" y="131"/>
                </a:cubicBezTo>
                <a:lnTo>
                  <a:pt x="13344" y="131"/>
                </a:lnTo>
                <a:cubicBezTo>
                  <a:pt x="13335" y="133"/>
                  <a:pt x="13327" y="127"/>
                  <a:pt x="13325" y="118"/>
                </a:cubicBezTo>
                <a:cubicBezTo>
                  <a:pt x="13323" y="109"/>
                  <a:pt x="13329" y="100"/>
                  <a:pt x="13338" y="99"/>
                </a:cubicBezTo>
                <a:close/>
                <a:moveTo>
                  <a:pt x="13404" y="88"/>
                </a:moveTo>
                <a:lnTo>
                  <a:pt x="13404" y="88"/>
                </a:lnTo>
                <a:cubicBezTo>
                  <a:pt x="13413" y="86"/>
                  <a:pt x="13422" y="92"/>
                  <a:pt x="13424" y="101"/>
                </a:cubicBezTo>
                <a:cubicBezTo>
                  <a:pt x="13425" y="110"/>
                  <a:pt x="13419" y="119"/>
                  <a:pt x="13410" y="121"/>
                </a:cubicBezTo>
                <a:lnTo>
                  <a:pt x="13410" y="121"/>
                </a:lnTo>
                <a:cubicBezTo>
                  <a:pt x="13401" y="122"/>
                  <a:pt x="13392" y="116"/>
                  <a:pt x="13391" y="107"/>
                </a:cubicBezTo>
                <a:cubicBezTo>
                  <a:pt x="13389" y="98"/>
                  <a:pt x="13395" y="90"/>
                  <a:pt x="13404" y="88"/>
                </a:cubicBezTo>
                <a:close/>
                <a:moveTo>
                  <a:pt x="13470" y="77"/>
                </a:moveTo>
                <a:lnTo>
                  <a:pt x="13470" y="77"/>
                </a:lnTo>
                <a:cubicBezTo>
                  <a:pt x="13479" y="75"/>
                  <a:pt x="13488" y="81"/>
                  <a:pt x="13489" y="91"/>
                </a:cubicBezTo>
                <a:cubicBezTo>
                  <a:pt x="13491" y="100"/>
                  <a:pt x="13485" y="108"/>
                  <a:pt x="13476" y="110"/>
                </a:cubicBezTo>
                <a:lnTo>
                  <a:pt x="13476" y="110"/>
                </a:lnTo>
                <a:cubicBezTo>
                  <a:pt x="13467" y="112"/>
                  <a:pt x="13458" y="106"/>
                  <a:pt x="13457" y="96"/>
                </a:cubicBezTo>
                <a:cubicBezTo>
                  <a:pt x="13455" y="87"/>
                  <a:pt x="13461" y="79"/>
                  <a:pt x="13470" y="77"/>
                </a:cubicBezTo>
                <a:close/>
                <a:moveTo>
                  <a:pt x="13536" y="66"/>
                </a:moveTo>
                <a:lnTo>
                  <a:pt x="13536" y="66"/>
                </a:lnTo>
                <a:cubicBezTo>
                  <a:pt x="13545" y="65"/>
                  <a:pt x="13554" y="71"/>
                  <a:pt x="13555" y="80"/>
                </a:cubicBezTo>
                <a:cubicBezTo>
                  <a:pt x="13557" y="89"/>
                  <a:pt x="13551" y="98"/>
                  <a:pt x="13542" y="99"/>
                </a:cubicBezTo>
                <a:lnTo>
                  <a:pt x="13542" y="99"/>
                </a:lnTo>
                <a:cubicBezTo>
                  <a:pt x="13533" y="101"/>
                  <a:pt x="13524" y="95"/>
                  <a:pt x="13522" y="86"/>
                </a:cubicBezTo>
                <a:cubicBezTo>
                  <a:pt x="13521" y="77"/>
                  <a:pt x="13527" y="68"/>
                  <a:pt x="13536" y="66"/>
                </a:cubicBezTo>
                <a:close/>
                <a:moveTo>
                  <a:pt x="13602" y="56"/>
                </a:moveTo>
                <a:lnTo>
                  <a:pt x="13602" y="56"/>
                </a:lnTo>
                <a:cubicBezTo>
                  <a:pt x="13611" y="54"/>
                  <a:pt x="13619" y="60"/>
                  <a:pt x="13621" y="69"/>
                </a:cubicBezTo>
                <a:cubicBezTo>
                  <a:pt x="13623" y="78"/>
                  <a:pt x="13617" y="87"/>
                  <a:pt x="13608" y="88"/>
                </a:cubicBezTo>
                <a:lnTo>
                  <a:pt x="13608" y="88"/>
                </a:lnTo>
                <a:cubicBezTo>
                  <a:pt x="13599" y="90"/>
                  <a:pt x="13590" y="84"/>
                  <a:pt x="13588" y="75"/>
                </a:cubicBezTo>
                <a:cubicBezTo>
                  <a:pt x="13587" y="66"/>
                  <a:pt x="13593" y="57"/>
                  <a:pt x="13602" y="56"/>
                </a:cubicBezTo>
                <a:close/>
                <a:moveTo>
                  <a:pt x="13668" y="45"/>
                </a:moveTo>
                <a:lnTo>
                  <a:pt x="13668" y="45"/>
                </a:lnTo>
                <a:cubicBezTo>
                  <a:pt x="13677" y="43"/>
                  <a:pt x="13685" y="49"/>
                  <a:pt x="13687" y="58"/>
                </a:cubicBezTo>
                <a:cubicBezTo>
                  <a:pt x="13689" y="67"/>
                  <a:pt x="13683" y="76"/>
                  <a:pt x="13674" y="78"/>
                </a:cubicBezTo>
                <a:lnTo>
                  <a:pt x="13674" y="78"/>
                </a:lnTo>
                <a:cubicBezTo>
                  <a:pt x="13664" y="79"/>
                  <a:pt x="13656" y="73"/>
                  <a:pt x="13654" y="64"/>
                </a:cubicBezTo>
                <a:cubicBezTo>
                  <a:pt x="13652" y="55"/>
                  <a:pt x="13658" y="47"/>
                  <a:pt x="13668" y="45"/>
                </a:cubicBezTo>
                <a:close/>
                <a:moveTo>
                  <a:pt x="13733" y="34"/>
                </a:moveTo>
                <a:lnTo>
                  <a:pt x="13733" y="34"/>
                </a:lnTo>
                <a:cubicBezTo>
                  <a:pt x="13742" y="32"/>
                  <a:pt x="13751" y="38"/>
                  <a:pt x="13753" y="48"/>
                </a:cubicBezTo>
                <a:cubicBezTo>
                  <a:pt x="13754" y="57"/>
                  <a:pt x="13748" y="65"/>
                  <a:pt x="13739" y="67"/>
                </a:cubicBezTo>
                <a:lnTo>
                  <a:pt x="13739" y="67"/>
                </a:lnTo>
                <a:cubicBezTo>
                  <a:pt x="13730" y="69"/>
                  <a:pt x="13722" y="63"/>
                  <a:pt x="13720" y="54"/>
                </a:cubicBezTo>
                <a:cubicBezTo>
                  <a:pt x="13718" y="44"/>
                  <a:pt x="13724" y="36"/>
                  <a:pt x="13733" y="34"/>
                </a:cubicBezTo>
                <a:close/>
                <a:moveTo>
                  <a:pt x="13799" y="23"/>
                </a:moveTo>
                <a:lnTo>
                  <a:pt x="13799" y="23"/>
                </a:lnTo>
                <a:cubicBezTo>
                  <a:pt x="13808" y="22"/>
                  <a:pt x="13817" y="28"/>
                  <a:pt x="13819" y="37"/>
                </a:cubicBezTo>
                <a:cubicBezTo>
                  <a:pt x="13820" y="46"/>
                  <a:pt x="13814" y="55"/>
                  <a:pt x="13805" y="56"/>
                </a:cubicBezTo>
                <a:lnTo>
                  <a:pt x="13805" y="56"/>
                </a:lnTo>
                <a:cubicBezTo>
                  <a:pt x="13796" y="58"/>
                  <a:pt x="13787" y="52"/>
                  <a:pt x="13786" y="43"/>
                </a:cubicBezTo>
                <a:cubicBezTo>
                  <a:pt x="13784" y="34"/>
                  <a:pt x="13790" y="25"/>
                  <a:pt x="13799" y="23"/>
                </a:cubicBezTo>
                <a:close/>
                <a:moveTo>
                  <a:pt x="13865" y="13"/>
                </a:moveTo>
                <a:lnTo>
                  <a:pt x="13865" y="13"/>
                </a:lnTo>
                <a:cubicBezTo>
                  <a:pt x="13874" y="11"/>
                  <a:pt x="13883" y="17"/>
                  <a:pt x="13884" y="26"/>
                </a:cubicBezTo>
                <a:cubicBezTo>
                  <a:pt x="13886" y="35"/>
                  <a:pt x="13880" y="44"/>
                  <a:pt x="13871" y="45"/>
                </a:cubicBezTo>
                <a:lnTo>
                  <a:pt x="13871" y="45"/>
                </a:lnTo>
                <a:cubicBezTo>
                  <a:pt x="13862" y="47"/>
                  <a:pt x="13853" y="41"/>
                  <a:pt x="13852" y="32"/>
                </a:cubicBezTo>
                <a:cubicBezTo>
                  <a:pt x="13850" y="23"/>
                  <a:pt x="13856" y="14"/>
                  <a:pt x="13865" y="13"/>
                </a:cubicBezTo>
                <a:close/>
                <a:moveTo>
                  <a:pt x="13931" y="2"/>
                </a:moveTo>
                <a:lnTo>
                  <a:pt x="13931" y="2"/>
                </a:lnTo>
                <a:cubicBezTo>
                  <a:pt x="13940" y="0"/>
                  <a:pt x="13949" y="6"/>
                  <a:pt x="13950" y="15"/>
                </a:cubicBezTo>
                <a:cubicBezTo>
                  <a:pt x="13952" y="24"/>
                  <a:pt x="13946" y="33"/>
                  <a:pt x="13937" y="35"/>
                </a:cubicBezTo>
                <a:lnTo>
                  <a:pt x="13937" y="35"/>
                </a:lnTo>
                <a:cubicBezTo>
                  <a:pt x="13928" y="36"/>
                  <a:pt x="13919" y="30"/>
                  <a:pt x="13917" y="21"/>
                </a:cubicBezTo>
                <a:cubicBezTo>
                  <a:pt x="13916" y="12"/>
                  <a:pt x="13922" y="4"/>
                  <a:pt x="13931" y="2"/>
                </a:cubicBez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2" name="Freeform 123"/>
          <p:cNvSpPr>
            <a:spLocks/>
          </p:cNvSpPr>
          <p:nvPr/>
        </p:nvSpPr>
        <p:spPr bwMode="auto">
          <a:xfrm>
            <a:off x="2574925" y="2335114"/>
            <a:ext cx="331787" cy="1597025"/>
          </a:xfrm>
          <a:custGeom>
            <a:avLst/>
            <a:gdLst>
              <a:gd fmla="*/ 209 w 209" name="T0"/>
              <a:gd fmla="*/ 0 h 1006" name="T1"/>
              <a:gd fmla="*/ 104 w 209" name="T2"/>
              <a:gd fmla="*/ 482 h 1006" name="T3"/>
              <a:gd fmla="*/ 52 w 209" name="T4"/>
              <a:gd fmla="*/ 691 h 1006" name="T5"/>
              <a:gd fmla="*/ 0 w 209" name="T6"/>
              <a:gd fmla="*/ 1006 h 1006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006" w="209">
                <a:moveTo>
                  <a:pt x="209" y="0"/>
                </a:moveTo>
                <a:lnTo>
                  <a:pt x="104" y="482"/>
                </a:lnTo>
                <a:lnTo>
                  <a:pt x="52" y="691"/>
                </a:lnTo>
                <a:lnTo>
                  <a:pt x="0" y="1006"/>
                </a:lnTo>
              </a:path>
            </a:pathLst>
          </a:custGeom>
          <a:noFill/>
          <a:ln cap="rnd"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grpSp>
        <p:nvGrpSpPr>
          <p:cNvPr id="4143" name="Group 126"/>
          <p:cNvGrpSpPr>
            <a:grpSpLocks/>
          </p:cNvGrpSpPr>
          <p:nvPr/>
        </p:nvGrpSpPr>
        <p:grpSpPr bwMode="auto">
          <a:xfrm>
            <a:off x="2673350" y="2344639"/>
            <a:ext cx="581025" cy="982663"/>
            <a:chOff x="1684" y="1617"/>
            <a:chExt cx="366" cy="619"/>
          </a:xfrm>
        </p:grpSpPr>
        <p:sp>
          <p:nvSpPr>
            <p:cNvPr id="4179" name="Freeform 124"/>
            <p:cNvSpPr>
              <a:spLocks/>
            </p:cNvSpPr>
            <p:nvPr/>
          </p:nvSpPr>
          <p:spPr bwMode="auto">
            <a:xfrm>
              <a:off x="1684" y="1617"/>
              <a:ext cx="366" cy="619"/>
            </a:xfrm>
            <a:custGeom>
              <a:avLst/>
              <a:gdLst>
                <a:gd fmla="*/ 147 w 366" name="T0"/>
                <a:gd fmla="*/ 0 h 619" name="T1"/>
                <a:gd fmla="*/ 89 w 366" name="T2"/>
                <a:gd fmla="*/ 232 h 619" name="T3"/>
                <a:gd fmla="*/ 47 w 366" name="T4"/>
                <a:gd fmla="*/ 464 h 619" name="T5"/>
                <a:gd fmla="*/ 0 w 366" name="T6"/>
                <a:gd fmla="*/ 619 h 619" name="T7"/>
                <a:gd fmla="*/ 189 w 366" name="T8"/>
                <a:gd fmla="*/ 595 h 619" name="T9"/>
                <a:gd fmla="*/ 366 w 366" name="T10"/>
                <a:gd fmla="*/ 589 h 619" name="T11"/>
                <a:gd fmla="*/ 241 w 366" name="T12"/>
                <a:gd fmla="*/ 327 h 619" name="T13"/>
                <a:gd fmla="*/ 162 w 366" name="T14"/>
                <a:gd fmla="*/ 65 h 619" name="T15"/>
                <a:gd fmla="*/ 147 w 366" name="T16"/>
                <a:gd fmla="*/ 0 h 619" name="T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19" w="366">
                  <a:moveTo>
                    <a:pt x="147" y="0"/>
                  </a:moveTo>
                  <a:lnTo>
                    <a:pt x="89" y="232"/>
                  </a:lnTo>
                  <a:lnTo>
                    <a:pt x="47" y="464"/>
                  </a:lnTo>
                  <a:lnTo>
                    <a:pt x="0" y="619"/>
                  </a:lnTo>
                  <a:lnTo>
                    <a:pt x="189" y="595"/>
                  </a:lnTo>
                  <a:lnTo>
                    <a:pt x="366" y="589"/>
                  </a:lnTo>
                  <a:lnTo>
                    <a:pt x="241" y="327"/>
                  </a:lnTo>
                  <a:lnTo>
                    <a:pt x="162" y="65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80" name="Freeform 125"/>
            <p:cNvSpPr>
              <a:spLocks/>
            </p:cNvSpPr>
            <p:nvPr/>
          </p:nvSpPr>
          <p:spPr bwMode="auto">
            <a:xfrm>
              <a:off x="1684" y="1617"/>
              <a:ext cx="366" cy="619"/>
            </a:xfrm>
            <a:custGeom>
              <a:avLst/>
              <a:gdLst>
                <a:gd fmla="*/ 147 w 366" name="T0"/>
                <a:gd fmla="*/ 0 h 619" name="T1"/>
                <a:gd fmla="*/ 89 w 366" name="T2"/>
                <a:gd fmla="*/ 232 h 619" name="T3"/>
                <a:gd fmla="*/ 47 w 366" name="T4"/>
                <a:gd fmla="*/ 464 h 619" name="T5"/>
                <a:gd fmla="*/ 0 w 366" name="T6"/>
                <a:gd fmla="*/ 619 h 619" name="T7"/>
                <a:gd fmla="*/ 189 w 366" name="T8"/>
                <a:gd fmla="*/ 595 h 619" name="T9"/>
                <a:gd fmla="*/ 366 w 366" name="T10"/>
                <a:gd fmla="*/ 589 h 619" name="T11"/>
                <a:gd fmla="*/ 241 w 366" name="T12"/>
                <a:gd fmla="*/ 327 h 619" name="T13"/>
                <a:gd fmla="*/ 162 w 366" name="T14"/>
                <a:gd fmla="*/ 65 h 619" name="T15"/>
                <a:gd fmla="*/ 147 w 366" name="T16"/>
                <a:gd fmla="*/ 0 h 619" name="T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19" w="366">
                  <a:moveTo>
                    <a:pt x="147" y="0"/>
                  </a:moveTo>
                  <a:lnTo>
                    <a:pt x="89" y="232"/>
                  </a:lnTo>
                  <a:lnTo>
                    <a:pt x="47" y="464"/>
                  </a:lnTo>
                  <a:lnTo>
                    <a:pt x="0" y="619"/>
                  </a:lnTo>
                  <a:lnTo>
                    <a:pt x="189" y="595"/>
                  </a:lnTo>
                  <a:lnTo>
                    <a:pt x="366" y="589"/>
                  </a:lnTo>
                  <a:lnTo>
                    <a:pt x="241" y="327"/>
                  </a:lnTo>
                  <a:lnTo>
                    <a:pt x="162" y="65"/>
                  </a:lnTo>
                  <a:lnTo>
                    <a:pt x="147" y="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47" name="Rectangle 130"/>
          <p:cNvSpPr>
            <a:spLocks noChangeArrowheads="1"/>
          </p:cNvSpPr>
          <p:nvPr/>
        </p:nvSpPr>
        <p:spPr bwMode="auto">
          <a:xfrm>
            <a:off x="2306638" y="5378351"/>
            <a:ext cx="96837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2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51" name="Freeform 134"/>
          <p:cNvSpPr>
            <a:spLocks noEditPoints="1"/>
          </p:cNvSpPr>
          <p:nvPr/>
        </p:nvSpPr>
        <p:spPr bwMode="auto">
          <a:xfrm>
            <a:off x="4418012" y="4819551"/>
            <a:ext cx="222250" cy="501650"/>
          </a:xfrm>
          <a:custGeom>
            <a:avLst/>
            <a:gdLst>
              <a:gd fmla="*/ 611 w 893" name="T0"/>
              <a:gd fmla="*/ 179 h 1769" name="T1"/>
              <a:gd fmla="*/ 486 w 893" name="T2"/>
              <a:gd fmla="*/ 260 h 1769" name="T3"/>
              <a:gd fmla="*/ 491 w 893" name="T4"/>
              <a:gd fmla="*/ 256 h 1769" name="T5"/>
              <a:gd fmla="*/ 405 w 893" name="T6"/>
              <a:gd fmla="*/ 341 h 1769" name="T7"/>
              <a:gd fmla="*/ 329 w 893" name="T8"/>
              <a:gd fmla="*/ 434 h 1769" name="T9"/>
              <a:gd fmla="*/ 262 w 893" name="T10"/>
              <a:gd fmla="*/ 537 h 1769" name="T11"/>
              <a:gd fmla="*/ 204 w 893" name="T12"/>
              <a:gd fmla="*/ 647 h 1769" name="T13"/>
              <a:gd fmla="*/ 156 w 893" name="T14"/>
              <a:gd fmla="*/ 765 h 1769" name="T15"/>
              <a:gd fmla="*/ 118 w 893" name="T16"/>
              <a:gd fmla="*/ 890 h 1769" name="T17"/>
              <a:gd fmla="*/ 90 w 893" name="T18"/>
              <a:gd fmla="*/ 1020 h 1769" name="T19"/>
              <a:gd fmla="*/ 73 w 893" name="T20"/>
              <a:gd fmla="*/ 1155 h 1769" name="T21"/>
              <a:gd fmla="*/ 67 w 893" name="T22"/>
              <a:gd fmla="*/ 1294 h 1769" name="T23"/>
              <a:gd fmla="*/ 68 w 893" name="T24"/>
              <a:gd fmla="*/ 1364 h 1769" name="T25"/>
              <a:gd fmla="*/ 72 w 893" name="T26"/>
              <a:gd fmla="*/ 1435 h 1769" name="T27"/>
              <a:gd fmla="*/ 80 w 893" name="T28"/>
              <a:gd fmla="*/ 1507 h 1769" name="T29"/>
              <a:gd fmla="*/ 90 w 893" name="T30"/>
              <a:gd fmla="*/ 1579 h 1769" name="T31"/>
              <a:gd fmla="*/ 104 w 893" name="T32"/>
              <a:gd fmla="*/ 1652 h 1769" name="T33"/>
              <a:gd fmla="*/ 120 w 893" name="T34"/>
              <a:gd fmla="*/ 1725 h 1769" name="T35"/>
              <a:gd fmla="*/ 95 w 893" name="T36"/>
              <a:gd fmla="*/ 1765 h 1769" name="T37"/>
              <a:gd fmla="*/ 55 w 893" name="T38"/>
              <a:gd fmla="*/ 1740 h 1769" name="T39"/>
              <a:gd fmla="*/ 38 w 893" name="T40"/>
              <a:gd fmla="*/ 1664 h 1769" name="T41"/>
              <a:gd fmla="*/ 24 w 893" name="T42"/>
              <a:gd fmla="*/ 1589 h 1769" name="T43"/>
              <a:gd fmla="*/ 13 w 893" name="T44"/>
              <a:gd fmla="*/ 1514 h 1769" name="T45"/>
              <a:gd fmla="*/ 6 w 893" name="T46"/>
              <a:gd fmla="*/ 1439 h 1769" name="T47"/>
              <a:gd fmla="*/ 1 w 893" name="T48"/>
              <a:gd fmla="*/ 1365 h 1769" name="T49"/>
              <a:gd fmla="*/ 0 w 893" name="T50"/>
              <a:gd fmla="*/ 1291 h 1769" name="T51"/>
              <a:gd fmla="*/ 6 w 893" name="T52"/>
              <a:gd fmla="*/ 1147 h 1769" name="T53"/>
              <a:gd fmla="*/ 24 w 893" name="T54"/>
              <a:gd fmla="*/ 1006 h 1769" name="T55"/>
              <a:gd fmla="*/ 54 w 893" name="T56"/>
              <a:gd fmla="*/ 870 h 1769" name="T57"/>
              <a:gd fmla="*/ 95 w 893" name="T58"/>
              <a:gd fmla="*/ 740 h 1769" name="T59"/>
              <a:gd fmla="*/ 145 w 893" name="T60"/>
              <a:gd fmla="*/ 616 h 1769" name="T61"/>
              <a:gd fmla="*/ 207 w 893" name="T62"/>
              <a:gd fmla="*/ 500 h 1769" name="T63"/>
              <a:gd fmla="*/ 278 w 893" name="T64"/>
              <a:gd fmla="*/ 392 h 1769" name="T65"/>
              <a:gd fmla="*/ 358 w 893" name="T66"/>
              <a:gd fmla="*/ 294 h 1769" name="T67"/>
              <a:gd fmla="*/ 445 w 893" name="T68"/>
              <a:gd fmla="*/ 208 h 1769" name="T69"/>
              <a:gd fmla="*/ 450 w 893" name="T70"/>
              <a:gd fmla="*/ 204 h 1769" name="T71"/>
              <a:gd fmla="*/ 575 w 893" name="T72"/>
              <a:gd fmla="*/ 123 h 1769" name="T73"/>
              <a:gd fmla="*/ 621 w 893" name="T74"/>
              <a:gd fmla="*/ 133 h 1769" name="T75"/>
              <a:gd fmla="*/ 611 w 893" name="T76"/>
              <a:gd fmla="*/ 179 h 1769" name="T77"/>
              <a:gd fmla="*/ 446 w 893" name="T78"/>
              <a:gd fmla="*/ 0 h 1769" name="T79"/>
              <a:gd fmla="*/ 893 w 893" name="T80"/>
              <a:gd fmla="*/ 5 h 1769" name="T81"/>
              <a:gd fmla="*/ 620 w 893" name="T82"/>
              <a:gd fmla="*/ 360 h 1769" name="T83"/>
              <a:gd fmla="*/ 446 w 893" name="T84"/>
              <a:gd fmla="*/ 0 h 1769" name="T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b="b" l="0" r="r" t="0"/>
            <a:pathLst>
              <a:path h="1769" w="893">
                <a:moveTo>
                  <a:pt x="611" y="179"/>
                </a:moveTo>
                <a:lnTo>
                  <a:pt x="486" y="260"/>
                </a:lnTo>
                <a:lnTo>
                  <a:pt x="491" y="256"/>
                </a:lnTo>
                <a:lnTo>
                  <a:pt x="405" y="341"/>
                </a:lnTo>
                <a:lnTo>
                  <a:pt x="329" y="434"/>
                </a:lnTo>
                <a:lnTo>
                  <a:pt x="262" y="537"/>
                </a:lnTo>
                <a:lnTo>
                  <a:pt x="204" y="647"/>
                </a:lnTo>
                <a:lnTo>
                  <a:pt x="156" y="765"/>
                </a:lnTo>
                <a:lnTo>
                  <a:pt x="118" y="890"/>
                </a:lnTo>
                <a:lnTo>
                  <a:pt x="90" y="1020"/>
                </a:lnTo>
                <a:lnTo>
                  <a:pt x="73" y="1155"/>
                </a:lnTo>
                <a:lnTo>
                  <a:pt x="67" y="1294"/>
                </a:lnTo>
                <a:lnTo>
                  <a:pt x="68" y="1364"/>
                </a:lnTo>
                <a:lnTo>
                  <a:pt x="72" y="1435"/>
                </a:lnTo>
                <a:lnTo>
                  <a:pt x="80" y="1507"/>
                </a:lnTo>
                <a:lnTo>
                  <a:pt x="90" y="1579"/>
                </a:lnTo>
                <a:lnTo>
                  <a:pt x="104" y="1652"/>
                </a:lnTo>
                <a:lnTo>
                  <a:pt x="120" y="1725"/>
                </a:lnTo>
                <a:cubicBezTo>
                  <a:pt x="125" y="1743"/>
                  <a:pt x="113" y="1761"/>
                  <a:pt x="95" y="1765"/>
                </a:cubicBezTo>
                <a:cubicBezTo>
                  <a:pt x="77" y="1769"/>
                  <a:pt x="60" y="1758"/>
                  <a:pt x="55" y="1740"/>
                </a:cubicBezTo>
                <a:lnTo>
                  <a:pt x="38" y="1664"/>
                </a:lnTo>
                <a:lnTo>
                  <a:pt x="24" y="1589"/>
                </a:lnTo>
                <a:lnTo>
                  <a:pt x="13" y="1514"/>
                </a:lnTo>
                <a:lnTo>
                  <a:pt x="6" y="1439"/>
                </a:lnTo>
                <a:lnTo>
                  <a:pt x="1" y="1365"/>
                </a:lnTo>
                <a:lnTo>
                  <a:pt x="0" y="1291"/>
                </a:lnTo>
                <a:lnTo>
                  <a:pt x="6" y="1147"/>
                </a:lnTo>
                <a:lnTo>
                  <a:pt x="24" y="1006"/>
                </a:lnTo>
                <a:lnTo>
                  <a:pt x="54" y="870"/>
                </a:lnTo>
                <a:lnTo>
                  <a:pt x="95" y="740"/>
                </a:lnTo>
                <a:lnTo>
                  <a:pt x="145" y="616"/>
                </a:lnTo>
                <a:lnTo>
                  <a:pt x="207" y="500"/>
                </a:lnTo>
                <a:lnTo>
                  <a:pt x="278" y="392"/>
                </a:lnTo>
                <a:lnTo>
                  <a:pt x="358" y="294"/>
                </a:lnTo>
                <a:lnTo>
                  <a:pt x="445" y="208"/>
                </a:lnTo>
                <a:cubicBezTo>
                  <a:pt x="446" y="207"/>
                  <a:pt x="448" y="205"/>
                  <a:pt x="450" y="204"/>
                </a:cubicBezTo>
                <a:lnTo>
                  <a:pt x="575" y="123"/>
                </a:lnTo>
                <a:cubicBezTo>
                  <a:pt x="590" y="113"/>
                  <a:pt x="611" y="117"/>
                  <a:pt x="621" y="133"/>
                </a:cubicBezTo>
                <a:cubicBezTo>
                  <a:pt x="631" y="148"/>
                  <a:pt x="627" y="169"/>
                  <a:pt x="611" y="179"/>
                </a:cubicBezTo>
                <a:close/>
                <a:moveTo>
                  <a:pt x="446" y="0"/>
                </a:moveTo>
                <a:lnTo>
                  <a:pt x="893" y="5"/>
                </a:lnTo>
                <a:lnTo>
                  <a:pt x="620" y="360"/>
                </a:lnTo>
                <a:lnTo>
                  <a:pt x="446" y="0"/>
                </a:ln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52" name="Freeform 135"/>
          <p:cNvSpPr>
            <a:spLocks noEditPoints="1"/>
          </p:cNvSpPr>
          <p:nvPr/>
        </p:nvSpPr>
        <p:spPr bwMode="auto">
          <a:xfrm>
            <a:off x="1760538" y="1952526"/>
            <a:ext cx="574675" cy="541338"/>
          </a:xfrm>
          <a:custGeom>
            <a:avLst/>
            <a:gdLst>
              <a:gd fmla="*/ 4221 w 4607" name="T0"/>
              <a:gd fmla="*/ 3222 h 3815" name="T1"/>
              <a:gd fmla="*/ 4138 w 4607" name="T2"/>
              <a:gd fmla="*/ 3051 h 3815" name="T3"/>
              <a:gd fmla="*/ 4146 w 4607" name="T4"/>
              <a:gd fmla="*/ 3064 h 3815" name="T5"/>
              <a:gd fmla="*/ 4056 w 4607" name="T6"/>
              <a:gd fmla="*/ 2955 h 3815" name="T7"/>
              <a:gd fmla="*/ 3958 w 4607" name="T8"/>
              <a:gd fmla="*/ 2845 h 3815" name="T9"/>
              <a:gd fmla="*/ 3849 w 4607" name="T10"/>
              <a:gd fmla="*/ 2732 h 3815" name="T11"/>
              <a:gd fmla="*/ 3732 w 4607" name="T12"/>
              <a:gd fmla="*/ 2615 h 3815" name="T13"/>
              <a:gd fmla="*/ 3605 w 4607" name="T14"/>
              <a:gd fmla="*/ 2496 h 3815" name="T15"/>
              <a:gd fmla="*/ 3469 w 4607" name="T16"/>
              <a:gd fmla="*/ 2374 h 3815" name="T17"/>
              <a:gd fmla="*/ 3325 w 4607" name="T18"/>
              <a:gd fmla="*/ 2250 h 3815" name="T19"/>
              <a:gd fmla="*/ 3172 w 4607" name="T20"/>
              <a:gd fmla="*/ 2124 h 3815" name="T21"/>
              <a:gd fmla="*/ 3010 w 4607" name="T22"/>
              <a:gd fmla="*/ 1996 h 3815" name="T23"/>
              <a:gd fmla="*/ 2841 w 4607" name="T24"/>
              <a:gd fmla="*/ 1866 h 3815" name="T25"/>
              <a:gd fmla="*/ 2665 w 4607" name="T26"/>
              <a:gd fmla="*/ 1735 h 3815" name="T27"/>
              <a:gd fmla="*/ 2481 w 4607" name="T28"/>
              <a:gd fmla="*/ 1603 h 3815" name="T29"/>
              <a:gd fmla="*/ 2290 w 4607" name="T30"/>
              <a:gd fmla="*/ 1470 h 3815" name="T31"/>
              <a:gd fmla="*/ 2091 w 4607" name="T32"/>
              <a:gd fmla="*/ 1336 h 3815" name="T33"/>
              <a:gd fmla="*/ 1887 w 4607" name="T34"/>
              <a:gd fmla="*/ 1201 h 3815" name="T35"/>
              <a:gd fmla="*/ 1677 w 4607" name="T36"/>
              <a:gd fmla="*/ 1067 h 3815" name="T37"/>
              <a:gd fmla="*/ 1459 w 4607" name="T38"/>
              <a:gd fmla="*/ 932 h 3815" name="T39"/>
              <a:gd fmla="*/ 1008 w 4607" name="T40"/>
              <a:gd fmla="*/ 664 h 3815" name="T41"/>
              <a:gd fmla="*/ 536 w 4607" name="T42"/>
              <a:gd fmla="*/ 398 h 3815" name="T43"/>
              <a:gd fmla="*/ 45 w 4607" name="T44"/>
              <a:gd fmla="*/ 135 h 3815" name="T45"/>
              <a:gd fmla="*/ 18 w 4607" name="T46"/>
              <a:gd fmla="*/ 45 h 3815" name="T47"/>
              <a:gd fmla="*/ 108 w 4607" name="T48"/>
              <a:gd fmla="*/ 18 h 3815" name="T49"/>
              <a:gd fmla="*/ 601 w 4607" name="T50"/>
              <a:gd fmla="*/ 281 h 3815" name="T51"/>
              <a:gd fmla="*/ 1077 w 4607" name="T52"/>
              <a:gd fmla="*/ 549 h 3815" name="T53"/>
              <a:gd fmla="*/ 1530 w 4607" name="T54"/>
              <a:gd fmla="*/ 819 h 3815" name="T55"/>
              <a:gd fmla="*/ 1748 w 4607" name="T56"/>
              <a:gd fmla="*/ 954 h 3815" name="T57"/>
              <a:gd fmla="*/ 1960 w 4607" name="T58"/>
              <a:gd fmla="*/ 1090 h 3815" name="T59"/>
              <a:gd fmla="*/ 2166 w 4607" name="T60"/>
              <a:gd fmla="*/ 1225 h 3815" name="T61"/>
              <a:gd fmla="*/ 2365 w 4607" name="T62"/>
              <a:gd fmla="*/ 1361 h 3815" name="T63"/>
              <a:gd fmla="*/ 2558 w 4607" name="T64"/>
              <a:gd fmla="*/ 1494 h 3815" name="T65"/>
              <a:gd fmla="*/ 2744 w 4607" name="T66"/>
              <a:gd fmla="*/ 1628 h 3815" name="T67"/>
              <a:gd fmla="*/ 2922 w 4607" name="T68"/>
              <a:gd fmla="*/ 1761 h 3815" name="T69"/>
              <a:gd fmla="*/ 3093 w 4607" name="T70"/>
              <a:gd fmla="*/ 1891 h 3815" name="T71"/>
              <a:gd fmla="*/ 3257 w 4607" name="T72"/>
              <a:gd fmla="*/ 2021 h 3815" name="T73"/>
              <a:gd fmla="*/ 3412 w 4607" name="T74"/>
              <a:gd fmla="*/ 2149 h 3815" name="T75"/>
              <a:gd fmla="*/ 3558 w 4607" name="T76"/>
              <a:gd fmla="*/ 2275 h 3815" name="T77"/>
              <a:gd fmla="*/ 3696 w 4607" name="T78"/>
              <a:gd fmla="*/ 2399 h 3815" name="T79"/>
              <a:gd fmla="*/ 3825 w 4607" name="T80"/>
              <a:gd fmla="*/ 2520 h 3815" name="T81"/>
              <a:gd fmla="*/ 3946 w 4607" name="T82"/>
              <a:gd fmla="*/ 2639 h 3815" name="T83"/>
              <a:gd fmla="*/ 4057 w 4607" name="T84"/>
              <a:gd fmla="*/ 2756 h 3815" name="T85"/>
              <a:gd fmla="*/ 4159 w 4607" name="T86"/>
              <a:gd fmla="*/ 2870 h 3815" name="T87"/>
              <a:gd fmla="*/ 4249 w 4607" name="T88"/>
              <a:gd fmla="*/ 2979 h 3815" name="T89"/>
              <a:gd fmla="*/ 4257 w 4607" name="T90"/>
              <a:gd fmla="*/ 2992 h 3815" name="T91"/>
              <a:gd fmla="*/ 4341 w 4607" name="T92"/>
              <a:gd fmla="*/ 3164 h 3815" name="T93"/>
              <a:gd fmla="*/ 4311 w 4607" name="T94"/>
              <a:gd fmla="*/ 3253 h 3815" name="T95"/>
              <a:gd fmla="*/ 4221 w 4607" name="T96"/>
              <a:gd fmla="*/ 3222 h 3815" name="T97"/>
              <a:gd fmla="*/ 4607 w 4607" name="T98"/>
              <a:gd fmla="*/ 2925 h 3815" name="T99"/>
              <a:gd fmla="*/ 4520 w 4607" name="T100"/>
              <a:gd fmla="*/ 3815 h 3815" name="T101"/>
              <a:gd fmla="*/ 3860 w 4607" name="T102"/>
              <a:gd fmla="*/ 3212 h 3815" name="T103"/>
              <a:gd fmla="*/ 4607 w 4607" name="T104"/>
              <a:gd fmla="*/ 2925 h 3815" name="T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b="b" l="0" r="r" t="0"/>
            <a:pathLst>
              <a:path h="3815" w="4607">
                <a:moveTo>
                  <a:pt x="4221" y="3222"/>
                </a:moveTo>
                <a:lnTo>
                  <a:pt x="4138" y="3051"/>
                </a:lnTo>
                <a:lnTo>
                  <a:pt x="4146" y="3064"/>
                </a:lnTo>
                <a:lnTo>
                  <a:pt x="4056" y="2955"/>
                </a:lnTo>
                <a:lnTo>
                  <a:pt x="3958" y="2845"/>
                </a:lnTo>
                <a:lnTo>
                  <a:pt x="3849" y="2732"/>
                </a:lnTo>
                <a:lnTo>
                  <a:pt x="3732" y="2615"/>
                </a:lnTo>
                <a:lnTo>
                  <a:pt x="3605" y="2496"/>
                </a:lnTo>
                <a:lnTo>
                  <a:pt x="3469" y="2374"/>
                </a:lnTo>
                <a:lnTo>
                  <a:pt x="3325" y="2250"/>
                </a:lnTo>
                <a:lnTo>
                  <a:pt x="3172" y="2124"/>
                </a:lnTo>
                <a:lnTo>
                  <a:pt x="3010" y="1996"/>
                </a:lnTo>
                <a:lnTo>
                  <a:pt x="2841" y="1866"/>
                </a:lnTo>
                <a:lnTo>
                  <a:pt x="2665" y="1735"/>
                </a:lnTo>
                <a:lnTo>
                  <a:pt x="2481" y="1603"/>
                </a:lnTo>
                <a:lnTo>
                  <a:pt x="2290" y="1470"/>
                </a:lnTo>
                <a:lnTo>
                  <a:pt x="2091" y="1336"/>
                </a:lnTo>
                <a:lnTo>
                  <a:pt x="1887" y="1201"/>
                </a:lnTo>
                <a:lnTo>
                  <a:pt x="1677" y="1067"/>
                </a:lnTo>
                <a:lnTo>
                  <a:pt x="1459" y="932"/>
                </a:lnTo>
                <a:lnTo>
                  <a:pt x="1008" y="664"/>
                </a:lnTo>
                <a:lnTo>
                  <a:pt x="536" y="398"/>
                </a:lnTo>
                <a:lnTo>
                  <a:pt x="45" y="135"/>
                </a:lnTo>
                <a:cubicBezTo>
                  <a:pt x="13" y="118"/>
                  <a:pt x="0" y="78"/>
                  <a:pt x="18" y="45"/>
                </a:cubicBezTo>
                <a:cubicBezTo>
                  <a:pt x="35" y="13"/>
                  <a:pt x="75" y="0"/>
                  <a:pt x="108" y="18"/>
                </a:cubicBezTo>
                <a:lnTo>
                  <a:pt x="601" y="281"/>
                </a:lnTo>
                <a:lnTo>
                  <a:pt x="1077" y="549"/>
                </a:lnTo>
                <a:lnTo>
                  <a:pt x="1530" y="819"/>
                </a:lnTo>
                <a:lnTo>
                  <a:pt x="1748" y="954"/>
                </a:lnTo>
                <a:lnTo>
                  <a:pt x="1960" y="1090"/>
                </a:lnTo>
                <a:lnTo>
                  <a:pt x="2166" y="1225"/>
                </a:lnTo>
                <a:lnTo>
                  <a:pt x="2365" y="1361"/>
                </a:lnTo>
                <a:lnTo>
                  <a:pt x="2558" y="1494"/>
                </a:lnTo>
                <a:lnTo>
                  <a:pt x="2744" y="1628"/>
                </a:lnTo>
                <a:lnTo>
                  <a:pt x="2922" y="1761"/>
                </a:lnTo>
                <a:lnTo>
                  <a:pt x="3093" y="1891"/>
                </a:lnTo>
                <a:lnTo>
                  <a:pt x="3257" y="2021"/>
                </a:lnTo>
                <a:lnTo>
                  <a:pt x="3412" y="2149"/>
                </a:lnTo>
                <a:lnTo>
                  <a:pt x="3558" y="2275"/>
                </a:lnTo>
                <a:lnTo>
                  <a:pt x="3696" y="2399"/>
                </a:lnTo>
                <a:lnTo>
                  <a:pt x="3825" y="2520"/>
                </a:lnTo>
                <a:lnTo>
                  <a:pt x="3946" y="2639"/>
                </a:lnTo>
                <a:lnTo>
                  <a:pt x="4057" y="2756"/>
                </a:lnTo>
                <a:lnTo>
                  <a:pt x="4159" y="2870"/>
                </a:lnTo>
                <a:lnTo>
                  <a:pt x="4249" y="2979"/>
                </a:lnTo>
                <a:cubicBezTo>
                  <a:pt x="4252" y="2983"/>
                  <a:pt x="4255" y="2988"/>
                  <a:pt x="4257" y="2992"/>
                </a:cubicBezTo>
                <a:lnTo>
                  <a:pt x="4341" y="3164"/>
                </a:lnTo>
                <a:cubicBezTo>
                  <a:pt x="4357" y="3197"/>
                  <a:pt x="4344" y="3237"/>
                  <a:pt x="4311" y="3253"/>
                </a:cubicBezTo>
                <a:cubicBezTo>
                  <a:pt x="4277" y="3269"/>
                  <a:pt x="4238" y="3256"/>
                  <a:pt x="4221" y="3222"/>
                </a:cubicBezTo>
                <a:close/>
                <a:moveTo>
                  <a:pt x="4607" y="2925"/>
                </a:moveTo>
                <a:lnTo>
                  <a:pt x="4520" y="3815"/>
                </a:lnTo>
                <a:lnTo>
                  <a:pt x="3860" y="3212"/>
                </a:lnTo>
                <a:lnTo>
                  <a:pt x="4607" y="2925"/>
                </a:ln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grpSp>
        <p:nvGrpSpPr>
          <p:cNvPr id="4156" name="Group 141"/>
          <p:cNvGrpSpPr>
            <a:grpSpLocks/>
          </p:cNvGrpSpPr>
          <p:nvPr/>
        </p:nvGrpSpPr>
        <p:grpSpPr bwMode="auto">
          <a:xfrm>
            <a:off x="754063" y="1412776"/>
            <a:ext cx="1844675" cy="615950"/>
            <a:chOff x="475" y="1030"/>
            <a:chExt cx="1162" cy="388"/>
          </a:xfrm>
        </p:grpSpPr>
        <p:sp>
          <p:nvSpPr>
            <p:cNvPr id="4177" name="Rectangle 139"/>
            <p:cNvSpPr>
              <a:spLocks noChangeArrowheads="1"/>
            </p:cNvSpPr>
            <p:nvPr/>
          </p:nvSpPr>
          <p:spPr bwMode="auto">
            <a:xfrm>
              <a:off x="475" y="1030"/>
              <a:ext cx="1162" cy="3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78" name="Rectangle 140"/>
            <p:cNvSpPr>
              <a:spLocks noChangeArrowheads="1"/>
            </p:cNvSpPr>
            <p:nvPr/>
          </p:nvSpPr>
          <p:spPr bwMode="auto">
            <a:xfrm>
              <a:off x="475" y="1030"/>
              <a:ext cx="1162" cy="388"/>
            </a:xfrm>
            <a:prstGeom prst="rect">
              <a:avLst/>
            </a:prstGeom>
            <a:noFill/>
            <a:ln cap="rnd"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57" name="Rectangle 142"/>
          <p:cNvSpPr>
            <a:spLocks noChangeArrowheads="1"/>
          </p:cNvSpPr>
          <p:nvPr/>
        </p:nvSpPr>
        <p:spPr bwMode="auto">
          <a:xfrm>
            <a:off x="921222" y="1566779"/>
            <a:ext cx="12824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dirty="0" i="0" kumimoji="1" lang="ja-JP" normalizeH="0" strike="noStrike" sz="2000" u="none">
                <a:ln>
                  <a:noFill/>
                </a:ln>
                <a:solidFill>
                  <a:srgbClr val="000000"/>
                </a:solidFill>
                <a:effectLst/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あて名用紙</a:t>
            </a:r>
            <a:endParaRPr altLang="ja-JP" b="0" baseline="0" cap="none" dirty="0" i="0" kumimoji="1" lang="ja-JP" normalizeH="0" strike="noStrike" sz="1600" u="none">
              <a:ln>
                <a:noFill/>
              </a:ln>
              <a:solidFill>
                <a:schemeClr val="tx1"/>
              </a:solidFill>
              <a:effectLst/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</p:txBody>
      </p:sp>
      <p:sp>
        <p:nvSpPr>
          <p:cNvPr id="4158" name="Rectangle 143"/>
          <p:cNvSpPr>
            <a:spLocks noChangeArrowheads="1"/>
          </p:cNvSpPr>
          <p:nvPr/>
        </p:nvSpPr>
        <p:spPr bwMode="auto">
          <a:xfrm>
            <a:off x="2262188" y="1631851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21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HG創英角ﾎﾟｯﾌﾟ体"/>
                <a:ea charset="-128" pitchFamily="49" typeface="HG創英角ﾎﾟｯﾌﾟ体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61" name="Rectangle 148"/>
          <p:cNvSpPr>
            <a:spLocks noChangeArrowheads="1"/>
          </p:cNvSpPr>
          <p:nvPr/>
        </p:nvSpPr>
        <p:spPr bwMode="auto">
          <a:xfrm>
            <a:off x="7677149" y="2081114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21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HG創英角ﾎﾟｯﾌﾟ体"/>
                <a:ea charset="-128" pitchFamily="49" typeface="HG創英角ﾎﾟｯﾌﾟ体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68" name="Rectangle 159"/>
          <p:cNvSpPr>
            <a:spLocks noChangeArrowheads="1"/>
          </p:cNvSpPr>
          <p:nvPr/>
        </p:nvSpPr>
        <p:spPr bwMode="auto">
          <a:xfrm>
            <a:off x="8535987" y="4313139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21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HG創英角ﾎﾟｯﾌﾟ体"/>
                <a:ea charset="-128" pitchFamily="49" typeface="HG創英角ﾎﾟｯﾌﾟ体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70" name="Rectangle 161"/>
          <p:cNvSpPr>
            <a:spLocks noChangeArrowheads="1"/>
          </p:cNvSpPr>
          <p:nvPr/>
        </p:nvSpPr>
        <p:spPr bwMode="auto">
          <a:xfrm>
            <a:off x="8302624" y="4656039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21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HG創英角ﾎﾟｯﾌﾟ体"/>
                <a:ea charset="-128" pitchFamily="49" typeface="HG創英角ﾎﾟｯﾌﾟ体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163" name="Rectangle 3"/>
          <p:cNvSpPr txBox="1">
            <a:spLocks noChangeArrowheads="1"/>
          </p:cNvSpPr>
          <p:nvPr/>
        </p:nvSpPr>
        <p:spPr bwMode="auto">
          <a:xfrm>
            <a:off x="271810" y="5661248"/>
            <a:ext cx="8892480" cy="700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 indent="0" marL="0">
              <a:lnSpc>
                <a:spcPct val="90000"/>
              </a:lnSpc>
              <a:buNone/>
            </a:pPr>
            <a:r>
              <a:rPr altLang="ja-JP" b="0" dirty="0" kern="0" lang="en-US" sz="2000" u="sng">
                <a:solidFill>
                  <a:srgbClr val="FF0000"/>
                </a:solidFill>
                <a:latin charset="-128" pitchFamily="50" typeface="ＭＳ Ｐゴシック"/>
              </a:rPr>
              <a:t>※</a:t>
            </a:r>
            <a:r>
              <a:rPr altLang="en-US" b="0" dirty="0" kern="0" lang="ja-JP" sz="2000" u="sng">
                <a:solidFill>
                  <a:srgbClr val="FF0000"/>
                </a:solidFill>
                <a:latin charset="-128" pitchFamily="50" typeface="ＭＳ Ｐゴシック"/>
              </a:rPr>
              <a:t>受験上の配慮を申請する志願者</a:t>
            </a:r>
            <a:r>
              <a:rPr altLang="en-US" b="0" dirty="0" kern="0" lang="ja-JP" sz="2000">
                <a:latin charset="-128" pitchFamily="50" typeface="ＭＳ Ｐゴシック"/>
              </a:rPr>
              <a:t>がいる場合，</a:t>
            </a:r>
            <a:r>
              <a:rPr altLang="en-US" b="0" dirty="0" kern="0" lang="ja-JP" sz="2000" u="sng">
                <a:solidFill>
                  <a:srgbClr val="FF0000"/>
                </a:solidFill>
                <a:latin charset="-128" pitchFamily="50" typeface="ＭＳ Ｐゴシック"/>
              </a:rPr>
              <a:t>その束が一番上</a:t>
            </a:r>
            <a:r>
              <a:rPr altLang="en-US" b="0" dirty="0" kern="0" lang="ja-JP" sz="2000">
                <a:latin charset="-128" pitchFamily="50" typeface="ＭＳ Ｐゴシック"/>
              </a:rPr>
              <a:t>になるように</a:t>
            </a:r>
            <a:endParaRPr altLang="ja-JP" b="0" dirty="0" kern="0" lang="en-US" sz="2000">
              <a:latin charset="-128" pitchFamily="50" typeface="ＭＳ Ｐゴシック"/>
            </a:endParaRPr>
          </a:p>
          <a:p>
            <a:pPr eaLnBrk="1" hangingPunct="1" indent="0" marL="0">
              <a:lnSpc>
                <a:spcPct val="90000"/>
              </a:lnSpc>
              <a:buNone/>
            </a:pPr>
            <a:r>
              <a:rPr altLang="en-US" b="0" dirty="0" kern="0" lang="ja-JP" sz="2000">
                <a:latin charset="-128" pitchFamily="50" typeface="ＭＳ Ｐゴシック"/>
              </a:rPr>
              <a:t>　 封入してください。</a:t>
            </a:r>
          </a:p>
          <a:p>
            <a:pPr eaLnBrk="1" hangingPunct="1" indent="0" marL="0">
              <a:lnSpc>
                <a:spcPct val="90000"/>
              </a:lnSpc>
              <a:buFontTx/>
              <a:buNone/>
            </a:pPr>
            <a:endParaRPr altLang="ja-JP" b="0" dirty="0" kern="0" lang="en-US" sz="1600">
              <a:solidFill>
                <a:srgbClr val="FF0000"/>
              </a:solidFill>
              <a:latin charset="-128" pitchFamily="50" typeface="ＭＳ Ｐゴシック"/>
            </a:endParaRPr>
          </a:p>
        </p:txBody>
      </p:sp>
      <p:grpSp>
        <p:nvGrpSpPr>
          <p:cNvPr id="19" name="Group 34"/>
          <p:cNvGrpSpPr>
            <a:grpSpLocks/>
          </p:cNvGrpSpPr>
          <p:nvPr/>
        </p:nvGrpSpPr>
        <p:grpSpPr bwMode="auto">
          <a:xfrm>
            <a:off x="4840287" y="4068664"/>
            <a:ext cx="1825625" cy="1016000"/>
            <a:chOff x="3049" y="2703"/>
            <a:chExt cx="1150" cy="640"/>
          </a:xfrm>
        </p:grpSpPr>
        <p:sp>
          <p:nvSpPr>
            <p:cNvPr id="4213" name="Freeform 32"/>
            <p:cNvSpPr>
              <a:spLocks/>
            </p:cNvSpPr>
            <p:nvPr/>
          </p:nvSpPr>
          <p:spPr bwMode="auto">
            <a:xfrm>
              <a:off x="3049" y="2703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4" name="Freeform 33"/>
            <p:cNvSpPr>
              <a:spLocks/>
            </p:cNvSpPr>
            <p:nvPr/>
          </p:nvSpPr>
          <p:spPr bwMode="auto">
            <a:xfrm>
              <a:off x="3049" y="2703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0" name="Group 37"/>
          <p:cNvGrpSpPr>
            <a:grpSpLocks/>
          </p:cNvGrpSpPr>
          <p:nvPr/>
        </p:nvGrpSpPr>
        <p:grpSpPr bwMode="auto">
          <a:xfrm>
            <a:off x="4840287" y="4021039"/>
            <a:ext cx="1825625" cy="1016000"/>
            <a:chOff x="3049" y="2673"/>
            <a:chExt cx="1150" cy="640"/>
          </a:xfrm>
        </p:grpSpPr>
        <p:sp>
          <p:nvSpPr>
            <p:cNvPr id="4211" name="Freeform 35"/>
            <p:cNvSpPr>
              <a:spLocks/>
            </p:cNvSpPr>
            <p:nvPr/>
          </p:nvSpPr>
          <p:spPr bwMode="auto">
            <a:xfrm>
              <a:off x="3049" y="2673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2" name="Freeform 36"/>
            <p:cNvSpPr>
              <a:spLocks/>
            </p:cNvSpPr>
            <p:nvPr/>
          </p:nvSpPr>
          <p:spPr bwMode="auto">
            <a:xfrm>
              <a:off x="3049" y="2673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1" name="Group 40"/>
          <p:cNvGrpSpPr>
            <a:grpSpLocks/>
          </p:cNvGrpSpPr>
          <p:nvPr/>
        </p:nvGrpSpPr>
        <p:grpSpPr bwMode="auto">
          <a:xfrm>
            <a:off x="4840287" y="3975001"/>
            <a:ext cx="1825625" cy="1014413"/>
            <a:chOff x="3049" y="2644"/>
            <a:chExt cx="1150" cy="639"/>
          </a:xfrm>
        </p:grpSpPr>
        <p:sp>
          <p:nvSpPr>
            <p:cNvPr id="4209" name="Freeform 38"/>
            <p:cNvSpPr>
              <a:spLocks/>
            </p:cNvSpPr>
            <p:nvPr/>
          </p:nvSpPr>
          <p:spPr bwMode="auto">
            <a:xfrm>
              <a:off x="3049" y="2644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0" name="Freeform 39"/>
            <p:cNvSpPr>
              <a:spLocks/>
            </p:cNvSpPr>
            <p:nvPr/>
          </p:nvSpPr>
          <p:spPr bwMode="auto">
            <a:xfrm>
              <a:off x="3049" y="2644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2" name="Group 43"/>
          <p:cNvGrpSpPr>
            <a:grpSpLocks/>
          </p:cNvGrpSpPr>
          <p:nvPr/>
        </p:nvGrpSpPr>
        <p:grpSpPr bwMode="auto">
          <a:xfrm>
            <a:off x="4840287" y="3927376"/>
            <a:ext cx="1825625" cy="1016000"/>
            <a:chOff x="3049" y="2614"/>
            <a:chExt cx="1150" cy="640"/>
          </a:xfrm>
        </p:grpSpPr>
        <p:sp>
          <p:nvSpPr>
            <p:cNvPr id="4207" name="Freeform 41"/>
            <p:cNvSpPr>
              <a:spLocks/>
            </p:cNvSpPr>
            <p:nvPr/>
          </p:nvSpPr>
          <p:spPr bwMode="auto">
            <a:xfrm>
              <a:off x="3049" y="2614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8" name="Freeform 42"/>
            <p:cNvSpPr>
              <a:spLocks/>
            </p:cNvSpPr>
            <p:nvPr/>
          </p:nvSpPr>
          <p:spPr bwMode="auto">
            <a:xfrm>
              <a:off x="3049" y="2614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3" name="Group 46"/>
          <p:cNvGrpSpPr>
            <a:grpSpLocks/>
          </p:cNvGrpSpPr>
          <p:nvPr/>
        </p:nvGrpSpPr>
        <p:grpSpPr bwMode="auto">
          <a:xfrm>
            <a:off x="4840287" y="3884514"/>
            <a:ext cx="1825625" cy="1014413"/>
            <a:chOff x="3049" y="2587"/>
            <a:chExt cx="1150" cy="639"/>
          </a:xfrm>
        </p:grpSpPr>
        <p:sp>
          <p:nvSpPr>
            <p:cNvPr id="4205" name="Freeform 44"/>
            <p:cNvSpPr>
              <a:spLocks/>
            </p:cNvSpPr>
            <p:nvPr/>
          </p:nvSpPr>
          <p:spPr bwMode="auto">
            <a:xfrm>
              <a:off x="3049" y="2587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6" name="Freeform 45"/>
            <p:cNvSpPr>
              <a:spLocks/>
            </p:cNvSpPr>
            <p:nvPr/>
          </p:nvSpPr>
          <p:spPr bwMode="auto">
            <a:xfrm>
              <a:off x="3049" y="2587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4" name="Group 49"/>
          <p:cNvGrpSpPr>
            <a:grpSpLocks/>
          </p:cNvGrpSpPr>
          <p:nvPr/>
        </p:nvGrpSpPr>
        <p:grpSpPr bwMode="auto">
          <a:xfrm>
            <a:off x="4840287" y="3838476"/>
            <a:ext cx="1825625" cy="1016000"/>
            <a:chOff x="3049" y="2558"/>
            <a:chExt cx="1150" cy="640"/>
          </a:xfrm>
        </p:grpSpPr>
        <p:sp>
          <p:nvSpPr>
            <p:cNvPr id="4203" name="Freeform 47"/>
            <p:cNvSpPr>
              <a:spLocks/>
            </p:cNvSpPr>
            <p:nvPr/>
          </p:nvSpPr>
          <p:spPr bwMode="auto">
            <a:xfrm>
              <a:off x="3049" y="2558"/>
              <a:ext cx="1150" cy="640"/>
            </a:xfrm>
            <a:custGeom>
              <a:avLst/>
              <a:gdLst>
                <a:gd fmla="*/ 284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4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4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4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4" name="Freeform 48"/>
            <p:cNvSpPr>
              <a:spLocks/>
            </p:cNvSpPr>
            <p:nvPr/>
          </p:nvSpPr>
          <p:spPr bwMode="auto">
            <a:xfrm>
              <a:off x="3049" y="2558"/>
              <a:ext cx="1150" cy="640"/>
            </a:xfrm>
            <a:custGeom>
              <a:avLst/>
              <a:gdLst>
                <a:gd fmla="*/ 284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4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4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4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5" name="Group 52"/>
          <p:cNvGrpSpPr>
            <a:grpSpLocks/>
          </p:cNvGrpSpPr>
          <p:nvPr/>
        </p:nvGrpSpPr>
        <p:grpSpPr bwMode="auto">
          <a:xfrm>
            <a:off x="4840287" y="3790851"/>
            <a:ext cx="1825625" cy="1016000"/>
            <a:chOff x="3049" y="2528"/>
            <a:chExt cx="1150" cy="640"/>
          </a:xfrm>
        </p:grpSpPr>
        <p:sp>
          <p:nvSpPr>
            <p:cNvPr id="4201" name="Freeform 50"/>
            <p:cNvSpPr>
              <a:spLocks/>
            </p:cNvSpPr>
            <p:nvPr/>
          </p:nvSpPr>
          <p:spPr bwMode="auto">
            <a:xfrm>
              <a:off x="3049" y="2528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2" name="Freeform 51"/>
            <p:cNvSpPr>
              <a:spLocks/>
            </p:cNvSpPr>
            <p:nvPr/>
          </p:nvSpPr>
          <p:spPr bwMode="auto">
            <a:xfrm>
              <a:off x="3049" y="2528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6" name="Group 55"/>
          <p:cNvGrpSpPr>
            <a:grpSpLocks/>
          </p:cNvGrpSpPr>
          <p:nvPr/>
        </p:nvGrpSpPr>
        <p:grpSpPr bwMode="auto">
          <a:xfrm>
            <a:off x="4840287" y="3751164"/>
            <a:ext cx="1825625" cy="1011238"/>
            <a:chOff x="3049" y="2503"/>
            <a:chExt cx="1150" cy="637"/>
          </a:xfrm>
        </p:grpSpPr>
        <p:sp>
          <p:nvSpPr>
            <p:cNvPr id="4199" name="Freeform 53"/>
            <p:cNvSpPr>
              <a:spLocks/>
            </p:cNvSpPr>
            <p:nvPr/>
          </p:nvSpPr>
          <p:spPr bwMode="auto">
            <a:xfrm>
              <a:off x="3049" y="2503"/>
              <a:ext cx="1150" cy="637"/>
            </a:xfrm>
            <a:custGeom>
              <a:avLst/>
              <a:gdLst>
                <a:gd fmla="*/ 283 w 1150" name="T0"/>
                <a:gd fmla="*/ 10 h 637" name="T1"/>
                <a:gd fmla="*/ 0 w 1150" name="T2"/>
                <a:gd fmla="*/ 637 h 637" name="T3"/>
                <a:gd fmla="*/ 866 w 1150" name="T4"/>
                <a:gd fmla="*/ 628 h 637" name="T5"/>
                <a:gd fmla="*/ 1150 w 1150" name="T6"/>
                <a:gd fmla="*/ 0 h 637" name="T7"/>
                <a:gd fmla="*/ 283 w 1150" name="T8"/>
                <a:gd fmla="*/ 10 h 63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7" w="1150">
                  <a:moveTo>
                    <a:pt x="283" y="10"/>
                  </a:moveTo>
                  <a:lnTo>
                    <a:pt x="0" y="637"/>
                  </a:lnTo>
                  <a:lnTo>
                    <a:pt x="866" y="628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0" name="Freeform 54"/>
            <p:cNvSpPr>
              <a:spLocks/>
            </p:cNvSpPr>
            <p:nvPr/>
          </p:nvSpPr>
          <p:spPr bwMode="auto">
            <a:xfrm>
              <a:off x="3049" y="2503"/>
              <a:ext cx="1150" cy="637"/>
            </a:xfrm>
            <a:custGeom>
              <a:avLst/>
              <a:gdLst>
                <a:gd fmla="*/ 283 w 1150" name="T0"/>
                <a:gd fmla="*/ 10 h 637" name="T1"/>
                <a:gd fmla="*/ 0 w 1150" name="T2"/>
                <a:gd fmla="*/ 637 h 637" name="T3"/>
                <a:gd fmla="*/ 866 w 1150" name="T4"/>
                <a:gd fmla="*/ 628 h 637" name="T5"/>
                <a:gd fmla="*/ 1150 w 1150" name="T6"/>
                <a:gd fmla="*/ 0 h 637" name="T7"/>
                <a:gd fmla="*/ 283 w 1150" name="T8"/>
                <a:gd fmla="*/ 10 h 63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7" w="1150">
                  <a:moveTo>
                    <a:pt x="283" y="10"/>
                  </a:moveTo>
                  <a:lnTo>
                    <a:pt x="0" y="637"/>
                  </a:lnTo>
                  <a:lnTo>
                    <a:pt x="866" y="628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7" name="Group 58"/>
          <p:cNvGrpSpPr>
            <a:grpSpLocks/>
          </p:cNvGrpSpPr>
          <p:nvPr/>
        </p:nvGrpSpPr>
        <p:grpSpPr bwMode="auto">
          <a:xfrm>
            <a:off x="4840287" y="3706714"/>
            <a:ext cx="1827212" cy="1011238"/>
            <a:chOff x="3049" y="2475"/>
            <a:chExt cx="1151" cy="637"/>
          </a:xfrm>
        </p:grpSpPr>
        <p:sp>
          <p:nvSpPr>
            <p:cNvPr id="4197" name="Freeform 56"/>
            <p:cNvSpPr>
              <a:spLocks/>
            </p:cNvSpPr>
            <p:nvPr/>
          </p:nvSpPr>
          <p:spPr bwMode="auto">
            <a:xfrm>
              <a:off x="3049" y="2475"/>
              <a:ext cx="1151" cy="637"/>
            </a:xfrm>
            <a:custGeom>
              <a:avLst/>
              <a:gdLst>
                <a:gd fmla="*/ 284 w 1151" name="T0"/>
                <a:gd fmla="*/ 9 h 637" name="T1"/>
                <a:gd fmla="*/ 0 w 1151" name="T2"/>
                <a:gd fmla="*/ 637 h 637" name="T3"/>
                <a:gd fmla="*/ 867 w 1151" name="T4"/>
                <a:gd fmla="*/ 628 h 637" name="T5"/>
                <a:gd fmla="*/ 1151 w 1151" name="T6"/>
                <a:gd fmla="*/ 0 h 637" name="T7"/>
                <a:gd fmla="*/ 284 w 1151" name="T8"/>
                <a:gd fmla="*/ 9 h 63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7" w="1151">
                  <a:moveTo>
                    <a:pt x="284" y="9"/>
                  </a:moveTo>
                  <a:lnTo>
                    <a:pt x="0" y="637"/>
                  </a:lnTo>
                  <a:lnTo>
                    <a:pt x="867" y="628"/>
                  </a:lnTo>
                  <a:lnTo>
                    <a:pt x="1151" y="0"/>
                  </a:lnTo>
                  <a:lnTo>
                    <a:pt x="284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98" name="Freeform 57"/>
            <p:cNvSpPr>
              <a:spLocks/>
            </p:cNvSpPr>
            <p:nvPr/>
          </p:nvSpPr>
          <p:spPr bwMode="auto">
            <a:xfrm>
              <a:off x="3049" y="2475"/>
              <a:ext cx="1151" cy="637"/>
            </a:xfrm>
            <a:custGeom>
              <a:avLst/>
              <a:gdLst>
                <a:gd fmla="*/ 284 w 1151" name="T0"/>
                <a:gd fmla="*/ 9 h 637" name="T1"/>
                <a:gd fmla="*/ 0 w 1151" name="T2"/>
                <a:gd fmla="*/ 637 h 637" name="T3"/>
                <a:gd fmla="*/ 867 w 1151" name="T4"/>
                <a:gd fmla="*/ 628 h 637" name="T5"/>
                <a:gd fmla="*/ 1151 w 1151" name="T6"/>
                <a:gd fmla="*/ 0 h 637" name="T7"/>
                <a:gd fmla="*/ 284 w 1151" name="T8"/>
                <a:gd fmla="*/ 9 h 63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7" w="1151">
                  <a:moveTo>
                    <a:pt x="284" y="9"/>
                  </a:moveTo>
                  <a:lnTo>
                    <a:pt x="0" y="637"/>
                  </a:lnTo>
                  <a:lnTo>
                    <a:pt x="867" y="628"/>
                  </a:lnTo>
                  <a:lnTo>
                    <a:pt x="1151" y="0"/>
                  </a:lnTo>
                  <a:lnTo>
                    <a:pt x="284" y="9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8" name="Group 61"/>
          <p:cNvGrpSpPr>
            <a:grpSpLocks/>
          </p:cNvGrpSpPr>
          <p:nvPr/>
        </p:nvGrpSpPr>
        <p:grpSpPr bwMode="auto">
          <a:xfrm>
            <a:off x="4840287" y="3663851"/>
            <a:ext cx="1825625" cy="1014413"/>
            <a:chOff x="3049" y="2448"/>
            <a:chExt cx="1150" cy="639"/>
          </a:xfrm>
        </p:grpSpPr>
        <p:sp>
          <p:nvSpPr>
            <p:cNvPr id="4195" name="Freeform 59"/>
            <p:cNvSpPr>
              <a:spLocks/>
            </p:cNvSpPr>
            <p:nvPr/>
          </p:nvSpPr>
          <p:spPr bwMode="auto">
            <a:xfrm>
              <a:off x="3049" y="2448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96" name="Freeform 60"/>
            <p:cNvSpPr>
              <a:spLocks/>
            </p:cNvSpPr>
            <p:nvPr/>
          </p:nvSpPr>
          <p:spPr bwMode="auto">
            <a:xfrm>
              <a:off x="3049" y="2448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9" name="Group 64"/>
          <p:cNvGrpSpPr>
            <a:grpSpLocks/>
          </p:cNvGrpSpPr>
          <p:nvPr/>
        </p:nvGrpSpPr>
        <p:grpSpPr bwMode="auto">
          <a:xfrm>
            <a:off x="4840287" y="3616226"/>
            <a:ext cx="1825625" cy="1016000"/>
            <a:chOff x="3049" y="2418"/>
            <a:chExt cx="1150" cy="640"/>
          </a:xfrm>
        </p:grpSpPr>
        <p:sp>
          <p:nvSpPr>
            <p:cNvPr id="4193" name="Freeform 62"/>
            <p:cNvSpPr>
              <a:spLocks/>
            </p:cNvSpPr>
            <p:nvPr/>
          </p:nvSpPr>
          <p:spPr bwMode="auto">
            <a:xfrm>
              <a:off x="3049" y="2418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94" name="Freeform 63"/>
            <p:cNvSpPr>
              <a:spLocks/>
            </p:cNvSpPr>
            <p:nvPr/>
          </p:nvSpPr>
          <p:spPr bwMode="auto">
            <a:xfrm>
              <a:off x="3049" y="2418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30" name="Rectangle 65"/>
          <p:cNvSpPr>
            <a:spLocks noChangeArrowheads="1"/>
          </p:cNvSpPr>
          <p:nvPr/>
        </p:nvSpPr>
        <p:spPr bwMode="auto">
          <a:xfrm>
            <a:off x="5754687" y="3855939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6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grpSp>
        <p:nvGrpSpPr>
          <p:cNvPr id="31" name="Group 68"/>
          <p:cNvGrpSpPr>
            <a:grpSpLocks/>
          </p:cNvGrpSpPr>
          <p:nvPr/>
        </p:nvGrpSpPr>
        <p:grpSpPr bwMode="auto">
          <a:xfrm>
            <a:off x="4840287" y="3486051"/>
            <a:ext cx="1827212" cy="1016000"/>
            <a:chOff x="3049" y="2336"/>
            <a:chExt cx="1151" cy="640"/>
          </a:xfrm>
        </p:grpSpPr>
        <p:sp>
          <p:nvSpPr>
            <p:cNvPr id="4191" name="Freeform 66"/>
            <p:cNvSpPr>
              <a:spLocks/>
            </p:cNvSpPr>
            <p:nvPr/>
          </p:nvSpPr>
          <p:spPr bwMode="auto">
            <a:xfrm>
              <a:off x="3049" y="2336"/>
              <a:ext cx="1151" cy="640"/>
            </a:xfrm>
            <a:custGeom>
              <a:avLst/>
              <a:gdLst>
                <a:gd fmla="*/ 284 w 1151" name="T0"/>
                <a:gd fmla="*/ 10 h 640" name="T1"/>
                <a:gd fmla="*/ 0 w 1151" name="T2"/>
                <a:gd fmla="*/ 640 h 640" name="T3"/>
                <a:gd fmla="*/ 868 w 1151" name="T4"/>
                <a:gd fmla="*/ 630 h 640" name="T5"/>
                <a:gd fmla="*/ 1151 w 1151" name="T6"/>
                <a:gd fmla="*/ 0 h 640" name="T7"/>
                <a:gd fmla="*/ 284 w 1151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1">
                  <a:moveTo>
                    <a:pt x="284" y="10"/>
                  </a:moveTo>
                  <a:lnTo>
                    <a:pt x="0" y="640"/>
                  </a:lnTo>
                  <a:lnTo>
                    <a:pt x="868" y="630"/>
                  </a:lnTo>
                  <a:lnTo>
                    <a:pt x="1151" y="0"/>
                  </a:lnTo>
                  <a:lnTo>
                    <a:pt x="284" y="10"/>
                  </a:lnTo>
                  <a:close/>
                </a:path>
              </a:pathLst>
            </a:cu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92" name="Freeform 67"/>
            <p:cNvSpPr>
              <a:spLocks/>
            </p:cNvSpPr>
            <p:nvPr/>
          </p:nvSpPr>
          <p:spPr bwMode="auto">
            <a:xfrm>
              <a:off x="3049" y="2336"/>
              <a:ext cx="1151" cy="640"/>
            </a:xfrm>
            <a:custGeom>
              <a:avLst/>
              <a:gdLst>
                <a:gd fmla="*/ 284 w 1151" name="T0"/>
                <a:gd fmla="*/ 10 h 640" name="T1"/>
                <a:gd fmla="*/ 0 w 1151" name="T2"/>
                <a:gd fmla="*/ 640 h 640" name="T3"/>
                <a:gd fmla="*/ 868 w 1151" name="T4"/>
                <a:gd fmla="*/ 630 h 640" name="T5"/>
                <a:gd fmla="*/ 1151 w 1151" name="T6"/>
                <a:gd fmla="*/ 0 h 640" name="T7"/>
                <a:gd fmla="*/ 284 w 1151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1">
                  <a:moveTo>
                    <a:pt x="284" y="10"/>
                  </a:moveTo>
                  <a:lnTo>
                    <a:pt x="0" y="640"/>
                  </a:lnTo>
                  <a:lnTo>
                    <a:pt x="868" y="630"/>
                  </a:lnTo>
                  <a:lnTo>
                    <a:pt x="1151" y="0"/>
                  </a:lnTo>
                  <a:lnTo>
                    <a:pt x="284" y="10"/>
                  </a:lnTo>
                  <a:close/>
                </a:path>
              </a:pathLst>
            </a:custGeom>
            <a:noFill/>
            <a:ln cap="rnd"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096" name="Rectangle 69"/>
          <p:cNvSpPr>
            <a:spLocks noChangeArrowheads="1"/>
          </p:cNvSpPr>
          <p:nvPr/>
        </p:nvSpPr>
        <p:spPr bwMode="auto">
          <a:xfrm>
            <a:off x="5754687" y="3725764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6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grpSp>
        <p:nvGrpSpPr>
          <p:cNvPr id="4097" name="Group 72"/>
          <p:cNvGrpSpPr>
            <a:grpSpLocks/>
          </p:cNvGrpSpPr>
          <p:nvPr/>
        </p:nvGrpSpPr>
        <p:grpSpPr bwMode="auto">
          <a:xfrm>
            <a:off x="5486400" y="3363814"/>
            <a:ext cx="790575" cy="474663"/>
            <a:chOff x="3456" y="2259"/>
            <a:chExt cx="498" cy="299"/>
          </a:xfrm>
        </p:grpSpPr>
        <p:sp>
          <p:nvSpPr>
            <p:cNvPr id="4189" name="Freeform 70"/>
            <p:cNvSpPr>
              <a:spLocks/>
            </p:cNvSpPr>
            <p:nvPr/>
          </p:nvSpPr>
          <p:spPr bwMode="auto">
            <a:xfrm>
              <a:off x="3456" y="2259"/>
              <a:ext cx="498" cy="299"/>
            </a:xfrm>
            <a:custGeom>
              <a:avLst/>
              <a:gdLst>
                <a:gd fmla="*/ 103 w 498" name="T0"/>
                <a:gd fmla="*/ 24 h 299" name="T1"/>
                <a:gd fmla="*/ 0 w 498" name="T2"/>
                <a:gd fmla="*/ 299 h 299" name="T3"/>
                <a:gd fmla="*/ 395 w 498" name="T4"/>
                <a:gd fmla="*/ 275 h 299" name="T5"/>
                <a:gd fmla="*/ 498 w 498" name="T6"/>
                <a:gd fmla="*/ 0 h 299" name="T7"/>
                <a:gd fmla="*/ 103 w 498" name="T8"/>
                <a:gd fmla="*/ 24 h 29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99" w="498">
                  <a:moveTo>
                    <a:pt x="103" y="24"/>
                  </a:moveTo>
                  <a:lnTo>
                    <a:pt x="0" y="299"/>
                  </a:lnTo>
                  <a:lnTo>
                    <a:pt x="395" y="275"/>
                  </a:lnTo>
                  <a:lnTo>
                    <a:pt x="498" y="0"/>
                  </a:lnTo>
                  <a:lnTo>
                    <a:pt x="103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90" name="Freeform 71"/>
            <p:cNvSpPr>
              <a:spLocks/>
            </p:cNvSpPr>
            <p:nvPr/>
          </p:nvSpPr>
          <p:spPr bwMode="auto">
            <a:xfrm>
              <a:off x="3456" y="2259"/>
              <a:ext cx="498" cy="299"/>
            </a:xfrm>
            <a:custGeom>
              <a:avLst/>
              <a:gdLst>
                <a:gd fmla="*/ 103 w 498" name="T0"/>
                <a:gd fmla="*/ 24 h 299" name="T1"/>
                <a:gd fmla="*/ 0 w 498" name="T2"/>
                <a:gd fmla="*/ 299 h 299" name="T3"/>
                <a:gd fmla="*/ 395 w 498" name="T4"/>
                <a:gd fmla="*/ 275 h 299" name="T5"/>
                <a:gd fmla="*/ 498 w 498" name="T6"/>
                <a:gd fmla="*/ 0 h 299" name="T7"/>
                <a:gd fmla="*/ 103 w 498" name="T8"/>
                <a:gd fmla="*/ 24 h 29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99" w="498">
                  <a:moveTo>
                    <a:pt x="103" y="24"/>
                  </a:moveTo>
                  <a:lnTo>
                    <a:pt x="0" y="299"/>
                  </a:lnTo>
                  <a:lnTo>
                    <a:pt x="395" y="275"/>
                  </a:lnTo>
                  <a:lnTo>
                    <a:pt x="498" y="0"/>
                  </a:lnTo>
                  <a:lnTo>
                    <a:pt x="103" y="24"/>
                  </a:lnTo>
                  <a:close/>
                </a:path>
              </a:pathLst>
            </a:custGeom>
            <a:noFill/>
            <a:ln cap="rnd"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111" name="Group 92"/>
          <p:cNvGrpSpPr>
            <a:grpSpLocks/>
          </p:cNvGrpSpPr>
          <p:nvPr/>
        </p:nvGrpSpPr>
        <p:grpSpPr bwMode="auto">
          <a:xfrm>
            <a:off x="5340350" y="3549551"/>
            <a:ext cx="69850" cy="90488"/>
            <a:chOff x="3364" y="2376"/>
            <a:chExt cx="44" cy="57"/>
          </a:xfrm>
        </p:grpSpPr>
        <p:sp>
          <p:nvSpPr>
            <p:cNvPr id="4181" name="Freeform 90"/>
            <p:cNvSpPr>
              <a:spLocks/>
            </p:cNvSpPr>
            <p:nvPr/>
          </p:nvSpPr>
          <p:spPr bwMode="auto">
            <a:xfrm>
              <a:off x="3364" y="2376"/>
              <a:ext cx="44" cy="57"/>
            </a:xfrm>
            <a:custGeom>
              <a:avLst/>
              <a:gdLst>
                <a:gd fmla="*/ 204 w 283" name="T0"/>
                <a:gd fmla="*/ 27 h 324" name="T1"/>
                <a:gd fmla="*/ 34 w 283" name="T2"/>
                <a:gd fmla="*/ 112 h 324" name="T3"/>
                <a:gd fmla="*/ 79 w 283" name="T4"/>
                <a:gd fmla="*/ 296 h 324" name="T5"/>
                <a:gd fmla="*/ 249 w 283" name="T6"/>
                <a:gd fmla="*/ 211 h 324" name="T7"/>
                <a:gd fmla="*/ 204 w 283" name="T8"/>
                <a:gd fmla="*/ 27 h 324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24" w="283">
                  <a:moveTo>
                    <a:pt x="204" y="27"/>
                  </a:moveTo>
                  <a:cubicBezTo>
                    <a:pt x="144" y="0"/>
                    <a:pt x="68" y="38"/>
                    <a:pt x="34" y="112"/>
                  </a:cubicBezTo>
                  <a:cubicBezTo>
                    <a:pt x="0" y="187"/>
                    <a:pt x="20" y="269"/>
                    <a:pt x="79" y="296"/>
                  </a:cubicBezTo>
                  <a:cubicBezTo>
                    <a:pt x="139" y="324"/>
                    <a:pt x="215" y="286"/>
                    <a:pt x="249" y="211"/>
                  </a:cubicBezTo>
                  <a:cubicBezTo>
                    <a:pt x="283" y="137"/>
                    <a:pt x="263" y="55"/>
                    <a:pt x="204" y="27"/>
                  </a:cubicBezTo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82" name="Freeform 91"/>
            <p:cNvSpPr>
              <a:spLocks/>
            </p:cNvSpPr>
            <p:nvPr/>
          </p:nvSpPr>
          <p:spPr bwMode="auto">
            <a:xfrm>
              <a:off x="3364" y="2376"/>
              <a:ext cx="44" cy="57"/>
            </a:xfrm>
            <a:custGeom>
              <a:avLst/>
              <a:gdLst>
                <a:gd fmla="*/ 32 w 44" name="T0"/>
                <a:gd fmla="*/ 4 h 57" name="T1"/>
                <a:gd fmla="*/ 5 w 44" name="T2"/>
                <a:gd fmla="*/ 20 h 57" name="T3"/>
                <a:gd fmla="*/ 12 w 44" name="T4"/>
                <a:gd fmla="*/ 52 h 57" name="T5"/>
                <a:gd fmla="*/ 39 w 44" name="T6"/>
                <a:gd fmla="*/ 37 h 57" name="T7"/>
                <a:gd fmla="*/ 32 w 44" name="T8"/>
                <a:gd fmla="*/ 4 h 5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7" w="44">
                  <a:moveTo>
                    <a:pt x="32" y="4"/>
                  </a:moveTo>
                  <a:cubicBezTo>
                    <a:pt x="22" y="0"/>
                    <a:pt x="11" y="6"/>
                    <a:pt x="5" y="20"/>
                  </a:cubicBezTo>
                  <a:cubicBezTo>
                    <a:pt x="0" y="33"/>
                    <a:pt x="3" y="48"/>
                    <a:pt x="12" y="52"/>
                  </a:cubicBezTo>
                  <a:cubicBezTo>
                    <a:pt x="22" y="57"/>
                    <a:pt x="34" y="51"/>
                    <a:pt x="39" y="37"/>
                  </a:cubicBezTo>
                  <a:cubicBezTo>
                    <a:pt x="44" y="24"/>
                    <a:pt x="41" y="9"/>
                    <a:pt x="32" y="4"/>
                  </a:cubicBezTo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17" name="Rectangle 98"/>
          <p:cNvSpPr>
            <a:spLocks noChangeArrowheads="1"/>
          </p:cNvSpPr>
          <p:nvPr/>
        </p:nvSpPr>
        <p:spPr bwMode="auto">
          <a:xfrm>
            <a:off x="5822950" y="4025801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20" name="Rectangle 101"/>
          <p:cNvSpPr>
            <a:spLocks noChangeArrowheads="1"/>
          </p:cNvSpPr>
          <p:nvPr/>
        </p:nvSpPr>
        <p:spPr bwMode="auto">
          <a:xfrm>
            <a:off x="4795837" y="2703414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21" name="Rectangle 102"/>
          <p:cNvSpPr>
            <a:spLocks noChangeArrowheads="1"/>
          </p:cNvSpPr>
          <p:nvPr/>
        </p:nvSpPr>
        <p:spPr bwMode="auto">
          <a:xfrm>
            <a:off x="5334000" y="4737001"/>
            <a:ext cx="439737" cy="17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22" name="Rectangle 103"/>
          <p:cNvSpPr>
            <a:spLocks noChangeArrowheads="1"/>
          </p:cNvSpPr>
          <p:nvPr/>
        </p:nvSpPr>
        <p:spPr bwMode="auto">
          <a:xfrm>
            <a:off x="5335587" y="4759226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dirty="0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ＭＳ ゴシック"/>
                <a:ea charset="-128" pitchFamily="49" typeface="ＭＳ ゴシック"/>
                <a:cs charset="-128" pitchFamily="50" typeface="ＭＳ Ｐゴシック"/>
              </a:rPr>
              <a:t>志願票</a:t>
            </a:r>
            <a:endParaRPr altLang="ja-JP" b="0" baseline="0" cap="none" dirty="0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23" name="Rectangle 104"/>
          <p:cNvSpPr>
            <a:spLocks noChangeArrowheads="1"/>
          </p:cNvSpPr>
          <p:nvPr/>
        </p:nvSpPr>
        <p:spPr bwMode="auto">
          <a:xfrm>
            <a:off x="5681662" y="4743351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26" name="Rectangle 107"/>
          <p:cNvSpPr>
            <a:spLocks noChangeArrowheads="1"/>
          </p:cNvSpPr>
          <p:nvPr/>
        </p:nvSpPr>
        <p:spPr bwMode="auto">
          <a:xfrm>
            <a:off x="4851400" y="3276501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48" name="Rectangle 131"/>
          <p:cNvSpPr>
            <a:spLocks noChangeArrowheads="1"/>
          </p:cNvSpPr>
          <p:nvPr/>
        </p:nvSpPr>
        <p:spPr bwMode="auto">
          <a:xfrm>
            <a:off x="5648325" y="3459064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ＭＳ ゴシック"/>
                <a:ea charset="-128" pitchFamily="49" typeface="ＭＳ ゴシック"/>
                <a:cs charset="-128" pitchFamily="50" typeface="ＭＳ Ｐゴシック"/>
              </a:rPr>
              <a:t>受領通知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49" name="Rectangle 132"/>
          <p:cNvSpPr>
            <a:spLocks noChangeArrowheads="1"/>
          </p:cNvSpPr>
          <p:nvPr/>
        </p:nvSpPr>
        <p:spPr bwMode="auto">
          <a:xfrm>
            <a:off x="5648325" y="3625751"/>
            <a:ext cx="307975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ＭＳ ゴシック"/>
                <a:ea charset="-128" pitchFamily="49" typeface="ＭＳ ゴシック"/>
                <a:cs charset="-128" pitchFamily="50" typeface="ＭＳ Ｐゴシック"/>
              </a:rPr>
              <a:t>はがき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50" name="Rectangle 133"/>
          <p:cNvSpPr>
            <a:spLocks noChangeArrowheads="1"/>
          </p:cNvSpPr>
          <p:nvPr/>
        </p:nvSpPr>
        <p:spPr bwMode="auto">
          <a:xfrm>
            <a:off x="5994400" y="3609876"/>
            <a:ext cx="93662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53" name="Freeform 136"/>
          <p:cNvSpPr>
            <a:spLocks/>
          </p:cNvSpPr>
          <p:nvPr/>
        </p:nvSpPr>
        <p:spPr bwMode="auto">
          <a:xfrm>
            <a:off x="4679950" y="4535389"/>
            <a:ext cx="127000" cy="549275"/>
          </a:xfrm>
          <a:custGeom>
            <a:avLst/>
            <a:gdLst>
              <a:gd fmla="*/ 510 w 510" name="T0"/>
              <a:gd fmla="*/ 0 h 1933" name="T1"/>
              <a:gd fmla="*/ 255 w 510" name="T2"/>
              <a:gd fmla="*/ 161 h 1933" name="T3"/>
              <a:gd fmla="*/ 255 w 510" name="T4"/>
              <a:gd fmla="*/ 806 h 1933" name="T5"/>
              <a:gd fmla="*/ 0 w 510" name="T6"/>
              <a:gd fmla="*/ 967 h 1933" name="T7"/>
              <a:gd fmla="*/ 255 w 510" name="T8"/>
              <a:gd fmla="*/ 1128 h 1933" name="T9"/>
              <a:gd fmla="*/ 255 w 510" name="T10"/>
              <a:gd fmla="*/ 1772 h 1933" name="T11"/>
              <a:gd fmla="*/ 510 w 510" name="T12"/>
              <a:gd fmla="*/ 1933 h 1933" name="T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933" w="510">
                <a:moveTo>
                  <a:pt x="510" y="0"/>
                </a:moveTo>
                <a:cubicBezTo>
                  <a:pt x="370" y="0"/>
                  <a:pt x="255" y="72"/>
                  <a:pt x="255" y="161"/>
                </a:cubicBezTo>
                <a:lnTo>
                  <a:pt x="255" y="806"/>
                </a:lnTo>
                <a:cubicBezTo>
                  <a:pt x="255" y="895"/>
                  <a:pt x="141" y="967"/>
                  <a:pt x="0" y="967"/>
                </a:cubicBezTo>
                <a:cubicBezTo>
                  <a:pt x="141" y="967"/>
                  <a:pt x="255" y="1039"/>
                  <a:pt x="255" y="1128"/>
                </a:cubicBezTo>
                <a:lnTo>
                  <a:pt x="255" y="1772"/>
                </a:lnTo>
                <a:cubicBezTo>
                  <a:pt x="255" y="1861"/>
                  <a:pt x="370" y="1933"/>
                  <a:pt x="510" y="1933"/>
                </a:cubicBezTo>
              </a:path>
            </a:pathLst>
          </a:custGeom>
          <a:noFill/>
          <a:ln cap="rnd" w="476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65" name="Freeform 154"/>
          <p:cNvSpPr>
            <a:spLocks noEditPoints="1"/>
          </p:cNvSpPr>
          <p:nvPr/>
        </p:nvSpPr>
        <p:spPr bwMode="auto">
          <a:xfrm>
            <a:off x="6015037" y="3667026"/>
            <a:ext cx="1096962" cy="998538"/>
          </a:xfrm>
          <a:custGeom>
            <a:avLst/>
            <a:gdLst>
              <a:gd fmla="*/ 287 w 4402" name="T0"/>
              <a:gd fmla="*/ 524 h 3517" name="T1"/>
              <a:gd fmla="*/ 444 w 4402" name="T2"/>
              <a:gd fmla="*/ 841 h 3517" name="T3"/>
              <a:gd fmla="*/ 621 w 4402" name="T4"/>
              <a:gd fmla="*/ 1146 h 3517" name="T5"/>
              <a:gd fmla="*/ 818 w 4402" name="T6"/>
              <a:gd fmla="*/ 1435 h 3517" name="T7"/>
              <a:gd fmla="*/ 1035 w 4402" name="T8"/>
              <a:gd fmla="*/ 1708 h 3517" name="T9"/>
              <a:gd fmla="*/ 1269 w 4402" name="T10"/>
              <a:gd fmla="*/ 1965 h 3517" name="T11"/>
              <a:gd fmla="*/ 1520 w 4402" name="T12"/>
              <a:gd fmla="*/ 2204 h 3517" name="T13"/>
              <a:gd fmla="*/ 1787 w 4402" name="T14"/>
              <a:gd fmla="*/ 2425 h 3517" name="T15"/>
              <a:gd fmla="*/ 2068 w 4402" name="T16"/>
              <a:gd fmla="*/ 2628 h 3517" name="T17"/>
              <a:gd fmla="*/ 2364 w 4402" name="T18"/>
              <a:gd fmla="*/ 2811 h 3517" name="T19"/>
              <a:gd fmla="*/ 2672 w 4402" name="T20"/>
              <a:gd fmla="*/ 2973 h 3517" name="T21"/>
              <a:gd fmla="*/ 2993 w 4402" name="T22"/>
              <a:gd fmla="*/ 3114 h 3517" name="T23"/>
              <a:gd fmla="*/ 3324 w 4402" name="T24"/>
              <a:gd fmla="*/ 3232 h 3517" name="T25"/>
              <a:gd fmla="*/ 3664 w 4402" name="T26"/>
              <a:gd fmla="*/ 3328 h 3517" name="T27"/>
              <a:gd fmla="*/ 4013 w 4402" name="T28"/>
              <a:gd fmla="*/ 3401 h 3517" name="T29"/>
              <a:gd fmla="*/ 4370 w 4402" name="T30"/>
              <a:gd fmla="*/ 3448 h 3517" name="T31"/>
              <a:gd fmla="*/ 4363 w 4402" name="T32"/>
              <a:gd fmla="*/ 3515 h 3517" name="T33"/>
              <a:gd fmla="*/ 4001 w 4402" name="T34"/>
              <a:gd fmla="*/ 3466 h 3517" name="T35"/>
              <a:gd fmla="*/ 3647 w 4402" name="T36"/>
              <a:gd fmla="*/ 3393 h 3517" name="T37"/>
              <a:gd fmla="*/ 3302 w 4402" name="T38"/>
              <a:gd fmla="*/ 3296 h 3517" name="T39"/>
              <a:gd fmla="*/ 2967 w 4402" name="T40"/>
              <a:gd fmla="*/ 3175 h 3517" name="T41"/>
              <a:gd fmla="*/ 2642 w 4402" name="T42"/>
              <a:gd fmla="*/ 3032 h 3517" name="T43"/>
              <a:gd fmla="*/ 2330 w 4402" name="T44"/>
              <a:gd fmla="*/ 2868 h 3517" name="T45"/>
              <a:gd fmla="*/ 2030 w 4402" name="T46"/>
              <a:gd fmla="*/ 2683 h 3517" name="T47"/>
              <a:gd fmla="*/ 1745 w 4402" name="T48"/>
              <a:gd fmla="*/ 2478 h 3517" name="T49"/>
              <a:gd fmla="*/ 1475 w 4402" name="T50"/>
              <a:gd fmla="*/ 2253 h 3517" name="T51"/>
              <a:gd fmla="*/ 1220 w 4402" name="T52"/>
              <a:gd fmla="*/ 2010 h 3517" name="T53"/>
              <a:gd fmla="*/ 983 w 4402" name="T54"/>
              <a:gd fmla="*/ 1750 h 3517" name="T55"/>
              <a:gd fmla="*/ 764 w 4402" name="T56"/>
              <a:gd fmla="*/ 1473 h 3517" name="T57"/>
              <a:gd fmla="*/ 564 w 4402" name="T58"/>
              <a:gd fmla="*/ 1180 h 3517" name="T59"/>
              <a:gd fmla="*/ 384 w 4402" name="T60"/>
              <a:gd fmla="*/ 872 h 3517" name="T61"/>
              <a:gd fmla="*/ 226 w 4402" name="T62"/>
              <a:gd fmla="*/ 549 h 3517" name="T63"/>
              <a:gd fmla="*/ 153 w 4402" name="T64"/>
              <a:gd fmla="*/ 283 h 3517" name="T65"/>
              <a:gd fmla="*/ 0 w 4402" name="T66"/>
              <a:gd fmla="*/ 445 h 3517" name="T67"/>
              <a:gd fmla="*/ 376 w 4402" name="T68"/>
              <a:gd fmla="*/ 309 h 3517" name="T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b="b" l="0" r="r" t="0"/>
            <a:pathLst>
              <a:path h="3517" w="4402">
                <a:moveTo>
                  <a:pt x="197" y="301"/>
                </a:moveTo>
                <a:lnTo>
                  <a:pt x="287" y="524"/>
                </a:lnTo>
                <a:lnTo>
                  <a:pt x="363" y="684"/>
                </a:lnTo>
                <a:lnTo>
                  <a:pt x="444" y="841"/>
                </a:lnTo>
                <a:lnTo>
                  <a:pt x="530" y="995"/>
                </a:lnTo>
                <a:lnTo>
                  <a:pt x="621" y="1146"/>
                </a:lnTo>
                <a:lnTo>
                  <a:pt x="717" y="1292"/>
                </a:lnTo>
                <a:lnTo>
                  <a:pt x="818" y="1435"/>
                </a:lnTo>
                <a:lnTo>
                  <a:pt x="924" y="1573"/>
                </a:lnTo>
                <a:lnTo>
                  <a:pt x="1035" y="1708"/>
                </a:lnTo>
                <a:lnTo>
                  <a:pt x="1150" y="1838"/>
                </a:lnTo>
                <a:lnTo>
                  <a:pt x="1269" y="1965"/>
                </a:lnTo>
                <a:lnTo>
                  <a:pt x="1392" y="2087"/>
                </a:lnTo>
                <a:lnTo>
                  <a:pt x="1520" y="2204"/>
                </a:lnTo>
                <a:lnTo>
                  <a:pt x="1651" y="2317"/>
                </a:lnTo>
                <a:lnTo>
                  <a:pt x="1787" y="2425"/>
                </a:lnTo>
                <a:lnTo>
                  <a:pt x="1926" y="2529"/>
                </a:lnTo>
                <a:lnTo>
                  <a:pt x="2068" y="2628"/>
                </a:lnTo>
                <a:lnTo>
                  <a:pt x="2214" y="2722"/>
                </a:lnTo>
                <a:lnTo>
                  <a:pt x="2364" y="2811"/>
                </a:lnTo>
                <a:lnTo>
                  <a:pt x="2517" y="2894"/>
                </a:lnTo>
                <a:lnTo>
                  <a:pt x="2672" y="2973"/>
                </a:lnTo>
                <a:lnTo>
                  <a:pt x="2831" y="3046"/>
                </a:lnTo>
                <a:lnTo>
                  <a:pt x="2993" y="3114"/>
                </a:lnTo>
                <a:lnTo>
                  <a:pt x="3157" y="3176"/>
                </a:lnTo>
                <a:lnTo>
                  <a:pt x="3324" y="3232"/>
                </a:lnTo>
                <a:lnTo>
                  <a:pt x="3493" y="3283"/>
                </a:lnTo>
                <a:lnTo>
                  <a:pt x="3664" y="3328"/>
                </a:lnTo>
                <a:lnTo>
                  <a:pt x="3838" y="3367"/>
                </a:lnTo>
                <a:lnTo>
                  <a:pt x="4013" y="3401"/>
                </a:lnTo>
                <a:lnTo>
                  <a:pt x="4191" y="3428"/>
                </a:lnTo>
                <a:lnTo>
                  <a:pt x="4370" y="3448"/>
                </a:lnTo>
                <a:cubicBezTo>
                  <a:pt x="4389" y="3450"/>
                  <a:pt x="4402" y="3467"/>
                  <a:pt x="4400" y="3485"/>
                </a:cubicBezTo>
                <a:cubicBezTo>
                  <a:pt x="4397" y="3504"/>
                  <a:pt x="4381" y="3517"/>
                  <a:pt x="4363" y="3515"/>
                </a:cubicBezTo>
                <a:lnTo>
                  <a:pt x="4181" y="3493"/>
                </a:lnTo>
                <a:lnTo>
                  <a:pt x="4001" y="3466"/>
                </a:lnTo>
                <a:lnTo>
                  <a:pt x="3823" y="3432"/>
                </a:lnTo>
                <a:lnTo>
                  <a:pt x="3647" y="3393"/>
                </a:lnTo>
                <a:lnTo>
                  <a:pt x="3473" y="3347"/>
                </a:lnTo>
                <a:lnTo>
                  <a:pt x="3302" y="3296"/>
                </a:lnTo>
                <a:lnTo>
                  <a:pt x="3133" y="3238"/>
                </a:lnTo>
                <a:lnTo>
                  <a:pt x="2967" y="3175"/>
                </a:lnTo>
                <a:lnTo>
                  <a:pt x="2803" y="3106"/>
                </a:lnTo>
                <a:lnTo>
                  <a:pt x="2642" y="3032"/>
                </a:lnTo>
                <a:lnTo>
                  <a:pt x="2485" y="2953"/>
                </a:lnTo>
                <a:lnTo>
                  <a:pt x="2330" y="2868"/>
                </a:lnTo>
                <a:lnTo>
                  <a:pt x="2178" y="2778"/>
                </a:lnTo>
                <a:lnTo>
                  <a:pt x="2030" y="2683"/>
                </a:lnTo>
                <a:lnTo>
                  <a:pt x="1886" y="2583"/>
                </a:lnTo>
                <a:lnTo>
                  <a:pt x="1745" y="2478"/>
                </a:lnTo>
                <a:lnTo>
                  <a:pt x="1608" y="2368"/>
                </a:lnTo>
                <a:lnTo>
                  <a:pt x="1475" y="2253"/>
                </a:lnTo>
                <a:lnTo>
                  <a:pt x="1346" y="2134"/>
                </a:lnTo>
                <a:lnTo>
                  <a:pt x="1220" y="2010"/>
                </a:lnTo>
                <a:lnTo>
                  <a:pt x="1099" y="1882"/>
                </a:lnTo>
                <a:lnTo>
                  <a:pt x="983" y="1750"/>
                </a:lnTo>
                <a:lnTo>
                  <a:pt x="871" y="1614"/>
                </a:lnTo>
                <a:lnTo>
                  <a:pt x="764" y="1473"/>
                </a:lnTo>
                <a:lnTo>
                  <a:pt x="662" y="1329"/>
                </a:lnTo>
                <a:lnTo>
                  <a:pt x="564" y="1180"/>
                </a:lnTo>
                <a:lnTo>
                  <a:pt x="471" y="1028"/>
                </a:lnTo>
                <a:lnTo>
                  <a:pt x="384" y="872"/>
                </a:lnTo>
                <a:lnTo>
                  <a:pt x="302" y="713"/>
                </a:lnTo>
                <a:lnTo>
                  <a:pt x="226" y="549"/>
                </a:lnTo>
                <a:lnTo>
                  <a:pt x="135" y="327"/>
                </a:lnTo>
                <a:cubicBezTo>
                  <a:pt x="128" y="310"/>
                  <a:pt x="136" y="290"/>
                  <a:pt x="153" y="283"/>
                </a:cubicBezTo>
                <a:cubicBezTo>
                  <a:pt x="170" y="276"/>
                  <a:pt x="190" y="284"/>
                  <a:pt x="197" y="301"/>
                </a:cubicBezTo>
                <a:close/>
                <a:moveTo>
                  <a:pt x="0" y="445"/>
                </a:moveTo>
                <a:lnTo>
                  <a:pt x="52" y="0"/>
                </a:lnTo>
                <a:lnTo>
                  <a:pt x="376" y="309"/>
                </a:lnTo>
                <a:lnTo>
                  <a:pt x="0" y="445"/>
                </a:ln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grpSp>
        <p:nvGrpSpPr>
          <p:cNvPr id="4166" name="Group 157"/>
          <p:cNvGrpSpPr>
            <a:grpSpLocks/>
          </p:cNvGrpSpPr>
          <p:nvPr/>
        </p:nvGrpSpPr>
        <p:grpSpPr bwMode="auto">
          <a:xfrm>
            <a:off x="6765924" y="4268689"/>
            <a:ext cx="2127250" cy="700088"/>
            <a:chOff x="4262" y="2829"/>
            <a:chExt cx="1340" cy="441"/>
          </a:xfrm>
        </p:grpSpPr>
        <p:sp>
          <p:nvSpPr>
            <p:cNvPr id="4171" name="Rectangle 155"/>
            <p:cNvSpPr>
              <a:spLocks noChangeArrowheads="1"/>
            </p:cNvSpPr>
            <p:nvPr/>
          </p:nvSpPr>
          <p:spPr bwMode="auto">
            <a:xfrm>
              <a:off x="4262" y="2829"/>
              <a:ext cx="1340" cy="44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72" name="Rectangle 156"/>
            <p:cNvSpPr>
              <a:spLocks noChangeArrowheads="1"/>
            </p:cNvSpPr>
            <p:nvPr/>
          </p:nvSpPr>
          <p:spPr bwMode="auto">
            <a:xfrm>
              <a:off x="4262" y="2829"/>
              <a:ext cx="1340" cy="441"/>
            </a:xfrm>
            <a:prstGeom prst="rect">
              <a:avLst/>
            </a:prstGeom>
            <a:noFill/>
            <a:ln cap="rnd"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67" name="Rectangle 158"/>
          <p:cNvSpPr>
            <a:spLocks noChangeArrowheads="1"/>
          </p:cNvSpPr>
          <p:nvPr/>
        </p:nvSpPr>
        <p:spPr bwMode="auto">
          <a:xfrm>
            <a:off x="6907212" y="4313139"/>
            <a:ext cx="153888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dirty="0" i="0" kumimoji="1" lang="ja-JP" normalizeH="0" strike="noStrike" sz="2000" u="none">
                <a:ln>
                  <a:noFill/>
                </a:ln>
                <a:solidFill>
                  <a:srgbClr val="000000"/>
                </a:solidFill>
                <a:effectLst/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出願書類受領</a:t>
            </a:r>
            <a:endParaRPr altLang="ja-JP" b="0" baseline="0" cap="none" dirty="0" i="0" kumimoji="1" lang="ja-JP" normalizeH="0" strike="noStrike" sz="2000" u="none">
              <a:ln>
                <a:noFill/>
              </a:ln>
              <a:solidFill>
                <a:schemeClr val="tx1"/>
              </a:solidFill>
              <a:effectLst/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</p:txBody>
      </p:sp>
      <p:sp>
        <p:nvSpPr>
          <p:cNvPr id="4169" name="Rectangle 160"/>
          <p:cNvSpPr>
            <a:spLocks noChangeArrowheads="1"/>
          </p:cNvSpPr>
          <p:nvPr/>
        </p:nvSpPr>
        <p:spPr bwMode="auto">
          <a:xfrm>
            <a:off x="6876256" y="4643378"/>
            <a:ext cx="12824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dirty="0" i="0" kumimoji="1" lang="ja-JP" normalizeH="0" strike="noStrike" sz="2000" u="none">
                <a:ln>
                  <a:noFill/>
                </a:ln>
                <a:solidFill>
                  <a:srgbClr val="000000"/>
                </a:solidFill>
                <a:effectLst/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通知はがき</a:t>
            </a:r>
            <a:endParaRPr altLang="ja-JP" b="0" baseline="0" cap="none" dirty="0" i="0" kumimoji="1" lang="ja-JP" normalizeH="0" strike="noStrike" sz="1600" u="none">
              <a:ln>
                <a:noFill/>
              </a:ln>
              <a:solidFill>
                <a:schemeClr val="tx1"/>
              </a:solidFill>
              <a:effectLst/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</p:txBody>
      </p:sp>
      <p:sp>
        <p:nvSpPr>
          <p:cNvPr id="4155" name="Freeform 138"/>
          <p:cNvSpPr>
            <a:spLocks noEditPoints="1"/>
          </p:cNvSpPr>
          <p:nvPr/>
        </p:nvSpPr>
        <p:spPr bwMode="auto">
          <a:xfrm>
            <a:off x="6356775" y="3104670"/>
            <a:ext cx="1598187" cy="628238"/>
          </a:xfrm>
          <a:custGeom>
            <a:avLst/>
            <a:gdLst>
              <a:gd fmla="*/ 526 w 3628" name="T0"/>
              <a:gd fmla="*/ 3908 h 4194" name="T1"/>
              <a:gd fmla="*/ 847 w 3628" name="T2"/>
              <a:gd fmla="*/ 3758 h 4194" name="T3"/>
              <a:gd fmla="*/ 1154 w 3628" name="T4"/>
              <a:gd fmla="*/ 3588 h 4194" name="T5"/>
              <a:gd fmla="*/ 1447 w 3628" name="T6"/>
              <a:gd fmla="*/ 3399 h 4194" name="T7"/>
              <a:gd fmla="*/ 1726 w 3628" name="T8"/>
              <a:gd fmla="*/ 3193 h 4194" name="T9"/>
              <a:gd fmla="*/ 1988 w 3628" name="T10"/>
              <a:gd fmla="*/ 2969 h 4194" name="T11"/>
              <a:gd fmla="*/ 2234 w 3628" name="T12"/>
              <a:gd fmla="*/ 2730 h 4194" name="T13"/>
              <a:gd fmla="*/ 2462 w 3628" name="T14"/>
              <a:gd fmla="*/ 2477 h 4194" name="T15"/>
              <a:gd fmla="*/ 2672 w 3628" name="T16"/>
              <a:gd fmla="*/ 2209 h 4194" name="T17"/>
              <a:gd fmla="*/ 2863 w 3628" name="T18"/>
              <a:gd fmla="*/ 1929 h 4194" name="T19"/>
              <a:gd fmla="*/ 3033 w 3628" name="T20"/>
              <a:gd fmla="*/ 1636 h 4194" name="T21"/>
              <a:gd fmla="*/ 3183 w 3628" name="T22"/>
              <a:gd fmla="*/ 1333 h 4194" name="T23"/>
              <a:gd fmla="*/ 3312 w 3628" name="T24"/>
              <a:gd fmla="*/ 1020 h 4194" name="T25"/>
              <a:gd fmla="*/ 3418 w 3628" name="T26"/>
              <a:gd fmla="*/ 698 h 4194" name="T27"/>
              <a:gd fmla="*/ 3500 w 3628" name="T28"/>
              <a:gd fmla="*/ 368 h 4194" name="T29"/>
              <a:gd fmla="*/ 3559 w 3628" name="T30"/>
              <a:gd fmla="*/ 31 h 4194" name="T31"/>
              <a:gd fmla="*/ 3625 w 3628" name="T32"/>
              <a:gd fmla="*/ 41 h 4194" name="T33"/>
              <a:gd fmla="*/ 3565 w 3628" name="T34"/>
              <a:gd fmla="*/ 383 h 4194" name="T35"/>
              <a:gd fmla="*/ 3481 w 3628" name="T36"/>
              <a:gd fmla="*/ 717 h 4194" name="T37"/>
              <a:gd fmla="*/ 3374 w 3628" name="T38"/>
              <a:gd fmla="*/ 1044 h 4194" name="T39"/>
              <a:gd fmla="*/ 3244 w 3628" name="T40"/>
              <a:gd fmla="*/ 1362 h 4194" name="T41"/>
              <a:gd fmla="*/ 3092 w 3628" name="T42"/>
              <a:gd fmla="*/ 1669 h 4194" name="T43"/>
              <a:gd fmla="*/ 2919 w 3628" name="T44"/>
              <a:gd fmla="*/ 1965 h 4194" name="T45"/>
              <a:gd fmla="*/ 2725 w 3628" name="T46"/>
              <a:gd fmla="*/ 2250 h 4194" name="T47"/>
              <a:gd fmla="*/ 2513 w 3628" name="T48"/>
              <a:gd fmla="*/ 2520 h 4194" name="T49"/>
              <a:gd fmla="*/ 2282 w 3628" name="T50"/>
              <a:gd fmla="*/ 2777 h 4194" name="T51"/>
              <a:gd fmla="*/ 2033 w 3628" name="T52"/>
              <a:gd fmla="*/ 3019 h 4194" name="T53"/>
              <a:gd fmla="*/ 1767 w 3628" name="T54"/>
              <a:gd fmla="*/ 3246 h 4194" name="T55"/>
              <a:gd fmla="*/ 1485 w 3628" name="T56"/>
              <a:gd fmla="*/ 3455 h 4194" name="T57"/>
              <a:gd fmla="*/ 1188 w 3628" name="T58"/>
              <a:gd fmla="*/ 3646 h 4194" name="T59"/>
              <a:gd fmla="*/ 876 w 3628" name="T60"/>
              <a:gd fmla="*/ 3818 h 4194" name="T61"/>
              <a:gd fmla="*/ 551 w 3628" name="T62"/>
              <a:gd fmla="*/ 3971 h 4194" name="T63"/>
              <a:gd fmla="*/ 284 w 3628" name="T64"/>
              <a:gd fmla="*/ 4039 h 4194" name="T65"/>
              <a:gd fmla="*/ 443 w 3628" name="T66"/>
              <a:gd fmla="*/ 4194 h 4194" name="T67"/>
              <a:gd fmla="*/ 312 w 3628" name="T68"/>
              <a:gd fmla="*/ 3816 h 4194" name="T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b="b" l="0" r="r" t="0"/>
            <a:pathLst>
              <a:path h="4194" w="3628">
                <a:moveTo>
                  <a:pt x="303" y="3996"/>
                </a:moveTo>
                <a:lnTo>
                  <a:pt x="526" y="3908"/>
                </a:lnTo>
                <a:lnTo>
                  <a:pt x="688" y="3836"/>
                </a:lnTo>
                <a:lnTo>
                  <a:pt x="847" y="3758"/>
                </a:lnTo>
                <a:lnTo>
                  <a:pt x="1002" y="3676"/>
                </a:lnTo>
                <a:lnTo>
                  <a:pt x="1154" y="3588"/>
                </a:lnTo>
                <a:lnTo>
                  <a:pt x="1303" y="3496"/>
                </a:lnTo>
                <a:lnTo>
                  <a:pt x="1447" y="3399"/>
                </a:lnTo>
                <a:lnTo>
                  <a:pt x="1589" y="3298"/>
                </a:lnTo>
                <a:lnTo>
                  <a:pt x="1726" y="3193"/>
                </a:lnTo>
                <a:lnTo>
                  <a:pt x="1859" y="3083"/>
                </a:lnTo>
                <a:lnTo>
                  <a:pt x="1988" y="2969"/>
                </a:lnTo>
                <a:lnTo>
                  <a:pt x="2114" y="2852"/>
                </a:lnTo>
                <a:lnTo>
                  <a:pt x="2234" y="2730"/>
                </a:lnTo>
                <a:lnTo>
                  <a:pt x="2351" y="2605"/>
                </a:lnTo>
                <a:lnTo>
                  <a:pt x="2462" y="2477"/>
                </a:lnTo>
                <a:lnTo>
                  <a:pt x="2570" y="2344"/>
                </a:lnTo>
                <a:lnTo>
                  <a:pt x="2672" y="2209"/>
                </a:lnTo>
                <a:lnTo>
                  <a:pt x="2770" y="2070"/>
                </a:lnTo>
                <a:lnTo>
                  <a:pt x="2863" y="1929"/>
                </a:lnTo>
                <a:lnTo>
                  <a:pt x="2951" y="1784"/>
                </a:lnTo>
                <a:lnTo>
                  <a:pt x="3033" y="1636"/>
                </a:lnTo>
                <a:lnTo>
                  <a:pt x="3111" y="1486"/>
                </a:lnTo>
                <a:lnTo>
                  <a:pt x="3183" y="1333"/>
                </a:lnTo>
                <a:lnTo>
                  <a:pt x="3250" y="1178"/>
                </a:lnTo>
                <a:lnTo>
                  <a:pt x="3312" y="1020"/>
                </a:lnTo>
                <a:lnTo>
                  <a:pt x="3367" y="860"/>
                </a:lnTo>
                <a:lnTo>
                  <a:pt x="3418" y="698"/>
                </a:lnTo>
                <a:lnTo>
                  <a:pt x="3462" y="534"/>
                </a:lnTo>
                <a:lnTo>
                  <a:pt x="3500" y="368"/>
                </a:lnTo>
                <a:lnTo>
                  <a:pt x="3533" y="200"/>
                </a:lnTo>
                <a:lnTo>
                  <a:pt x="3559" y="31"/>
                </a:lnTo>
                <a:cubicBezTo>
                  <a:pt x="3562" y="13"/>
                  <a:pt x="3579" y="0"/>
                  <a:pt x="3597" y="3"/>
                </a:cubicBezTo>
                <a:cubicBezTo>
                  <a:pt x="3615" y="6"/>
                  <a:pt x="3628" y="23"/>
                  <a:pt x="3625" y="41"/>
                </a:cubicBezTo>
                <a:lnTo>
                  <a:pt x="3598" y="213"/>
                </a:lnTo>
                <a:lnTo>
                  <a:pt x="3565" y="383"/>
                </a:lnTo>
                <a:lnTo>
                  <a:pt x="3527" y="551"/>
                </a:lnTo>
                <a:lnTo>
                  <a:pt x="3481" y="717"/>
                </a:lnTo>
                <a:lnTo>
                  <a:pt x="3430" y="882"/>
                </a:lnTo>
                <a:lnTo>
                  <a:pt x="3374" y="1044"/>
                </a:lnTo>
                <a:lnTo>
                  <a:pt x="3312" y="1204"/>
                </a:lnTo>
                <a:lnTo>
                  <a:pt x="3244" y="1362"/>
                </a:lnTo>
                <a:lnTo>
                  <a:pt x="3171" y="1517"/>
                </a:lnTo>
                <a:lnTo>
                  <a:pt x="3092" y="1669"/>
                </a:lnTo>
                <a:lnTo>
                  <a:pt x="3008" y="1818"/>
                </a:lnTo>
                <a:lnTo>
                  <a:pt x="2919" y="1965"/>
                </a:lnTo>
                <a:lnTo>
                  <a:pt x="2824" y="2109"/>
                </a:lnTo>
                <a:lnTo>
                  <a:pt x="2725" y="2250"/>
                </a:lnTo>
                <a:lnTo>
                  <a:pt x="2621" y="2386"/>
                </a:lnTo>
                <a:lnTo>
                  <a:pt x="2513" y="2520"/>
                </a:lnTo>
                <a:lnTo>
                  <a:pt x="2399" y="2651"/>
                </a:lnTo>
                <a:lnTo>
                  <a:pt x="2282" y="2777"/>
                </a:lnTo>
                <a:lnTo>
                  <a:pt x="2159" y="2901"/>
                </a:lnTo>
                <a:lnTo>
                  <a:pt x="2033" y="3019"/>
                </a:lnTo>
                <a:lnTo>
                  <a:pt x="1902" y="3135"/>
                </a:lnTo>
                <a:lnTo>
                  <a:pt x="1767" y="3246"/>
                </a:lnTo>
                <a:lnTo>
                  <a:pt x="1627" y="3353"/>
                </a:lnTo>
                <a:lnTo>
                  <a:pt x="1485" y="3455"/>
                </a:lnTo>
                <a:lnTo>
                  <a:pt x="1338" y="3553"/>
                </a:lnTo>
                <a:lnTo>
                  <a:pt x="1188" y="3646"/>
                </a:lnTo>
                <a:lnTo>
                  <a:pt x="1034" y="3734"/>
                </a:lnTo>
                <a:lnTo>
                  <a:pt x="876" y="3818"/>
                </a:lnTo>
                <a:lnTo>
                  <a:pt x="715" y="3897"/>
                </a:lnTo>
                <a:lnTo>
                  <a:pt x="551" y="3971"/>
                </a:lnTo>
                <a:lnTo>
                  <a:pt x="327" y="4058"/>
                </a:lnTo>
                <a:cubicBezTo>
                  <a:pt x="310" y="4065"/>
                  <a:pt x="290" y="4056"/>
                  <a:pt x="284" y="4039"/>
                </a:cubicBezTo>
                <a:cubicBezTo>
                  <a:pt x="277" y="4022"/>
                  <a:pt x="286" y="4003"/>
                  <a:pt x="303" y="3996"/>
                </a:cubicBezTo>
                <a:close/>
                <a:moveTo>
                  <a:pt x="443" y="4194"/>
                </a:moveTo>
                <a:lnTo>
                  <a:pt x="0" y="4136"/>
                </a:lnTo>
                <a:lnTo>
                  <a:pt x="312" y="3816"/>
                </a:lnTo>
                <a:lnTo>
                  <a:pt x="443" y="4194"/>
                </a:ln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grpSp>
        <p:nvGrpSpPr>
          <p:cNvPr id="4159" name="Group 146"/>
          <p:cNvGrpSpPr>
            <a:grpSpLocks/>
          </p:cNvGrpSpPr>
          <p:nvPr/>
        </p:nvGrpSpPr>
        <p:grpSpPr bwMode="auto">
          <a:xfrm>
            <a:off x="7347487" y="2504661"/>
            <a:ext cx="1405553" cy="600075"/>
            <a:chOff x="3721" y="1314"/>
            <a:chExt cx="1382" cy="378"/>
          </a:xfrm>
        </p:grpSpPr>
        <p:sp>
          <p:nvSpPr>
            <p:cNvPr id="4175" name="Rectangle 144"/>
            <p:cNvSpPr>
              <a:spLocks noChangeArrowheads="1"/>
            </p:cNvSpPr>
            <p:nvPr/>
          </p:nvSpPr>
          <p:spPr bwMode="auto">
            <a:xfrm>
              <a:off x="3721" y="1314"/>
              <a:ext cx="1382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76" name="Rectangle 145"/>
            <p:cNvSpPr>
              <a:spLocks noChangeArrowheads="1"/>
            </p:cNvSpPr>
            <p:nvPr/>
          </p:nvSpPr>
          <p:spPr bwMode="auto">
            <a:xfrm>
              <a:off x="3721" y="1314"/>
              <a:ext cx="1382" cy="378"/>
            </a:xfrm>
            <a:prstGeom prst="rect">
              <a:avLst/>
            </a:prstGeom>
            <a:noFill/>
            <a:ln cap="rnd"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60" name="Rectangle 147"/>
          <p:cNvSpPr>
            <a:spLocks noChangeArrowheads="1"/>
          </p:cNvSpPr>
          <p:nvPr/>
        </p:nvSpPr>
        <p:spPr bwMode="auto">
          <a:xfrm>
            <a:off x="7607250" y="2666717"/>
            <a:ext cx="7694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dirty="0" i="0" kumimoji="1" lang="ja-JP" normalizeH="0" strike="noStrike" sz="2000" u="none">
                <a:ln>
                  <a:noFill/>
                </a:ln>
                <a:solidFill>
                  <a:srgbClr val="000000"/>
                </a:solidFill>
                <a:effectLst/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総括表</a:t>
            </a:r>
            <a:endParaRPr altLang="ja-JP" b="0" baseline="0" cap="none" dirty="0" i="0" kumimoji="1" lang="ja-JP" normalizeH="0" strike="noStrike" sz="1600" u="none">
              <a:ln>
                <a:noFill/>
              </a:ln>
              <a:solidFill>
                <a:schemeClr val="tx1"/>
              </a:solidFill>
              <a:effectLst/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</p:txBody>
      </p:sp>
      <p:sp>
        <p:nvSpPr>
          <p:cNvPr id="4118" name="正方形/長方形 4117"/>
          <p:cNvSpPr/>
          <p:nvPr/>
        </p:nvSpPr>
        <p:spPr bwMode="auto">
          <a:xfrm rot="1089864">
            <a:off x="3503588" y="4164850"/>
            <a:ext cx="58886" cy="125412"/>
          </a:xfrm>
          <a:prstGeom prst="rect">
            <a:avLst/>
          </a:prstGeom>
          <a:solidFill>
            <a:schemeClr val="tx1"/>
          </a:solidFill>
          <a:ln algn="ctr" cap="flat" cmpd="sng" w="9525">
            <a:solidFill>
              <a:schemeClr val="tx1"/>
            </a:solidFill>
            <a:prstDash val="solid"/>
            <a:round/>
            <a:headEnd len="med" type="none" w="med"/>
            <a:tailEnd len="med" type="none" w="med"/>
          </a:ln>
          <a:effectLst/>
          <a:extLst/>
        </p:spPr>
        <p:txBody>
          <a:bodyPr anchor="ctr" anchorCtr="0" bIns="45720" compatLnSpc="1" lIns="91440" numCol="1" rIns="91440" rtlCol="0" tIns="45720" vert="horz" wrap="none">
            <a:prstTxWarp prst="textNoShape">
              <a:avLst/>
            </a:prstTxWarp>
          </a:bodyPr>
          <a:lstStyle/>
          <a:p>
            <a:pPr algn="ctr" defTabSz="914400" eaLnBrk="1" fontAlgn="base" hangingPunct="1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en-US" b="0" baseline="0" cap="none" i="0" kumimoji="1" lang="ja-JP" normalizeH="0" strike="noStrike" sz="2400" u="none">
              <a:ln>
                <a:noFill/>
              </a:ln>
              <a:solidFill>
                <a:schemeClr val="tx2"/>
              </a:solidFill>
              <a:effectLst/>
              <a:latin charset="0" pitchFamily="34" typeface="Arial"/>
              <a:ea charset="-128" pitchFamily="50" typeface="ＭＳ Ｐゴシック"/>
            </a:endParaRPr>
          </a:p>
        </p:txBody>
      </p:sp>
      <p:grpSp>
        <p:nvGrpSpPr>
          <p:cNvPr id="206" name="Group 146"/>
          <p:cNvGrpSpPr>
            <a:grpSpLocks/>
          </p:cNvGrpSpPr>
          <p:nvPr/>
        </p:nvGrpSpPr>
        <p:grpSpPr bwMode="auto">
          <a:xfrm>
            <a:off x="4098309" y="5275337"/>
            <a:ext cx="1388091" cy="334153"/>
            <a:chOff x="3721" y="1314"/>
            <a:chExt cx="1382" cy="378"/>
          </a:xfrm>
        </p:grpSpPr>
        <p:sp>
          <p:nvSpPr>
            <p:cNvPr id="207" name="Rectangle 144"/>
            <p:cNvSpPr>
              <a:spLocks noChangeArrowheads="1"/>
            </p:cNvSpPr>
            <p:nvPr/>
          </p:nvSpPr>
          <p:spPr bwMode="auto">
            <a:xfrm>
              <a:off x="3721" y="1314"/>
              <a:ext cx="1382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208" name="Rectangle 145"/>
            <p:cNvSpPr>
              <a:spLocks noChangeArrowheads="1"/>
            </p:cNvSpPr>
            <p:nvPr/>
          </p:nvSpPr>
          <p:spPr bwMode="auto">
            <a:xfrm>
              <a:off x="3721" y="1314"/>
              <a:ext cx="1382" cy="378"/>
            </a:xfrm>
            <a:prstGeom prst="rect">
              <a:avLst/>
            </a:prstGeom>
            <a:noFill/>
            <a:ln cap="rnd"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63" name="Rectangle 152"/>
          <p:cNvSpPr>
            <a:spLocks noChangeArrowheads="1"/>
          </p:cNvSpPr>
          <p:nvPr/>
        </p:nvSpPr>
        <p:spPr bwMode="auto">
          <a:xfrm>
            <a:off x="4202112" y="5277500"/>
            <a:ext cx="1081087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1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 </a:t>
            </a:r>
            <a:r>
              <a:rPr altLang="ja-JP" b="0" baseline="0" cap="none" dirty="0" i="0" kumimoji="1" lang="ja-JP" normalizeH="0" strike="noStrike" sz="2100" u="none">
                <a:ln>
                  <a:noFill/>
                </a:ln>
                <a:solidFill>
                  <a:srgbClr val="000000"/>
                </a:solidFill>
                <a:effectLst/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志願票</a:t>
            </a:r>
            <a:endParaRPr altLang="ja-JP" b="0" baseline="0" cap="none" dirty="0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</p:txBody>
      </p:sp>
      <p:sp>
        <p:nvSpPr>
          <p:cNvPr id="167" name="スライド番号プレースホルダー 6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10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161" name="Freeform 136"/>
          <p:cNvSpPr>
            <a:spLocks/>
          </p:cNvSpPr>
          <p:nvPr/>
        </p:nvSpPr>
        <p:spPr bwMode="auto">
          <a:xfrm flipH="1">
            <a:off x="5880322" y="1979514"/>
            <a:ext cx="347862" cy="274637"/>
          </a:xfrm>
          <a:custGeom>
            <a:avLst/>
            <a:gdLst>
              <a:gd fmla="*/ 510 w 510" name="T0"/>
              <a:gd fmla="*/ 0 h 1933" name="T1"/>
              <a:gd fmla="*/ 255 w 510" name="T2"/>
              <a:gd fmla="*/ 161 h 1933" name="T3"/>
              <a:gd fmla="*/ 255 w 510" name="T4"/>
              <a:gd fmla="*/ 806 h 1933" name="T5"/>
              <a:gd fmla="*/ 0 w 510" name="T6"/>
              <a:gd fmla="*/ 967 h 1933" name="T7"/>
              <a:gd fmla="*/ 255 w 510" name="T8"/>
              <a:gd fmla="*/ 1128 h 1933" name="T9"/>
              <a:gd fmla="*/ 255 w 510" name="T10"/>
              <a:gd fmla="*/ 1772 h 1933" name="T11"/>
              <a:gd fmla="*/ 510 w 510" name="T12"/>
              <a:gd fmla="*/ 1933 h 1933" name="T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933" w="510">
                <a:moveTo>
                  <a:pt x="510" y="0"/>
                </a:moveTo>
                <a:cubicBezTo>
                  <a:pt x="370" y="0"/>
                  <a:pt x="255" y="72"/>
                  <a:pt x="255" y="161"/>
                </a:cubicBezTo>
                <a:lnTo>
                  <a:pt x="255" y="806"/>
                </a:lnTo>
                <a:cubicBezTo>
                  <a:pt x="255" y="895"/>
                  <a:pt x="141" y="967"/>
                  <a:pt x="0" y="967"/>
                </a:cubicBezTo>
                <a:cubicBezTo>
                  <a:pt x="141" y="967"/>
                  <a:pt x="255" y="1039"/>
                  <a:pt x="255" y="1128"/>
                </a:cubicBezTo>
                <a:lnTo>
                  <a:pt x="255" y="1772"/>
                </a:lnTo>
                <a:cubicBezTo>
                  <a:pt x="255" y="1861"/>
                  <a:pt x="370" y="1933"/>
                  <a:pt x="510" y="1933"/>
                </a:cubicBezTo>
              </a:path>
            </a:pathLst>
          </a:custGeom>
          <a:noFill/>
          <a:ln cap="rnd" w="476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162" name="Freeform 134"/>
          <p:cNvSpPr>
            <a:spLocks noEditPoints="1"/>
          </p:cNvSpPr>
          <p:nvPr/>
        </p:nvSpPr>
        <p:spPr bwMode="auto">
          <a:xfrm flipH="1" flipV="1">
            <a:off x="6317666" y="1874554"/>
            <a:ext cx="868522" cy="328797"/>
          </a:xfrm>
          <a:custGeom>
            <a:avLst/>
            <a:gdLst>
              <a:gd fmla="*/ 611 w 893" name="T0"/>
              <a:gd fmla="*/ 179 h 1769" name="T1"/>
              <a:gd fmla="*/ 486 w 893" name="T2"/>
              <a:gd fmla="*/ 260 h 1769" name="T3"/>
              <a:gd fmla="*/ 491 w 893" name="T4"/>
              <a:gd fmla="*/ 256 h 1769" name="T5"/>
              <a:gd fmla="*/ 405 w 893" name="T6"/>
              <a:gd fmla="*/ 341 h 1769" name="T7"/>
              <a:gd fmla="*/ 329 w 893" name="T8"/>
              <a:gd fmla="*/ 434 h 1769" name="T9"/>
              <a:gd fmla="*/ 262 w 893" name="T10"/>
              <a:gd fmla="*/ 537 h 1769" name="T11"/>
              <a:gd fmla="*/ 204 w 893" name="T12"/>
              <a:gd fmla="*/ 647 h 1769" name="T13"/>
              <a:gd fmla="*/ 156 w 893" name="T14"/>
              <a:gd fmla="*/ 765 h 1769" name="T15"/>
              <a:gd fmla="*/ 118 w 893" name="T16"/>
              <a:gd fmla="*/ 890 h 1769" name="T17"/>
              <a:gd fmla="*/ 90 w 893" name="T18"/>
              <a:gd fmla="*/ 1020 h 1769" name="T19"/>
              <a:gd fmla="*/ 73 w 893" name="T20"/>
              <a:gd fmla="*/ 1155 h 1769" name="T21"/>
              <a:gd fmla="*/ 67 w 893" name="T22"/>
              <a:gd fmla="*/ 1294 h 1769" name="T23"/>
              <a:gd fmla="*/ 68 w 893" name="T24"/>
              <a:gd fmla="*/ 1364 h 1769" name="T25"/>
              <a:gd fmla="*/ 72 w 893" name="T26"/>
              <a:gd fmla="*/ 1435 h 1769" name="T27"/>
              <a:gd fmla="*/ 80 w 893" name="T28"/>
              <a:gd fmla="*/ 1507 h 1769" name="T29"/>
              <a:gd fmla="*/ 90 w 893" name="T30"/>
              <a:gd fmla="*/ 1579 h 1769" name="T31"/>
              <a:gd fmla="*/ 104 w 893" name="T32"/>
              <a:gd fmla="*/ 1652 h 1769" name="T33"/>
              <a:gd fmla="*/ 120 w 893" name="T34"/>
              <a:gd fmla="*/ 1725 h 1769" name="T35"/>
              <a:gd fmla="*/ 95 w 893" name="T36"/>
              <a:gd fmla="*/ 1765 h 1769" name="T37"/>
              <a:gd fmla="*/ 55 w 893" name="T38"/>
              <a:gd fmla="*/ 1740 h 1769" name="T39"/>
              <a:gd fmla="*/ 38 w 893" name="T40"/>
              <a:gd fmla="*/ 1664 h 1769" name="T41"/>
              <a:gd fmla="*/ 24 w 893" name="T42"/>
              <a:gd fmla="*/ 1589 h 1769" name="T43"/>
              <a:gd fmla="*/ 13 w 893" name="T44"/>
              <a:gd fmla="*/ 1514 h 1769" name="T45"/>
              <a:gd fmla="*/ 6 w 893" name="T46"/>
              <a:gd fmla="*/ 1439 h 1769" name="T47"/>
              <a:gd fmla="*/ 1 w 893" name="T48"/>
              <a:gd fmla="*/ 1365 h 1769" name="T49"/>
              <a:gd fmla="*/ 0 w 893" name="T50"/>
              <a:gd fmla="*/ 1291 h 1769" name="T51"/>
              <a:gd fmla="*/ 6 w 893" name="T52"/>
              <a:gd fmla="*/ 1147 h 1769" name="T53"/>
              <a:gd fmla="*/ 24 w 893" name="T54"/>
              <a:gd fmla="*/ 1006 h 1769" name="T55"/>
              <a:gd fmla="*/ 54 w 893" name="T56"/>
              <a:gd fmla="*/ 870 h 1769" name="T57"/>
              <a:gd fmla="*/ 95 w 893" name="T58"/>
              <a:gd fmla="*/ 740 h 1769" name="T59"/>
              <a:gd fmla="*/ 145 w 893" name="T60"/>
              <a:gd fmla="*/ 616 h 1769" name="T61"/>
              <a:gd fmla="*/ 207 w 893" name="T62"/>
              <a:gd fmla="*/ 500 h 1769" name="T63"/>
              <a:gd fmla="*/ 278 w 893" name="T64"/>
              <a:gd fmla="*/ 392 h 1769" name="T65"/>
              <a:gd fmla="*/ 358 w 893" name="T66"/>
              <a:gd fmla="*/ 294 h 1769" name="T67"/>
              <a:gd fmla="*/ 445 w 893" name="T68"/>
              <a:gd fmla="*/ 208 h 1769" name="T69"/>
              <a:gd fmla="*/ 450 w 893" name="T70"/>
              <a:gd fmla="*/ 204 h 1769" name="T71"/>
              <a:gd fmla="*/ 575 w 893" name="T72"/>
              <a:gd fmla="*/ 123 h 1769" name="T73"/>
              <a:gd fmla="*/ 621 w 893" name="T74"/>
              <a:gd fmla="*/ 133 h 1769" name="T75"/>
              <a:gd fmla="*/ 611 w 893" name="T76"/>
              <a:gd fmla="*/ 179 h 1769" name="T77"/>
              <a:gd fmla="*/ 446 w 893" name="T78"/>
              <a:gd fmla="*/ 0 h 1769" name="T79"/>
              <a:gd fmla="*/ 893 w 893" name="T80"/>
              <a:gd fmla="*/ 5 h 1769" name="T81"/>
              <a:gd fmla="*/ 620 w 893" name="T82"/>
              <a:gd fmla="*/ 360 h 1769" name="T83"/>
              <a:gd fmla="*/ 446 w 893" name="T84"/>
              <a:gd fmla="*/ 0 h 1769" name="T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b="b" l="0" r="r" t="0"/>
            <a:pathLst>
              <a:path h="1769" w="893">
                <a:moveTo>
                  <a:pt x="611" y="179"/>
                </a:moveTo>
                <a:lnTo>
                  <a:pt x="486" y="260"/>
                </a:lnTo>
                <a:lnTo>
                  <a:pt x="491" y="256"/>
                </a:lnTo>
                <a:lnTo>
                  <a:pt x="405" y="341"/>
                </a:lnTo>
                <a:lnTo>
                  <a:pt x="329" y="434"/>
                </a:lnTo>
                <a:lnTo>
                  <a:pt x="262" y="537"/>
                </a:lnTo>
                <a:lnTo>
                  <a:pt x="204" y="647"/>
                </a:lnTo>
                <a:lnTo>
                  <a:pt x="156" y="765"/>
                </a:lnTo>
                <a:lnTo>
                  <a:pt x="118" y="890"/>
                </a:lnTo>
                <a:lnTo>
                  <a:pt x="90" y="1020"/>
                </a:lnTo>
                <a:lnTo>
                  <a:pt x="73" y="1155"/>
                </a:lnTo>
                <a:lnTo>
                  <a:pt x="67" y="1294"/>
                </a:lnTo>
                <a:lnTo>
                  <a:pt x="68" y="1364"/>
                </a:lnTo>
                <a:lnTo>
                  <a:pt x="72" y="1435"/>
                </a:lnTo>
                <a:lnTo>
                  <a:pt x="80" y="1507"/>
                </a:lnTo>
                <a:lnTo>
                  <a:pt x="90" y="1579"/>
                </a:lnTo>
                <a:lnTo>
                  <a:pt x="104" y="1652"/>
                </a:lnTo>
                <a:lnTo>
                  <a:pt x="120" y="1725"/>
                </a:lnTo>
                <a:cubicBezTo>
                  <a:pt x="125" y="1743"/>
                  <a:pt x="113" y="1761"/>
                  <a:pt x="95" y="1765"/>
                </a:cubicBezTo>
                <a:cubicBezTo>
                  <a:pt x="77" y="1769"/>
                  <a:pt x="60" y="1758"/>
                  <a:pt x="55" y="1740"/>
                </a:cubicBezTo>
                <a:lnTo>
                  <a:pt x="38" y="1664"/>
                </a:lnTo>
                <a:lnTo>
                  <a:pt x="24" y="1589"/>
                </a:lnTo>
                <a:lnTo>
                  <a:pt x="13" y="1514"/>
                </a:lnTo>
                <a:lnTo>
                  <a:pt x="6" y="1439"/>
                </a:lnTo>
                <a:lnTo>
                  <a:pt x="1" y="1365"/>
                </a:lnTo>
                <a:lnTo>
                  <a:pt x="0" y="1291"/>
                </a:lnTo>
                <a:lnTo>
                  <a:pt x="6" y="1147"/>
                </a:lnTo>
                <a:lnTo>
                  <a:pt x="24" y="1006"/>
                </a:lnTo>
                <a:lnTo>
                  <a:pt x="54" y="870"/>
                </a:lnTo>
                <a:lnTo>
                  <a:pt x="95" y="740"/>
                </a:lnTo>
                <a:lnTo>
                  <a:pt x="145" y="616"/>
                </a:lnTo>
                <a:lnTo>
                  <a:pt x="207" y="500"/>
                </a:lnTo>
                <a:lnTo>
                  <a:pt x="278" y="392"/>
                </a:lnTo>
                <a:lnTo>
                  <a:pt x="358" y="294"/>
                </a:lnTo>
                <a:lnTo>
                  <a:pt x="445" y="208"/>
                </a:lnTo>
                <a:cubicBezTo>
                  <a:pt x="446" y="207"/>
                  <a:pt x="448" y="205"/>
                  <a:pt x="450" y="204"/>
                </a:cubicBezTo>
                <a:lnTo>
                  <a:pt x="575" y="123"/>
                </a:lnTo>
                <a:cubicBezTo>
                  <a:pt x="590" y="113"/>
                  <a:pt x="611" y="117"/>
                  <a:pt x="621" y="133"/>
                </a:cubicBezTo>
                <a:cubicBezTo>
                  <a:pt x="631" y="148"/>
                  <a:pt x="627" y="169"/>
                  <a:pt x="611" y="179"/>
                </a:cubicBezTo>
                <a:close/>
                <a:moveTo>
                  <a:pt x="446" y="0"/>
                </a:moveTo>
                <a:lnTo>
                  <a:pt x="893" y="5"/>
                </a:lnTo>
                <a:lnTo>
                  <a:pt x="620" y="360"/>
                </a:lnTo>
                <a:lnTo>
                  <a:pt x="446" y="0"/>
                </a:ln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grpSp>
        <p:nvGrpSpPr>
          <p:cNvPr id="164" name="Group 146"/>
          <p:cNvGrpSpPr>
            <a:grpSpLocks/>
          </p:cNvGrpSpPr>
          <p:nvPr/>
        </p:nvGrpSpPr>
        <p:grpSpPr bwMode="auto">
          <a:xfrm>
            <a:off x="6315719" y="1244843"/>
            <a:ext cx="2602954" cy="739910"/>
            <a:chOff x="3721" y="1314"/>
            <a:chExt cx="3138" cy="837"/>
          </a:xfrm>
        </p:grpSpPr>
        <p:sp>
          <p:nvSpPr>
            <p:cNvPr id="165" name="Rectangle 144"/>
            <p:cNvSpPr>
              <a:spLocks noChangeArrowheads="1"/>
            </p:cNvSpPr>
            <p:nvPr/>
          </p:nvSpPr>
          <p:spPr bwMode="auto">
            <a:xfrm>
              <a:off x="3721" y="1314"/>
              <a:ext cx="3138" cy="8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r>
                <a:rPr altLang="en-US" b="0" dirty="0" lang="ja-JP" sz="2000">
                  <a:latin charset="-128" panose="020B0609070205080204" pitchFamily="49" typeface="ＭＳ ゴシック"/>
                  <a:ea charset="-128" panose="020B0609070205080204" pitchFamily="49" typeface="ＭＳ ゴシック"/>
                </a:rPr>
                <a:t>受験上の配慮を希望する志願者の束</a:t>
              </a:r>
            </a:p>
          </p:txBody>
        </p:sp>
        <p:sp>
          <p:nvSpPr>
            <p:cNvPr id="166" name="Rectangle 145"/>
            <p:cNvSpPr>
              <a:spLocks noChangeArrowheads="1"/>
            </p:cNvSpPr>
            <p:nvPr/>
          </p:nvSpPr>
          <p:spPr bwMode="auto">
            <a:xfrm>
              <a:off x="3721" y="1314"/>
              <a:ext cx="3138" cy="837"/>
            </a:xfrm>
            <a:prstGeom prst="rect">
              <a:avLst/>
            </a:prstGeom>
            <a:noFill/>
            <a:ln cap="rnd"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</p:spTree>
    <p:extLst>
      <p:ext uri="{BB962C8B-B14F-4D97-AF65-F5344CB8AC3E}">
        <p14:creationId xmlns:p14="http://schemas.microsoft.com/office/powerpoint/2010/main" val="195378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AutoShape 6"/>
          <p:cNvSpPr>
            <a:spLocks noChangeArrowheads="1"/>
          </p:cNvSpPr>
          <p:nvPr/>
        </p:nvSpPr>
        <p:spPr bwMode="auto">
          <a:xfrm>
            <a:off x="611188" y="1700808"/>
            <a:ext cx="7921625" cy="73025"/>
          </a:xfrm>
          <a:prstGeom prst="roundRect">
            <a:avLst>
              <a:gd fmla="val 16667" name="adj"/>
            </a:avLst>
          </a:prstGeom>
          <a:solidFill>
            <a:schemeClr val="tx1"/>
          </a:solidFill>
          <a:ln>
            <a:noFill/>
          </a:ln>
          <a:extLst/>
        </p:spPr>
        <p:txBody>
          <a:bodyPr anchor="ctr" wrap="none"/>
          <a:lstStyle/>
          <a:p>
            <a:pPr algn="r"/>
            <a:endParaRPr altLang="ja-JP" lang="ja-JP" sz="1000">
              <a:solidFill>
                <a:schemeClr val="tx1"/>
              </a:solidFill>
            </a:endParaRPr>
          </a:p>
        </p:txBody>
      </p:sp>
      <p:sp>
        <p:nvSpPr>
          <p:cNvPr id="10" name="スライド番号プレースホルダー 4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dirty="0" lang="en-US">
                <a:solidFill>
                  <a:prstClr val="black">
                    <a:tint val="75000"/>
                  </a:prstClr>
                </a:solidFill>
              </a:rPr>
              <a:t>11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514106" y="1979470"/>
            <a:ext cx="8234358" cy="4185834"/>
          </a:xfrm>
          <a:prstGeom prst="roundRect">
            <a:avLst>
              <a:gd fmla="val 0" name="adj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47256" lIns="94512" rIns="94512" tIns="47256"/>
          <a:lstStyle/>
          <a:p>
            <a:pPr indent="-265113" marL="265113">
              <a:spcBef>
                <a:spcPts val="620"/>
              </a:spcBef>
            </a:pPr>
            <a:r>
              <a:rPr altLang="en-US" b="0" dirty="0" lang="ja-JP" sz="2000">
                <a:latin typeface="+mn-ea"/>
                <a:ea typeface="+mn-ea"/>
              </a:rPr>
              <a:t>〇　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  <a:ea typeface="+mn-ea"/>
              </a:rPr>
              <a:t>志願者の人数</a:t>
            </a:r>
            <a:r>
              <a:rPr altLang="en-US" b="0" dirty="0" lang="ja-JP" sz="2000">
                <a:latin typeface="+mn-ea"/>
                <a:ea typeface="+mn-ea"/>
              </a:rPr>
              <a:t>と，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  <a:ea typeface="+mn-ea"/>
              </a:rPr>
              <a:t>取りまとめた志願票の総数が一致</a:t>
            </a:r>
            <a:r>
              <a:rPr altLang="en-US" b="0" dirty="0" lang="ja-JP" sz="2000">
                <a:latin typeface="+mn-ea"/>
                <a:ea typeface="+mn-ea"/>
              </a:rPr>
              <a:t>していることを必ず確認した上で提出してください。</a:t>
            </a:r>
            <a:br>
              <a:rPr altLang="ja-JP" b="0" dirty="0" lang="en-US" sz="2000">
                <a:latin typeface="+mn-ea"/>
                <a:ea typeface="+mn-ea"/>
              </a:rPr>
            </a:br>
            <a:endParaRPr altLang="ja-JP" b="0" dirty="0" lang="en-US" sz="2000">
              <a:latin typeface="+mn-ea"/>
              <a:ea typeface="+mn-ea"/>
            </a:endParaRPr>
          </a:p>
          <a:p>
            <a:pPr indent="-265113" marL="265113">
              <a:spcBef>
                <a:spcPts val="620"/>
              </a:spcBef>
            </a:pPr>
            <a:r>
              <a:rPr altLang="en-US" b="0" dirty="0" lang="ja-JP" sz="2000">
                <a:latin typeface="+mn-ea"/>
                <a:ea typeface="+mn-ea"/>
              </a:rPr>
              <a:t>〇　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  <a:ea typeface="+mn-ea"/>
              </a:rPr>
              <a:t>受験上の配慮</a:t>
            </a:r>
            <a:r>
              <a:rPr altLang="en-US" b="0" dirty="0" lang="ja-JP" sz="2000">
                <a:latin typeface="+mn-ea"/>
                <a:ea typeface="+mn-ea"/>
              </a:rPr>
              <a:t>を申請する志願者の志願票は区分が異なるので，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  <a:ea typeface="+mn-ea"/>
              </a:rPr>
              <a:t>総括表を別に作成</a:t>
            </a:r>
            <a:r>
              <a:rPr altLang="en-US" b="0" dirty="0" lang="ja-JP" sz="2000">
                <a:latin typeface="+mn-ea"/>
                <a:ea typeface="+mn-ea"/>
              </a:rPr>
              <a:t>してください。</a:t>
            </a:r>
            <a:endParaRPr altLang="ja-JP" b="0" dirty="0" lang="en-US" sz="2000">
              <a:latin typeface="+mn-ea"/>
              <a:ea typeface="+mn-ea"/>
            </a:endParaRPr>
          </a:p>
          <a:p>
            <a:pPr>
              <a:spcBef>
                <a:spcPts val="620"/>
              </a:spcBef>
            </a:pPr>
            <a:endParaRPr altLang="ja-JP" b="0" dirty="0" lang="en-US" sz="2000">
              <a:latin typeface="+mn-ea"/>
              <a:ea typeface="+mn-ea"/>
            </a:endParaRPr>
          </a:p>
          <a:p>
            <a:pPr indent="-176213" marL="176213">
              <a:spcBef>
                <a:spcPts val="620"/>
              </a:spcBef>
            </a:pPr>
            <a:r>
              <a:rPr altLang="en-US" b="0" dirty="0" lang="ja-JP" sz="2000">
                <a:latin typeface="+mn-ea"/>
                <a:ea typeface="+mn-ea"/>
              </a:rPr>
              <a:t>〇　出願期間内であれば，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  <a:ea typeface="+mn-ea"/>
              </a:rPr>
              <a:t>志願票の追加提出は可能</a:t>
            </a:r>
            <a:r>
              <a:rPr altLang="en-US" b="0" dirty="0" lang="ja-JP" sz="2000">
                <a:latin typeface="+mn-ea"/>
                <a:ea typeface="+mn-ea"/>
              </a:rPr>
              <a:t>です。その際は総括表を新たに作成してください。</a:t>
            </a:r>
            <a:endParaRPr altLang="ja-JP" b="0" dirty="0" lang="en-US" sz="2000">
              <a:latin typeface="+mn-ea"/>
              <a:ea typeface="+mn-ea"/>
            </a:endParaRPr>
          </a:p>
          <a:p>
            <a:pPr indent="-176213" marL="176213">
              <a:spcBef>
                <a:spcPts val="620"/>
              </a:spcBef>
            </a:pPr>
            <a:endParaRPr altLang="ja-JP" b="0" dirty="0" lang="en-US" sz="2000">
              <a:latin typeface="+mn-ea"/>
              <a:ea typeface="+mn-ea"/>
            </a:endParaRPr>
          </a:p>
          <a:p>
            <a:pPr indent="-176213" marL="176213">
              <a:spcBef>
                <a:spcPts val="620"/>
              </a:spcBef>
            </a:pPr>
            <a:r>
              <a:rPr altLang="en-US" b="0" dirty="0" lang="ja-JP" sz="2000">
                <a:latin typeface="+mn-ea"/>
                <a:ea typeface="+mn-ea"/>
              </a:rPr>
              <a:t>〇　記入及び整理の済んだ志願票及び総括表は，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  <a:ea typeface="+mn-ea"/>
              </a:rPr>
              <a:t>高等学校でコピーをとり保管</a:t>
            </a:r>
            <a:r>
              <a:rPr altLang="en-US" b="0" dirty="0" lang="ja-JP" sz="2000">
                <a:latin typeface="+mn-ea"/>
                <a:ea typeface="+mn-ea"/>
              </a:rPr>
              <a:t>してください。</a:t>
            </a:r>
          </a:p>
          <a:p>
            <a:pPr algn="l">
              <a:spcBef>
                <a:spcPts val="620"/>
              </a:spcBef>
            </a:pPr>
            <a:endParaRPr altLang="ja-JP" b="0" dirty="0" lang="en-US" sz="2000" u="sng">
              <a:solidFill>
                <a:srgbClr val="FF0000"/>
              </a:solidFill>
              <a:latin typeface="+mn-ea"/>
              <a:ea typeface="+mn-ea"/>
            </a:endParaRPr>
          </a:p>
          <a:p>
            <a:pPr algn="l">
              <a:lnSpc>
                <a:spcPct val="80000"/>
              </a:lnSpc>
              <a:spcBef>
                <a:spcPts val="1200"/>
              </a:spcBef>
            </a:pPr>
            <a:r>
              <a:rPr altLang="en-US" b="0" dirty="0" lang="ja-JP" sz="2000">
                <a:latin typeface="+mn-ea"/>
                <a:ea typeface="+mn-ea"/>
              </a:rPr>
              <a:t>　　　</a:t>
            </a: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　</a:t>
            </a:r>
            <a:endParaRPr altLang="ja-JP" b="0" dirty="0" lang="en-US" sz="2000">
              <a:latin typeface="+mn-ea"/>
              <a:ea typeface="+mn-ea"/>
            </a:endParaRPr>
          </a:p>
          <a:p>
            <a:pPr algn="l">
              <a:spcBef>
                <a:spcPts val="900"/>
              </a:spcBef>
            </a:pPr>
            <a:endParaRPr altLang="ja-JP" b="0" dirty="0" lang="en-US" sz="200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583668" y="1130816"/>
            <a:ext cx="5976664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 indent="0" marL="0">
              <a:lnSpc>
                <a:spcPct val="90000"/>
              </a:lnSpc>
              <a:buFontTx/>
              <a:buNone/>
            </a:pPr>
            <a:r>
              <a:rPr altLang="en-US" dirty="0" lang="ja-JP">
                <a:latin typeface="+mn-ea"/>
              </a:rPr>
              <a:t>志願票の取りまとめの留意点</a:t>
            </a:r>
          </a:p>
        </p:txBody>
      </p:sp>
    </p:spTree>
    <p:extLst>
      <p:ext uri="{BB962C8B-B14F-4D97-AF65-F5344CB8AC3E}">
        <p14:creationId xmlns:p14="http://schemas.microsoft.com/office/powerpoint/2010/main" val="202792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23691" y="1890356"/>
            <a:ext cx="8496618" cy="2457056"/>
          </a:xfrm>
          <a:prstGeom prst="roundRect">
            <a:avLst>
              <a:gd fmla="val 0" name="adj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47256" lIns="94512" rIns="94512" tIns="47256"/>
          <a:lstStyle/>
          <a:p>
            <a:pPr algn="l">
              <a:spcBef>
                <a:spcPts val="620"/>
              </a:spcBef>
            </a:pPr>
            <a:r>
              <a:rPr altLang="en-US" b="0" dirty="0" lang="ja-JP" sz="2000">
                <a:solidFill>
                  <a:schemeClr val="tx1"/>
                </a:solidFill>
                <a:latin typeface="+mn-ea"/>
                <a:ea typeface="+mn-ea"/>
              </a:rPr>
              <a:t>○　氏名，生年月日，連絡先等を訂正する場合</a:t>
            </a:r>
            <a:endParaRPr altLang="ja-JP" b="0" dirty="0" lang="en-US" sz="2000">
              <a:solidFill>
                <a:schemeClr val="tx1"/>
              </a:solidFill>
              <a:latin typeface="+mn-ea"/>
              <a:ea typeface="+mn-ea"/>
            </a:endParaRPr>
          </a:p>
          <a:p>
            <a:pPr algn="l">
              <a:spcBef>
                <a:spcPts val="620"/>
              </a:spcBef>
            </a:pPr>
            <a:r>
              <a:rPr altLang="en-US" b="0" dirty="0" lang="ja-JP" sz="2000">
                <a:latin typeface="+mn-ea"/>
                <a:ea typeface="+mn-ea"/>
              </a:rPr>
              <a:t>　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  <a:ea typeface="+mn-ea"/>
              </a:rPr>
              <a:t>・　「住所等変更･訂正届」</a:t>
            </a:r>
            <a:r>
              <a:rPr altLang="en-US" b="0" dirty="0" lang="ja-JP" sz="2000">
                <a:latin typeface="+mn-ea"/>
                <a:ea typeface="+mn-ea"/>
              </a:rPr>
              <a:t>　（確認はがきのコピーを</a:t>
            </a:r>
            <a:r>
              <a:rPr altLang="en-US" b="0" dirty="0" lang="ja-JP" sz="2000">
                <a:latin typeface="+mn-ea"/>
              </a:rPr>
              <a:t>貼付</a:t>
            </a:r>
            <a:r>
              <a:rPr altLang="en-US" b="0" dirty="0" lang="ja-JP" sz="2000">
                <a:latin typeface="+mn-ea"/>
                <a:ea typeface="+mn-ea"/>
              </a:rPr>
              <a:t>）</a:t>
            </a:r>
            <a:endParaRPr altLang="ja-JP" b="0" dirty="0" lang="en-US" sz="2000">
              <a:latin typeface="+mn-ea"/>
              <a:ea typeface="+mn-ea"/>
            </a:endParaRPr>
          </a:p>
          <a:p>
            <a:pPr algn="l" indent="-263525" marL="263525">
              <a:spcBef>
                <a:spcPts val="620"/>
              </a:spcBef>
            </a:pPr>
            <a:r>
              <a:rPr altLang="en-US" b="0" dirty="0" lang="ja-JP" sz="2000">
                <a:solidFill>
                  <a:schemeClr val="tx1"/>
                </a:solidFill>
                <a:latin typeface="+mn-ea"/>
                <a:ea typeface="+mn-ea"/>
              </a:rPr>
              <a:t>○　登録教科等及び別冊子試験問題の配付希望を訂正する場合，検定料と登録教科数に相違がある場合</a:t>
            </a:r>
            <a:endParaRPr altLang="ja-JP" b="0" dirty="0" lang="en-US" sz="2000">
              <a:solidFill>
                <a:schemeClr val="tx1"/>
              </a:solidFill>
              <a:latin typeface="+mn-ea"/>
              <a:ea typeface="+mn-ea"/>
            </a:endParaRP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altLang="en-US" b="0" dirty="0" lang="ja-JP" sz="2000">
                <a:latin typeface="+mn-ea"/>
                <a:ea typeface="+mn-ea"/>
              </a:rPr>
              <a:t>　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  <a:ea typeface="+mn-ea"/>
              </a:rPr>
              <a:t>・　「登録教科等訂正届」</a:t>
            </a:r>
            <a:r>
              <a:rPr altLang="en-US" b="0" dirty="0" lang="ja-JP" sz="2000">
                <a:solidFill>
                  <a:srgbClr val="FF0000"/>
                </a:solidFill>
                <a:latin typeface="+mn-ea"/>
                <a:ea typeface="+mn-ea"/>
              </a:rPr>
              <a:t>　</a:t>
            </a:r>
            <a:r>
              <a:rPr altLang="en-US" b="0" dirty="0" lang="ja-JP" sz="2000">
                <a:latin typeface="+mn-ea"/>
                <a:ea typeface="+mn-ea"/>
              </a:rPr>
              <a:t>（確認はがきのコピーを貼付）</a:t>
            </a:r>
            <a:endParaRPr altLang="ja-JP" b="0" dirty="0" lang="en-US" sz="2000">
              <a:latin typeface="+mn-ea"/>
              <a:ea typeface="+mn-ea"/>
            </a:endParaRP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altLang="en-US" b="0" dirty="0" lang="ja-JP" sz="2000">
                <a:latin typeface="+mn-ea"/>
              </a:rPr>
              <a:t>　　</a:t>
            </a:r>
            <a:r>
              <a:rPr altLang="ja-JP" b="0" dirty="0" lang="en-US" sz="2000">
                <a:latin typeface="+mn-ea"/>
              </a:rPr>
              <a:t>※</a:t>
            </a:r>
            <a:r>
              <a:rPr altLang="en-US" b="0" dirty="0" lang="ja-JP" sz="2000">
                <a:latin typeface="+mn-ea"/>
              </a:rPr>
              <a:t>検定料を再度払い込んだ場合のみ「検定料受付証明書」を貼付</a:t>
            </a:r>
            <a:endParaRPr altLang="ja-JP" b="0" dirty="0" lang="en-US" sz="2000">
              <a:latin typeface="+mn-ea"/>
            </a:endParaRPr>
          </a:p>
          <a:p>
            <a:pPr algn="l">
              <a:spcBef>
                <a:spcPts val="620"/>
              </a:spcBef>
            </a:pPr>
            <a:endParaRPr altLang="ja-JP" b="0" dirty="0" lang="en-US" sz="2000" u="sng">
              <a:solidFill>
                <a:srgbClr val="FF0000"/>
              </a:solidFill>
              <a:latin typeface="+mn-ea"/>
              <a:ea typeface="+mn-ea"/>
            </a:endParaRPr>
          </a:p>
          <a:p>
            <a:pPr algn="l">
              <a:lnSpc>
                <a:spcPct val="80000"/>
              </a:lnSpc>
              <a:spcBef>
                <a:spcPts val="1200"/>
              </a:spcBef>
            </a:pPr>
            <a:r>
              <a:rPr altLang="en-US" b="0" dirty="0" lang="ja-JP" sz="2000">
                <a:latin typeface="+mn-ea"/>
                <a:ea typeface="+mn-ea"/>
              </a:rPr>
              <a:t>　　　</a:t>
            </a: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　</a:t>
            </a:r>
            <a:endParaRPr altLang="ja-JP" b="0" dirty="0" lang="en-US" sz="2000">
              <a:latin typeface="+mn-ea"/>
              <a:ea typeface="+mn-ea"/>
            </a:endParaRPr>
          </a:p>
          <a:p>
            <a:pPr algn="l">
              <a:spcBef>
                <a:spcPts val="900"/>
              </a:spcBef>
            </a:pPr>
            <a:endParaRPr altLang="ja-JP" b="0" dirty="0" lang="en-US" sz="200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179838" y="10795"/>
            <a:ext cx="112186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algn="l" indent="-342900" marL="342900"/>
            <a:r>
              <a:rPr altLang="ja-JP" b="1" dirty="0" lang="en-US" sz="2600">
                <a:solidFill>
                  <a:schemeClr val="tx1"/>
                </a:solidFill>
              </a:rPr>
              <a:t>【P17】</a:t>
            </a:r>
            <a:endParaRPr altLang="en-US" b="1" dirty="0" lang="ja-JP" sz="2600">
              <a:solidFill>
                <a:schemeClr val="tx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82942" y="849202"/>
            <a:ext cx="8704842" cy="683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ctr" eaLnBrk="0" fontAlgn="base" hangingPunct="0" indent="0" marL="0" rtl="0">
              <a:spcBef>
                <a:spcPct val="20000"/>
              </a:spcBef>
              <a:spcAft>
                <a:spcPct val="0"/>
              </a:spcAft>
              <a:buNone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eaLnBrk="0" fontAlgn="base" hangingPunct="0" indent="0" marL="457200" rtl="0">
              <a:spcBef>
                <a:spcPct val="20000"/>
              </a:spcBef>
              <a:spcAft>
                <a:spcPct val="0"/>
              </a:spcAft>
              <a:buNone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ctr" eaLnBrk="0" fontAlgn="base" hangingPunct="0" indent="0" marL="914400" rtl="0">
              <a:spcBef>
                <a:spcPct val="20000"/>
              </a:spcBef>
              <a:spcAft>
                <a:spcPct val="0"/>
              </a:spcAft>
              <a:buNone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ctr" eaLnBrk="0" fontAlgn="base" hangingPunct="0" indent="0" marL="1371600" rtl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ctr" eaLnBrk="0" fontAlgn="base" hangingPunct="0" indent="0" marL="1828800" rtl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ctr" fontAlgn="base" indent="0" marL="2286000" rtl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ctr" fontAlgn="base" indent="0" marL="2743200" rtl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ctr" fontAlgn="base" indent="0" marL="3200400" rtl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ctr" fontAlgn="base" indent="0" marL="3657600" rtl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altLang="ja-JP" b="1" dirty="0" kern="0" lang="en-US" sz="2800" u="sng">
                <a:latin typeface="+mn-ea"/>
              </a:rPr>
              <a:t>Ⅲ</a:t>
            </a:r>
            <a:r>
              <a:rPr altLang="en-US" b="1" dirty="0" kern="0" lang="ja-JP" sz="2800" u="sng">
                <a:latin typeface="+mn-ea"/>
              </a:rPr>
              <a:t>　訂正届の取りまとめ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323691" y="1443593"/>
            <a:ext cx="2727920" cy="423664"/>
          </a:xfrm>
          <a:prstGeom prst="roundRect">
            <a:avLst>
              <a:gd fmla="val 0" name="adj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47256" lIns="94512" rIns="94512" tIns="47256"/>
          <a:lstStyle/>
          <a:p>
            <a:pPr algn="l">
              <a:spcBef>
                <a:spcPts val="900"/>
              </a:spcBef>
            </a:pPr>
            <a:r>
              <a:rPr altLang="en-US" b="0" dirty="0" lang="ja-JP" sz="2000" u="sng">
                <a:solidFill>
                  <a:schemeClr val="tx1"/>
                </a:solidFill>
                <a:latin typeface="+mn-ea"/>
              </a:rPr>
              <a:t>提出書類</a:t>
            </a:r>
            <a:endParaRPr altLang="ja-JP" b="0" dirty="0" lang="en-US" sz="2000" u="sng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62497" y="4449306"/>
            <a:ext cx="7991956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wrap="square">
            <a:spAutoFit/>
          </a:bodyPr>
          <a:lstStyle/>
          <a:p>
            <a:pPr algn="l"/>
            <a:r>
              <a:rPr altLang="en-US" b="0" dirty="0" lang="ja-JP" sz="2000">
                <a:latin typeface="+mn-ea"/>
              </a:rPr>
              <a:t>学校で取りまとめの上，</a:t>
            </a: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「訂正届総括表」を添付して，</a:t>
            </a:r>
            <a:r>
              <a:rPr altLang="ja-JP" b="0" dirty="0" lang="en-US" sz="2000" u="sng">
                <a:solidFill>
                  <a:srgbClr val="FF0000"/>
                </a:solidFill>
                <a:latin typeface="+mn-ea"/>
              </a:rPr>
              <a:t>11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</a:rPr>
              <a:t>月</a:t>
            </a:r>
            <a:r>
              <a:rPr altLang="ja-JP" b="0" dirty="0" lang="en-US" sz="2000" u="sng">
                <a:solidFill>
                  <a:srgbClr val="FF0000"/>
                </a:solidFill>
                <a:latin typeface="+mn-ea"/>
              </a:rPr>
              <a:t>2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</a:rPr>
              <a:t>日（水）まで（消印有効）</a:t>
            </a: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に提出してください。</a:t>
            </a:r>
            <a:endParaRPr altLang="en-US" b="0" dirty="0" kumimoji="1" lang="ja-JP" sz="2000"/>
          </a:p>
        </p:txBody>
      </p:sp>
      <p:sp>
        <p:nvSpPr>
          <p:cNvPr id="4" name="正方形/長方形 3"/>
          <p:cNvSpPr/>
          <p:nvPr/>
        </p:nvSpPr>
        <p:spPr bwMode="auto">
          <a:xfrm>
            <a:off x="610927" y="4365104"/>
            <a:ext cx="7848872" cy="864096"/>
          </a:xfrm>
          <a:prstGeom prst="rect">
            <a:avLst/>
          </a:prstGeom>
          <a:noFill/>
          <a:ln w="28575">
            <a:solidFill>
              <a:srgbClr val="FF0000"/>
            </a:solidFill>
            <a:headEnd len="med" type="none" w="med"/>
            <a:tailEnd len="med" type="none" w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 anchorCtr="0" bIns="45720" compatLnSpc="1" lIns="91440" numCol="1" rIns="91440" rtlCol="0" tIns="45720" vert="horz" wrap="none">
            <a:prstTxWarp prst="textNoShape">
              <a:avLst/>
            </a:prstTxWarp>
          </a:bodyPr>
          <a:lstStyle/>
          <a:p>
            <a:pPr algn="ctr" defTabSz="914400" eaLnBrk="1" fontAlgn="base" hangingPunct="1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en-US" b="0" baseline="0" cap="none" i="0" kumimoji="1" lang="ja-JP" normalizeH="0" strike="noStrike" sz="2400" u="none">
              <a:ln>
                <a:noFill/>
              </a:ln>
              <a:solidFill>
                <a:schemeClr val="tx2"/>
              </a:solidFill>
              <a:effectLst/>
              <a:latin charset="0" pitchFamily="34" typeface="Arial"/>
              <a:ea charset="-128" pitchFamily="50" typeface="ＭＳ Ｐゴシック"/>
            </a:endParaRPr>
          </a:p>
        </p:txBody>
      </p:sp>
      <p:sp>
        <p:nvSpPr>
          <p:cNvPr id="14" name="スライド番号プレースホルダー 10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12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94903" y="5313402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457200" marL="270000"/>
            <a:r>
              <a:rPr altLang="ja-JP" b="0" dirty="0" lang="en-US" sz="2000">
                <a:latin typeface="+mn-ea"/>
                <a:ea typeface="+mn-ea"/>
              </a:rPr>
              <a:t>※</a:t>
            </a:r>
            <a:r>
              <a:rPr altLang="en-US" b="0" dirty="0" lang="ja-JP" sz="2000">
                <a:latin typeface="+mn-ea"/>
                <a:ea typeface="+mn-ea"/>
              </a:rPr>
              <a:t>検定料を再度払い込んだ場合，検定料等返還請求書（大学入試センターのホームページからダウンロード）を同封することも可</a:t>
            </a:r>
          </a:p>
        </p:txBody>
      </p:sp>
    </p:spTree>
    <p:extLst>
      <p:ext uri="{BB962C8B-B14F-4D97-AF65-F5344CB8AC3E}">
        <p14:creationId xmlns:p14="http://schemas.microsoft.com/office/powerpoint/2010/main" val="77038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539552" y="1268760"/>
            <a:ext cx="8136904" cy="4032448"/>
          </a:xfrm>
          <a:prstGeom prst="roundRect">
            <a:avLst>
              <a:gd fmla="val 0" name="adj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47256" lIns="94512" rIns="94512" tIns="47256"/>
          <a:lstStyle/>
          <a:p>
            <a:pPr algn="l" indent="-265113" marL="265113">
              <a:spcBef>
                <a:spcPts val="900"/>
              </a:spcBef>
            </a:pP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①　提出する「住所等変更・訂正届」及び「登録教科等訂正届」　 は，コピーを取り，保管しておいてください。</a:t>
            </a:r>
            <a:endParaRPr altLang="ja-JP" b="0" dirty="0" lang="en-US" sz="2000">
              <a:solidFill>
                <a:schemeClr val="tx1"/>
              </a:solidFill>
              <a:latin typeface="+mn-ea"/>
            </a:endParaRPr>
          </a:p>
          <a:p>
            <a:pPr indent="-263525" marL="263525">
              <a:spcBef>
                <a:spcPts val="900"/>
              </a:spcBef>
            </a:pP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②</a:t>
            </a:r>
            <a:r>
              <a:rPr altLang="en-US" b="0" dirty="0" lang="ja-JP" sz="2000">
                <a:latin typeface="+mn-ea"/>
              </a:rPr>
              <a:t>　必要書類の不足等による不備がある場合は，訂正を受け付けられないことがありますので，提出前に必ず記入内容を再度確認してください。</a:t>
            </a:r>
            <a:endParaRPr altLang="ja-JP" b="0" dirty="0" lang="en-US" sz="2000">
              <a:latin typeface="+mn-ea"/>
            </a:endParaRPr>
          </a:p>
          <a:p>
            <a:pPr indent="-263525" marL="263525">
              <a:spcBef>
                <a:spcPts val="900"/>
              </a:spcBef>
            </a:pPr>
            <a:r>
              <a:rPr altLang="en-US" b="0" dirty="0" lang="ja-JP" sz="2000">
                <a:latin typeface="+mn-ea"/>
              </a:rPr>
              <a:t>③　訂正した内容は，</a:t>
            </a:r>
            <a:r>
              <a:rPr altLang="ja-JP" b="0" dirty="0" lang="en-US" sz="2000" u="sng">
                <a:solidFill>
                  <a:srgbClr val="FF0000"/>
                </a:solidFill>
                <a:latin typeface="+mn-ea"/>
              </a:rPr>
              <a:t>12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</a:rPr>
              <a:t>月</a:t>
            </a:r>
            <a:r>
              <a:rPr altLang="ja-JP" b="0" dirty="0" lang="en-US" sz="2000" u="sng">
                <a:solidFill>
                  <a:srgbClr val="FF0000"/>
                </a:solidFill>
                <a:latin typeface="+mn-ea"/>
              </a:rPr>
              <a:t>15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</a:rPr>
              <a:t>日（木）までに到着する受験票で再度確認</a:t>
            </a:r>
            <a:r>
              <a:rPr altLang="en-US" b="0" dirty="0" lang="ja-JP" sz="2000">
                <a:latin typeface="+mn-ea"/>
              </a:rPr>
              <a:t>してください。確認はがきの再送付は行いません。</a:t>
            </a:r>
            <a:endParaRPr altLang="ja-JP" b="0" dirty="0" lang="en-US" sz="2000">
              <a:latin typeface="+mn-ea"/>
            </a:endParaRPr>
          </a:p>
          <a:p>
            <a:pPr algn="l" indent="-263525" marL="263525">
              <a:spcBef>
                <a:spcPts val="900"/>
              </a:spcBef>
            </a:pP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④　「登録教科等訂正届」は消印が</a:t>
            </a:r>
            <a:r>
              <a:rPr altLang="ja-JP" b="0" dirty="0" lang="en-US" sz="2000" u="sng">
                <a:solidFill>
                  <a:srgbClr val="FF0000"/>
                </a:solidFill>
                <a:latin typeface="+mn-ea"/>
              </a:rPr>
              <a:t>11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</a:rPr>
              <a:t>月</a:t>
            </a:r>
            <a:r>
              <a:rPr altLang="ja-JP" b="0" dirty="0" lang="en-US" sz="2000" u="sng">
                <a:solidFill>
                  <a:srgbClr val="FF0000"/>
                </a:solidFill>
                <a:latin typeface="+mn-ea"/>
              </a:rPr>
              <a:t>3</a:t>
            </a:r>
            <a:r>
              <a:rPr altLang="en-US" b="0" dirty="0" lang="ja-JP" sz="2000" u="sng">
                <a:solidFill>
                  <a:srgbClr val="FF0000"/>
                </a:solidFill>
                <a:latin typeface="+mn-ea"/>
              </a:rPr>
              <a:t>日（木）以降</a:t>
            </a: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のものは，一切受け付けられません。</a:t>
            </a:r>
            <a:endParaRPr altLang="ja-JP" b="0" dirty="0" lang="en-US" sz="2000">
              <a:solidFill>
                <a:schemeClr val="tx1"/>
              </a:solidFill>
              <a:latin typeface="+mn-ea"/>
            </a:endParaRPr>
          </a:p>
          <a:p>
            <a:pPr indent="-263525" marL="263525">
              <a:spcBef>
                <a:spcPts val="900"/>
              </a:spcBef>
            </a:pP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⑤　</a:t>
            </a:r>
            <a:r>
              <a:rPr altLang="ja-JP" b="0" dirty="0" lang="en-US" sz="2000">
                <a:solidFill>
                  <a:schemeClr val="tx1"/>
                </a:solidFill>
                <a:latin typeface="+mn-ea"/>
              </a:rPr>
              <a:t>11</a:t>
            </a: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月</a:t>
            </a:r>
            <a:r>
              <a:rPr altLang="ja-JP" b="0" dirty="0" lang="en-US" sz="2000">
                <a:latin typeface="+mn-ea"/>
              </a:rPr>
              <a:t>3</a:t>
            </a:r>
            <a:r>
              <a:rPr altLang="en-US" b="0" dirty="0" lang="ja-JP" sz="2000">
                <a:latin typeface="+mn-ea"/>
              </a:rPr>
              <a:t>日（木）</a:t>
            </a: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以降の現住所等の変更については，「受験案内」</a:t>
            </a:r>
            <a:r>
              <a:rPr altLang="ja-JP" b="0" dirty="0" lang="en-US" sz="2000">
                <a:solidFill>
                  <a:schemeClr val="tx1"/>
                </a:solidFill>
                <a:latin typeface="+mn-ea"/>
              </a:rPr>
              <a:t>35</a:t>
            </a: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ページを参照の上，志願者本人が手続をしてください。  </a:t>
            </a:r>
            <a:endParaRPr altLang="ja-JP" b="0" dirty="0" lang="en-US" sz="20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179838" y="10795"/>
            <a:ext cx="112186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algn="l" indent="-342900" marL="342900"/>
            <a:r>
              <a:rPr altLang="ja-JP" b="1" dirty="0" lang="en-US" sz="2600">
                <a:solidFill>
                  <a:schemeClr val="tx1"/>
                </a:solidFill>
              </a:rPr>
              <a:t>【P17</a:t>
            </a:r>
            <a:r>
              <a:rPr altLang="en-US" b="1" dirty="0" err="1" lang="ja-JP" sz="2600">
                <a:solidFill>
                  <a:schemeClr val="tx1"/>
                </a:solidFill>
              </a:rPr>
              <a:t>，</a:t>
            </a:r>
            <a:r>
              <a:rPr altLang="ja-JP" dirty="0" lang="en-US" sz="2600"/>
              <a:t>18</a:t>
            </a:r>
            <a:r>
              <a:rPr altLang="ja-JP" b="1" dirty="0" lang="en-US" sz="2600">
                <a:solidFill>
                  <a:schemeClr val="tx1"/>
                </a:solidFill>
              </a:rPr>
              <a:t>】</a:t>
            </a:r>
            <a:endParaRPr altLang="en-US" b="1" dirty="0" lang="ja-JP" sz="2600">
              <a:solidFill>
                <a:schemeClr val="tx1"/>
              </a:solidFill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323528" y="764704"/>
            <a:ext cx="2727920" cy="423664"/>
          </a:xfrm>
          <a:prstGeom prst="roundRect">
            <a:avLst>
              <a:gd fmla="val 0" name="adj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47256" lIns="94512" rIns="94512" tIns="47256"/>
          <a:lstStyle/>
          <a:p>
            <a:pPr algn="l">
              <a:spcBef>
                <a:spcPts val="900"/>
              </a:spcBef>
            </a:pPr>
            <a:r>
              <a:rPr altLang="en-US" dirty="0" lang="ja-JP" sz="2400">
                <a:solidFill>
                  <a:schemeClr val="tx1"/>
                </a:solidFill>
                <a:latin typeface="+mn-ea"/>
              </a:rPr>
              <a:t>○注意事項</a:t>
            </a:r>
            <a:endParaRPr altLang="ja-JP" dirty="0" lang="en-US" sz="240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/>
          <p:cNvSpPr/>
          <p:nvPr/>
        </p:nvSpPr>
        <p:spPr bwMode="auto">
          <a:xfrm>
            <a:off x="467544" y="5097378"/>
            <a:ext cx="8208912" cy="923910"/>
          </a:xfrm>
          <a:prstGeom prst="rect">
            <a:avLst/>
          </a:prstGeom>
          <a:noFill/>
          <a:ln algn="ctr" cap="flat" cmpd="sng" w="28575">
            <a:solidFill>
              <a:srgbClr val="FF0000"/>
            </a:solidFill>
            <a:prstDash val="solid"/>
            <a:round/>
            <a:headEnd len="med" type="none" w="med"/>
            <a:tailEnd len="med" type="none" w="med"/>
          </a:ln>
          <a:effectLst/>
          <a:extLst/>
        </p:spPr>
        <p:txBody>
          <a:bodyPr anchor="ctr" anchorCtr="0" bIns="45720" compatLnSpc="1" lIns="91440" numCol="1" rIns="91440" rtlCol="0" tIns="45720" vert="horz" wrap="none">
            <a:prstTxWarp prst="textNoShape">
              <a:avLst/>
            </a:prstTxWarp>
          </a:bodyPr>
          <a:lstStyle>
            <a:defPPr>
              <a:defRPr lang="ja-JP"/>
            </a:defPPr>
            <a:lvl1pPr algn="ctr" fontAlgn="base" rtl="0">
              <a:spcBef>
                <a:spcPct val="0"/>
              </a:spcBef>
              <a:spcAft>
                <a:spcPct val="0"/>
              </a:spcAft>
              <a:defRPr kern="1200" kumimoji="1" sz="2400">
                <a:solidFill>
                  <a:schemeClr val="tx2"/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ctr" fontAlgn="base" marL="457200" rtl="0">
              <a:spcBef>
                <a:spcPct val="0"/>
              </a:spcBef>
              <a:spcAft>
                <a:spcPct val="0"/>
              </a:spcAft>
              <a:defRPr kern="1200" kumimoji="1" sz="2400">
                <a:solidFill>
                  <a:schemeClr val="tx2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ctr" fontAlgn="base" marL="914400" rtl="0">
              <a:spcBef>
                <a:spcPct val="0"/>
              </a:spcBef>
              <a:spcAft>
                <a:spcPct val="0"/>
              </a:spcAft>
              <a:defRPr kern="1200" kumimoji="1" sz="2400">
                <a:solidFill>
                  <a:schemeClr val="tx2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ctr" fontAlgn="base" marL="1371600" rtl="0">
              <a:spcBef>
                <a:spcPct val="0"/>
              </a:spcBef>
              <a:spcAft>
                <a:spcPct val="0"/>
              </a:spcAft>
              <a:defRPr kern="1200" kumimoji="1" sz="2400">
                <a:solidFill>
                  <a:schemeClr val="tx2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ctr" fontAlgn="base" marL="1828800" rtl="0">
              <a:spcBef>
                <a:spcPct val="0"/>
              </a:spcBef>
              <a:spcAft>
                <a:spcPct val="0"/>
              </a:spcAft>
              <a:defRPr kern="1200" kumimoji="1" sz="2400">
                <a:solidFill>
                  <a:schemeClr val="tx2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kern="1200" kumimoji="1" sz="2400">
                <a:solidFill>
                  <a:schemeClr val="tx2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kern="1200" kumimoji="1" sz="2400">
                <a:solidFill>
                  <a:schemeClr val="tx2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kern="1200" kumimoji="1" sz="2400">
                <a:solidFill>
                  <a:schemeClr val="tx2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kern="1200" kumimoji="1" sz="2400">
                <a:solidFill>
                  <a:schemeClr val="tx2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ctr" defTabSz="914400" eaLnBrk="1" fontAlgn="base" hangingPunct="1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en-US" b="0" baseline="0" cap="none" i="0" kumimoji="1" lang="ja-JP" normalizeH="0" strike="noStrike" sz="2400" u="none">
              <a:ln>
                <a:noFill/>
              </a:ln>
              <a:solidFill>
                <a:schemeClr val="tx2"/>
              </a:solidFill>
              <a:effectLst/>
              <a:latin charset="0" pitchFamily="34" typeface="Arial"/>
              <a:ea charset="-128" pitchFamily="50" typeface="ＭＳ Ｐゴシック"/>
            </a:endParaRPr>
          </a:p>
        </p:txBody>
      </p:sp>
      <p:sp>
        <p:nvSpPr>
          <p:cNvPr id="13" name="スライド番号プレースホルダー 22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13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67544" y="5053498"/>
            <a:ext cx="8179956" cy="84638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endParaRPr altLang="ja-JP" b="0" dirty="0" lang="en-US" sz="500">
              <a:latin typeface="+mn-ea"/>
            </a:endParaRPr>
          </a:p>
          <a:p>
            <a:r>
              <a:rPr altLang="en-US" b="0" dirty="0" lang="ja-JP" sz="2000">
                <a:latin typeface="+mn-ea"/>
              </a:rPr>
              <a:t>性別に登録誤りがある場合には，試験場の指定に影響がありますので，直ちに大学入試センター志願者専用電話</a:t>
            </a:r>
            <a:r>
              <a:rPr altLang="ja-JP" b="0" dirty="0" lang="en-US" sz="2000">
                <a:latin typeface="+mn-ea"/>
              </a:rPr>
              <a:t>(03-3465-8600)</a:t>
            </a:r>
            <a:r>
              <a:rPr altLang="en-US" b="0" dirty="0" lang="ja-JP" sz="2000">
                <a:latin typeface="+mn-ea"/>
              </a:rPr>
              <a:t>に連絡してください。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232267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 noGrp="1"/>
          </p:cNvSpPr>
          <p:nvPr>
            <p:ph idx="1" type="body"/>
          </p:nvPr>
        </p:nvSpPr>
        <p:spPr>
          <a:xfrm>
            <a:off x="566738" y="765175"/>
            <a:ext cx="8001000" cy="57559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altLang="en-US" b="1" dirty="0" lang="ja-JP" sz="2400" u="sng">
                <a:latin typeface="+mn-ea"/>
              </a:rPr>
              <a:t>訂正届の取りまとめ</a:t>
            </a: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72281" y="0"/>
            <a:ext cx="97785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/>
          <a:p>
            <a:pPr algn="l" indent="-342900" marL="342900"/>
            <a:r>
              <a:rPr altLang="ja-JP" b="1" dirty="0" lang="en-US" sz="2600">
                <a:solidFill>
                  <a:schemeClr val="tx1"/>
                </a:solidFill>
              </a:rPr>
              <a:t>【P18】</a:t>
            </a:r>
            <a:endParaRPr altLang="en-US" b="1" dirty="0" lang="ja-JP" sz="2600">
              <a:solidFill>
                <a:schemeClr val="tx1"/>
              </a:solidFill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468313" y="1869630"/>
            <a:ext cx="1333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6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4816018" y="4515520"/>
            <a:ext cx="2993739" cy="1666081"/>
            <a:chOff x="3049" y="2703"/>
            <a:chExt cx="1150" cy="640"/>
          </a:xfrm>
        </p:grpSpPr>
        <p:sp>
          <p:nvSpPr>
            <p:cNvPr id="4222" name="Freeform 32"/>
            <p:cNvSpPr>
              <a:spLocks/>
            </p:cNvSpPr>
            <p:nvPr/>
          </p:nvSpPr>
          <p:spPr bwMode="auto">
            <a:xfrm>
              <a:off x="3049" y="2703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23" name="Freeform 33"/>
            <p:cNvSpPr>
              <a:spLocks/>
            </p:cNvSpPr>
            <p:nvPr/>
          </p:nvSpPr>
          <p:spPr bwMode="auto">
            <a:xfrm>
              <a:off x="3049" y="2703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29" name="Group 37"/>
          <p:cNvGrpSpPr>
            <a:grpSpLocks/>
          </p:cNvGrpSpPr>
          <p:nvPr/>
        </p:nvGrpSpPr>
        <p:grpSpPr bwMode="auto">
          <a:xfrm>
            <a:off x="4818621" y="4440113"/>
            <a:ext cx="2993739" cy="1666081"/>
            <a:chOff x="3049" y="2673"/>
            <a:chExt cx="1150" cy="640"/>
          </a:xfrm>
        </p:grpSpPr>
        <p:sp>
          <p:nvSpPr>
            <p:cNvPr id="4220" name="Freeform 35"/>
            <p:cNvSpPr>
              <a:spLocks/>
            </p:cNvSpPr>
            <p:nvPr/>
          </p:nvSpPr>
          <p:spPr bwMode="auto">
            <a:xfrm>
              <a:off x="3049" y="2673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21" name="Freeform 36"/>
            <p:cNvSpPr>
              <a:spLocks/>
            </p:cNvSpPr>
            <p:nvPr/>
          </p:nvSpPr>
          <p:spPr bwMode="auto">
            <a:xfrm>
              <a:off x="3049" y="2673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30" name="Group 40"/>
          <p:cNvGrpSpPr>
            <a:grpSpLocks/>
          </p:cNvGrpSpPr>
          <p:nvPr/>
        </p:nvGrpSpPr>
        <p:grpSpPr bwMode="auto">
          <a:xfrm>
            <a:off x="4816018" y="4446114"/>
            <a:ext cx="2993740" cy="1663479"/>
            <a:chOff x="3049" y="2644"/>
            <a:chExt cx="1150" cy="639"/>
          </a:xfrm>
        </p:grpSpPr>
        <p:sp>
          <p:nvSpPr>
            <p:cNvPr id="4218" name="Freeform 38"/>
            <p:cNvSpPr>
              <a:spLocks/>
            </p:cNvSpPr>
            <p:nvPr/>
          </p:nvSpPr>
          <p:spPr bwMode="auto">
            <a:xfrm>
              <a:off x="3049" y="2644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9" name="Freeform 39"/>
            <p:cNvSpPr>
              <a:spLocks/>
            </p:cNvSpPr>
            <p:nvPr/>
          </p:nvSpPr>
          <p:spPr bwMode="auto">
            <a:xfrm>
              <a:off x="3049" y="2644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31" name="Group 43"/>
          <p:cNvGrpSpPr>
            <a:grpSpLocks/>
          </p:cNvGrpSpPr>
          <p:nvPr/>
        </p:nvGrpSpPr>
        <p:grpSpPr bwMode="auto">
          <a:xfrm>
            <a:off x="4818621" y="4346450"/>
            <a:ext cx="2993739" cy="1666081"/>
            <a:chOff x="3049" y="2614"/>
            <a:chExt cx="1150" cy="640"/>
          </a:xfrm>
        </p:grpSpPr>
        <p:sp>
          <p:nvSpPr>
            <p:cNvPr id="4216" name="Freeform 41"/>
            <p:cNvSpPr>
              <a:spLocks/>
            </p:cNvSpPr>
            <p:nvPr/>
          </p:nvSpPr>
          <p:spPr bwMode="auto">
            <a:xfrm>
              <a:off x="3049" y="2614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7" name="Freeform 42"/>
            <p:cNvSpPr>
              <a:spLocks/>
            </p:cNvSpPr>
            <p:nvPr/>
          </p:nvSpPr>
          <p:spPr bwMode="auto">
            <a:xfrm>
              <a:off x="3049" y="2614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096" name="Group 46"/>
          <p:cNvGrpSpPr>
            <a:grpSpLocks/>
          </p:cNvGrpSpPr>
          <p:nvPr/>
        </p:nvGrpSpPr>
        <p:grpSpPr bwMode="auto">
          <a:xfrm>
            <a:off x="4832702" y="4272005"/>
            <a:ext cx="2993740" cy="1663479"/>
            <a:chOff x="3049" y="2587"/>
            <a:chExt cx="1150" cy="639"/>
          </a:xfrm>
        </p:grpSpPr>
        <p:sp>
          <p:nvSpPr>
            <p:cNvPr id="4214" name="Freeform 44"/>
            <p:cNvSpPr>
              <a:spLocks/>
            </p:cNvSpPr>
            <p:nvPr/>
          </p:nvSpPr>
          <p:spPr bwMode="auto">
            <a:xfrm>
              <a:off x="3049" y="2587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5" name="Freeform 45"/>
            <p:cNvSpPr>
              <a:spLocks/>
            </p:cNvSpPr>
            <p:nvPr/>
          </p:nvSpPr>
          <p:spPr bwMode="auto">
            <a:xfrm>
              <a:off x="3049" y="2587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097" name="Group 49"/>
          <p:cNvGrpSpPr>
            <a:grpSpLocks/>
          </p:cNvGrpSpPr>
          <p:nvPr/>
        </p:nvGrpSpPr>
        <p:grpSpPr bwMode="auto">
          <a:xfrm>
            <a:off x="4816018" y="3736728"/>
            <a:ext cx="2993739" cy="1666081"/>
            <a:chOff x="3049" y="2558"/>
            <a:chExt cx="1150" cy="640"/>
          </a:xfrm>
        </p:grpSpPr>
        <p:sp>
          <p:nvSpPr>
            <p:cNvPr id="4212" name="Freeform 47"/>
            <p:cNvSpPr>
              <a:spLocks/>
            </p:cNvSpPr>
            <p:nvPr/>
          </p:nvSpPr>
          <p:spPr bwMode="auto">
            <a:xfrm>
              <a:off x="3049" y="2558"/>
              <a:ext cx="1150" cy="640"/>
            </a:xfrm>
            <a:custGeom>
              <a:avLst/>
              <a:gdLst>
                <a:gd fmla="*/ 284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4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4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4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3" name="Freeform 48"/>
            <p:cNvSpPr>
              <a:spLocks/>
            </p:cNvSpPr>
            <p:nvPr/>
          </p:nvSpPr>
          <p:spPr bwMode="auto">
            <a:xfrm>
              <a:off x="3049" y="2558"/>
              <a:ext cx="1150" cy="640"/>
            </a:xfrm>
            <a:custGeom>
              <a:avLst/>
              <a:gdLst>
                <a:gd fmla="*/ 284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4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4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4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099" name="Group 52"/>
          <p:cNvGrpSpPr>
            <a:grpSpLocks/>
          </p:cNvGrpSpPr>
          <p:nvPr/>
        </p:nvGrpSpPr>
        <p:grpSpPr bwMode="auto">
          <a:xfrm>
            <a:off x="4818621" y="3661321"/>
            <a:ext cx="2993739" cy="1666081"/>
            <a:chOff x="3049" y="2528"/>
            <a:chExt cx="1150" cy="640"/>
          </a:xfrm>
        </p:grpSpPr>
        <p:sp>
          <p:nvSpPr>
            <p:cNvPr id="4210" name="Freeform 50"/>
            <p:cNvSpPr>
              <a:spLocks/>
            </p:cNvSpPr>
            <p:nvPr/>
          </p:nvSpPr>
          <p:spPr bwMode="auto">
            <a:xfrm>
              <a:off x="3049" y="2528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11" name="Freeform 51"/>
            <p:cNvSpPr>
              <a:spLocks/>
            </p:cNvSpPr>
            <p:nvPr/>
          </p:nvSpPr>
          <p:spPr bwMode="auto">
            <a:xfrm>
              <a:off x="3049" y="2528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101" name="Group 55"/>
          <p:cNvGrpSpPr>
            <a:grpSpLocks/>
          </p:cNvGrpSpPr>
          <p:nvPr/>
        </p:nvGrpSpPr>
        <p:grpSpPr bwMode="auto">
          <a:xfrm>
            <a:off x="4816018" y="3675705"/>
            <a:ext cx="2993739" cy="1658272"/>
            <a:chOff x="3049" y="2503"/>
            <a:chExt cx="1150" cy="637"/>
          </a:xfrm>
        </p:grpSpPr>
        <p:sp>
          <p:nvSpPr>
            <p:cNvPr id="4208" name="Freeform 53"/>
            <p:cNvSpPr>
              <a:spLocks/>
            </p:cNvSpPr>
            <p:nvPr/>
          </p:nvSpPr>
          <p:spPr bwMode="auto">
            <a:xfrm>
              <a:off x="3049" y="2503"/>
              <a:ext cx="1150" cy="637"/>
            </a:xfrm>
            <a:custGeom>
              <a:avLst/>
              <a:gdLst>
                <a:gd fmla="*/ 283 w 1150" name="T0"/>
                <a:gd fmla="*/ 10 h 637" name="T1"/>
                <a:gd fmla="*/ 0 w 1150" name="T2"/>
                <a:gd fmla="*/ 637 h 637" name="T3"/>
                <a:gd fmla="*/ 866 w 1150" name="T4"/>
                <a:gd fmla="*/ 628 h 637" name="T5"/>
                <a:gd fmla="*/ 1150 w 1150" name="T6"/>
                <a:gd fmla="*/ 0 h 637" name="T7"/>
                <a:gd fmla="*/ 283 w 1150" name="T8"/>
                <a:gd fmla="*/ 10 h 63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7" w="1150">
                  <a:moveTo>
                    <a:pt x="283" y="10"/>
                  </a:moveTo>
                  <a:lnTo>
                    <a:pt x="0" y="637"/>
                  </a:lnTo>
                  <a:lnTo>
                    <a:pt x="866" y="628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9" name="Freeform 54"/>
            <p:cNvSpPr>
              <a:spLocks/>
            </p:cNvSpPr>
            <p:nvPr/>
          </p:nvSpPr>
          <p:spPr bwMode="auto">
            <a:xfrm>
              <a:off x="3049" y="2503"/>
              <a:ext cx="1150" cy="637"/>
            </a:xfrm>
            <a:custGeom>
              <a:avLst/>
              <a:gdLst>
                <a:gd fmla="*/ 283 w 1150" name="T0"/>
                <a:gd fmla="*/ 10 h 637" name="T1"/>
                <a:gd fmla="*/ 0 w 1150" name="T2"/>
                <a:gd fmla="*/ 637 h 637" name="T3"/>
                <a:gd fmla="*/ 866 w 1150" name="T4"/>
                <a:gd fmla="*/ 628 h 637" name="T5"/>
                <a:gd fmla="*/ 1150 w 1150" name="T6"/>
                <a:gd fmla="*/ 0 h 637" name="T7"/>
                <a:gd fmla="*/ 283 w 1150" name="T8"/>
                <a:gd fmla="*/ 10 h 63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7" w="1150">
                  <a:moveTo>
                    <a:pt x="283" y="10"/>
                  </a:moveTo>
                  <a:lnTo>
                    <a:pt x="0" y="637"/>
                  </a:lnTo>
                  <a:lnTo>
                    <a:pt x="866" y="628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102" name="Group 58"/>
          <p:cNvGrpSpPr>
            <a:grpSpLocks/>
          </p:cNvGrpSpPr>
          <p:nvPr/>
        </p:nvGrpSpPr>
        <p:grpSpPr bwMode="auto">
          <a:xfrm>
            <a:off x="4816018" y="3631255"/>
            <a:ext cx="2996342" cy="1658272"/>
            <a:chOff x="3049" y="2475"/>
            <a:chExt cx="1151" cy="637"/>
          </a:xfrm>
        </p:grpSpPr>
        <p:sp>
          <p:nvSpPr>
            <p:cNvPr id="4206" name="Freeform 56"/>
            <p:cNvSpPr>
              <a:spLocks/>
            </p:cNvSpPr>
            <p:nvPr/>
          </p:nvSpPr>
          <p:spPr bwMode="auto">
            <a:xfrm>
              <a:off x="3049" y="2475"/>
              <a:ext cx="1151" cy="637"/>
            </a:xfrm>
            <a:custGeom>
              <a:avLst/>
              <a:gdLst>
                <a:gd fmla="*/ 284 w 1151" name="T0"/>
                <a:gd fmla="*/ 9 h 637" name="T1"/>
                <a:gd fmla="*/ 0 w 1151" name="T2"/>
                <a:gd fmla="*/ 637 h 637" name="T3"/>
                <a:gd fmla="*/ 867 w 1151" name="T4"/>
                <a:gd fmla="*/ 628 h 637" name="T5"/>
                <a:gd fmla="*/ 1151 w 1151" name="T6"/>
                <a:gd fmla="*/ 0 h 637" name="T7"/>
                <a:gd fmla="*/ 284 w 1151" name="T8"/>
                <a:gd fmla="*/ 9 h 63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7" w="1151">
                  <a:moveTo>
                    <a:pt x="284" y="9"/>
                  </a:moveTo>
                  <a:lnTo>
                    <a:pt x="0" y="637"/>
                  </a:lnTo>
                  <a:lnTo>
                    <a:pt x="867" y="628"/>
                  </a:lnTo>
                  <a:lnTo>
                    <a:pt x="1151" y="0"/>
                  </a:lnTo>
                  <a:lnTo>
                    <a:pt x="284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7" name="Freeform 57"/>
            <p:cNvSpPr>
              <a:spLocks/>
            </p:cNvSpPr>
            <p:nvPr/>
          </p:nvSpPr>
          <p:spPr bwMode="auto">
            <a:xfrm>
              <a:off x="3049" y="2475"/>
              <a:ext cx="1151" cy="637"/>
            </a:xfrm>
            <a:custGeom>
              <a:avLst/>
              <a:gdLst>
                <a:gd fmla="*/ 284 w 1151" name="T0"/>
                <a:gd fmla="*/ 9 h 637" name="T1"/>
                <a:gd fmla="*/ 0 w 1151" name="T2"/>
                <a:gd fmla="*/ 637 h 637" name="T3"/>
                <a:gd fmla="*/ 867 w 1151" name="T4"/>
                <a:gd fmla="*/ 628 h 637" name="T5"/>
                <a:gd fmla="*/ 1151 w 1151" name="T6"/>
                <a:gd fmla="*/ 0 h 637" name="T7"/>
                <a:gd fmla="*/ 284 w 1151" name="T8"/>
                <a:gd fmla="*/ 9 h 637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7" w="1151">
                  <a:moveTo>
                    <a:pt x="284" y="9"/>
                  </a:moveTo>
                  <a:lnTo>
                    <a:pt x="0" y="637"/>
                  </a:lnTo>
                  <a:lnTo>
                    <a:pt x="867" y="628"/>
                  </a:lnTo>
                  <a:lnTo>
                    <a:pt x="1151" y="0"/>
                  </a:lnTo>
                  <a:lnTo>
                    <a:pt x="284" y="9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103" name="Group 61"/>
          <p:cNvGrpSpPr>
            <a:grpSpLocks/>
          </p:cNvGrpSpPr>
          <p:nvPr/>
        </p:nvGrpSpPr>
        <p:grpSpPr bwMode="auto">
          <a:xfrm>
            <a:off x="4816018" y="3563118"/>
            <a:ext cx="2993740" cy="1663479"/>
            <a:chOff x="3049" y="2448"/>
            <a:chExt cx="1150" cy="639"/>
          </a:xfrm>
        </p:grpSpPr>
        <p:sp>
          <p:nvSpPr>
            <p:cNvPr id="4204" name="Freeform 59"/>
            <p:cNvSpPr>
              <a:spLocks/>
            </p:cNvSpPr>
            <p:nvPr/>
          </p:nvSpPr>
          <p:spPr bwMode="auto">
            <a:xfrm>
              <a:off x="3049" y="2448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5" name="Freeform 60"/>
            <p:cNvSpPr>
              <a:spLocks/>
            </p:cNvSpPr>
            <p:nvPr/>
          </p:nvSpPr>
          <p:spPr bwMode="auto">
            <a:xfrm>
              <a:off x="3049" y="2448"/>
              <a:ext cx="1150" cy="639"/>
            </a:xfrm>
            <a:custGeom>
              <a:avLst/>
              <a:gdLst>
                <a:gd fmla="*/ 283 w 1150" name="T0"/>
                <a:gd fmla="*/ 10 h 639" name="T1"/>
                <a:gd fmla="*/ 0 w 1150" name="T2"/>
                <a:gd fmla="*/ 639 h 639" name="T3"/>
                <a:gd fmla="*/ 867 w 1150" name="T4"/>
                <a:gd fmla="*/ 629 h 639" name="T5"/>
                <a:gd fmla="*/ 1150 w 1150" name="T6"/>
                <a:gd fmla="*/ 0 h 639" name="T7"/>
                <a:gd fmla="*/ 283 w 1150" name="T8"/>
                <a:gd fmla="*/ 10 h 639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39" w="1150">
                  <a:moveTo>
                    <a:pt x="283" y="10"/>
                  </a:moveTo>
                  <a:lnTo>
                    <a:pt x="0" y="639"/>
                  </a:lnTo>
                  <a:lnTo>
                    <a:pt x="867" y="629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grpSp>
        <p:nvGrpSpPr>
          <p:cNvPr id="4104" name="Group 64"/>
          <p:cNvGrpSpPr>
            <a:grpSpLocks/>
          </p:cNvGrpSpPr>
          <p:nvPr/>
        </p:nvGrpSpPr>
        <p:grpSpPr bwMode="auto">
          <a:xfrm>
            <a:off x="4816018" y="3514478"/>
            <a:ext cx="2993739" cy="1666081"/>
            <a:chOff x="3049" y="2418"/>
            <a:chExt cx="1150" cy="640"/>
          </a:xfrm>
        </p:grpSpPr>
        <p:sp>
          <p:nvSpPr>
            <p:cNvPr id="4202" name="Freeform 62"/>
            <p:cNvSpPr>
              <a:spLocks/>
            </p:cNvSpPr>
            <p:nvPr/>
          </p:nvSpPr>
          <p:spPr bwMode="auto">
            <a:xfrm>
              <a:off x="3049" y="2418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3" name="Freeform 63"/>
            <p:cNvSpPr>
              <a:spLocks/>
            </p:cNvSpPr>
            <p:nvPr/>
          </p:nvSpPr>
          <p:spPr bwMode="auto">
            <a:xfrm>
              <a:off x="3049" y="2418"/>
              <a:ext cx="1150" cy="640"/>
            </a:xfrm>
            <a:custGeom>
              <a:avLst/>
              <a:gdLst>
                <a:gd fmla="*/ 283 w 1150" name="T0"/>
                <a:gd fmla="*/ 10 h 640" name="T1"/>
                <a:gd fmla="*/ 0 w 1150" name="T2"/>
                <a:gd fmla="*/ 640 h 640" name="T3"/>
                <a:gd fmla="*/ 867 w 1150" name="T4"/>
                <a:gd fmla="*/ 630 h 640" name="T5"/>
                <a:gd fmla="*/ 1150 w 1150" name="T6"/>
                <a:gd fmla="*/ 0 h 640" name="T7"/>
                <a:gd fmla="*/ 283 w 1150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0">
                  <a:moveTo>
                    <a:pt x="283" y="10"/>
                  </a:moveTo>
                  <a:lnTo>
                    <a:pt x="0" y="640"/>
                  </a:lnTo>
                  <a:lnTo>
                    <a:pt x="867" y="630"/>
                  </a:lnTo>
                  <a:lnTo>
                    <a:pt x="1150" y="0"/>
                  </a:lnTo>
                  <a:lnTo>
                    <a:pt x="283" y="10"/>
                  </a:lnTo>
                  <a:close/>
                </a:path>
              </a:pathLst>
            </a:custGeom>
            <a:noFill/>
            <a:ln cap="rnd"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05" name="Rectangle 65"/>
          <p:cNvSpPr>
            <a:spLocks noChangeArrowheads="1"/>
          </p:cNvSpPr>
          <p:nvPr/>
        </p:nvSpPr>
        <p:spPr bwMode="auto">
          <a:xfrm>
            <a:off x="5472932" y="4765927"/>
            <a:ext cx="21867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6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grpSp>
        <p:nvGrpSpPr>
          <p:cNvPr id="4106" name="Group 68"/>
          <p:cNvGrpSpPr>
            <a:grpSpLocks/>
          </p:cNvGrpSpPr>
          <p:nvPr/>
        </p:nvGrpSpPr>
        <p:grpSpPr bwMode="auto">
          <a:xfrm>
            <a:off x="4816018" y="3122489"/>
            <a:ext cx="2996342" cy="1666081"/>
            <a:chOff x="3049" y="2336"/>
            <a:chExt cx="1151" cy="640"/>
          </a:xfrm>
          <a:solidFill>
            <a:srgbClr val="FFCCFF"/>
          </a:solidFill>
        </p:grpSpPr>
        <p:sp>
          <p:nvSpPr>
            <p:cNvPr id="4200" name="Freeform 66"/>
            <p:cNvSpPr>
              <a:spLocks/>
            </p:cNvSpPr>
            <p:nvPr/>
          </p:nvSpPr>
          <p:spPr bwMode="auto">
            <a:xfrm>
              <a:off x="3049" y="2336"/>
              <a:ext cx="1151" cy="640"/>
            </a:xfrm>
            <a:custGeom>
              <a:avLst/>
              <a:gdLst>
                <a:gd fmla="*/ 284 w 1151" name="T0"/>
                <a:gd fmla="*/ 10 h 640" name="T1"/>
                <a:gd fmla="*/ 0 w 1151" name="T2"/>
                <a:gd fmla="*/ 640 h 640" name="T3"/>
                <a:gd fmla="*/ 868 w 1151" name="T4"/>
                <a:gd fmla="*/ 630 h 640" name="T5"/>
                <a:gd fmla="*/ 1151 w 1151" name="T6"/>
                <a:gd fmla="*/ 0 h 640" name="T7"/>
                <a:gd fmla="*/ 284 w 1151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1">
                  <a:moveTo>
                    <a:pt x="284" y="10"/>
                  </a:moveTo>
                  <a:lnTo>
                    <a:pt x="0" y="640"/>
                  </a:lnTo>
                  <a:lnTo>
                    <a:pt x="868" y="630"/>
                  </a:lnTo>
                  <a:lnTo>
                    <a:pt x="1151" y="0"/>
                  </a:lnTo>
                  <a:lnTo>
                    <a:pt x="284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201" name="Freeform 67"/>
            <p:cNvSpPr>
              <a:spLocks/>
            </p:cNvSpPr>
            <p:nvPr/>
          </p:nvSpPr>
          <p:spPr bwMode="auto">
            <a:xfrm>
              <a:off x="3049" y="2336"/>
              <a:ext cx="1151" cy="640"/>
            </a:xfrm>
            <a:custGeom>
              <a:avLst/>
              <a:gdLst>
                <a:gd fmla="*/ 284 w 1151" name="T0"/>
                <a:gd fmla="*/ 10 h 640" name="T1"/>
                <a:gd fmla="*/ 0 w 1151" name="T2"/>
                <a:gd fmla="*/ 640 h 640" name="T3"/>
                <a:gd fmla="*/ 868 w 1151" name="T4"/>
                <a:gd fmla="*/ 630 h 640" name="T5"/>
                <a:gd fmla="*/ 1151 w 1151" name="T6"/>
                <a:gd fmla="*/ 0 h 640" name="T7"/>
                <a:gd fmla="*/ 284 w 1151" name="T8"/>
                <a:gd fmla="*/ 10 h 640" name="T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40" w="1151">
                  <a:moveTo>
                    <a:pt x="284" y="10"/>
                  </a:moveTo>
                  <a:lnTo>
                    <a:pt x="0" y="640"/>
                  </a:lnTo>
                  <a:lnTo>
                    <a:pt x="868" y="630"/>
                  </a:lnTo>
                  <a:lnTo>
                    <a:pt x="1151" y="0"/>
                  </a:lnTo>
                  <a:lnTo>
                    <a:pt x="284" y="10"/>
                  </a:lnTo>
                  <a:close/>
                </a:path>
              </a:pathLst>
            </a:custGeom>
            <a:grpFill/>
            <a:ln cap="rnd" w="7938">
              <a:solidFill>
                <a:srgbClr val="000000"/>
              </a:solidFill>
              <a:prstDash val="solid"/>
              <a:round/>
              <a:headEnd/>
              <a:tailEnd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07" name="Rectangle 69"/>
          <p:cNvSpPr>
            <a:spLocks noChangeArrowheads="1"/>
          </p:cNvSpPr>
          <p:nvPr/>
        </p:nvSpPr>
        <p:spPr bwMode="auto">
          <a:xfrm>
            <a:off x="5472932" y="3825334"/>
            <a:ext cx="21867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6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26" name="Rectangle 98"/>
          <p:cNvSpPr>
            <a:spLocks noChangeArrowheads="1"/>
          </p:cNvSpPr>
          <p:nvPr/>
        </p:nvSpPr>
        <p:spPr bwMode="auto">
          <a:xfrm>
            <a:off x="5541195" y="4994702"/>
            <a:ext cx="15359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32" name="Rectangle 104"/>
          <p:cNvSpPr>
            <a:spLocks noChangeArrowheads="1"/>
          </p:cNvSpPr>
          <p:nvPr/>
        </p:nvSpPr>
        <p:spPr bwMode="auto">
          <a:xfrm>
            <a:off x="5399907" y="5450438"/>
            <a:ext cx="15359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59" name="Rectangle 133"/>
          <p:cNvSpPr>
            <a:spLocks noChangeArrowheads="1"/>
          </p:cNvSpPr>
          <p:nvPr/>
        </p:nvSpPr>
        <p:spPr bwMode="auto">
          <a:xfrm>
            <a:off x="5712645" y="3768359"/>
            <a:ext cx="15359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0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09" name="Freeform 73"/>
          <p:cNvSpPr>
            <a:spLocks noEditPoints="1"/>
          </p:cNvSpPr>
          <p:nvPr/>
        </p:nvSpPr>
        <p:spPr bwMode="auto">
          <a:xfrm>
            <a:off x="374997" y="2861320"/>
            <a:ext cx="250825" cy="935038"/>
          </a:xfrm>
          <a:custGeom>
            <a:avLst/>
            <a:gdLst>
              <a:gd fmla="*/ 2015 w 2016" name="T0"/>
              <a:gd fmla="*/ 6420 h 6599" name="T1"/>
              <a:gd fmla="*/ 1981 w 2016" name="T2"/>
              <a:gd fmla="*/ 6120 h 6599" name="T3"/>
              <a:gd fmla="*/ 1947 w 2016" name="T4"/>
              <a:gd fmla="*/ 5886 h 6599" name="T5"/>
              <a:gd fmla="*/ 1980 w 2016" name="T6"/>
              <a:gd fmla="*/ 5786 h 6599" name="T7"/>
              <a:gd fmla="*/ 2013 w 2016" name="T8"/>
              <a:gd fmla="*/ 5486 h 6599" name="T9"/>
              <a:gd fmla="*/ 1945 w 2016" name="T10"/>
              <a:gd fmla="*/ 5219 h 6599" name="T11"/>
              <a:gd fmla="*/ 1945 w 2016" name="T12"/>
              <a:gd fmla="*/ 5086 h 6599" name="T13"/>
              <a:gd fmla="*/ 2011 w 2016" name="T14"/>
              <a:gd fmla="*/ 4819 h 6599" name="T15"/>
              <a:gd fmla="*/ 1976 w 2016" name="T16"/>
              <a:gd fmla="*/ 4519 h 6599" name="T17"/>
              <a:gd fmla="*/ 1942 w 2016" name="T18"/>
              <a:gd fmla="*/ 4286 h 6599" name="T19"/>
              <a:gd fmla="*/ 1976 w 2016" name="T20"/>
              <a:gd fmla="*/ 4185 h 6599" name="T21"/>
              <a:gd fmla="*/ 2008 w 2016" name="T22"/>
              <a:gd fmla="*/ 3885 h 6599" name="T23"/>
              <a:gd fmla="*/ 1940 w 2016" name="T24"/>
              <a:gd fmla="*/ 3618 h 6599" name="T25"/>
              <a:gd fmla="*/ 1940 w 2016" name="T26"/>
              <a:gd fmla="*/ 3485 h 6599" name="T27"/>
              <a:gd fmla="*/ 1884 w 2016" name="T28"/>
              <a:gd fmla="*/ 3233 h 6599" name="T29"/>
              <a:gd fmla="*/ 1707 w 2016" name="T30"/>
              <a:gd fmla="*/ 2988 h 6599" name="T31"/>
              <a:gd fmla="*/ 1563 w 2016" name="T32"/>
              <a:gd fmla="*/ 2801 h 6599" name="T33"/>
              <a:gd fmla="*/ 1543 w 2016" name="T34"/>
              <a:gd fmla="*/ 2698 h 6599" name="T35"/>
              <a:gd fmla="*/ 1425 w 2016" name="T36"/>
              <a:gd fmla="*/ 2420 h 6599" name="T37"/>
              <a:gd fmla="*/ 1236 w 2016" name="T38"/>
              <a:gd fmla="*/ 2220 h 6599" name="T39"/>
              <a:gd fmla="*/ 1170 w 2016" name="T40"/>
              <a:gd fmla="*/ 2104 h 6599" name="T41"/>
              <a:gd fmla="*/ 1097 w 2016" name="T42"/>
              <a:gd fmla="*/ 1839 h 6599" name="T43"/>
              <a:gd fmla="*/ 921 w 2016" name="T44"/>
              <a:gd fmla="*/ 1594 h 6599" name="T45"/>
              <a:gd fmla="*/ 777 w 2016" name="T46"/>
              <a:gd fmla="*/ 1407 h 6599" name="T47"/>
              <a:gd fmla="*/ 757 w 2016" name="T48"/>
              <a:gd fmla="*/ 1303 h 6599" name="T49"/>
              <a:gd fmla="*/ 638 w 2016" name="T50"/>
              <a:gd fmla="*/ 1025 h 6599" name="T51"/>
              <a:gd fmla="*/ 449 w 2016" name="T52"/>
              <a:gd fmla="*/ 826 h 6599" name="T53"/>
              <a:gd fmla="*/ 384 w 2016" name="T54"/>
              <a:gd fmla="*/ 709 h 6599" name="T55"/>
              <a:gd fmla="*/ 311 w 2016" name="T56"/>
              <a:gd fmla="*/ 445 h 6599" name="T57"/>
              <a:gd fmla="*/ 134 w 2016" name="T58"/>
              <a:gd fmla="*/ 199 h 6599" name="T59"/>
              <a:gd fmla="*/ 69 w 2016" name="T60"/>
              <a:gd fmla="*/ 28 h 6599" name="T61"/>
              <a:gd fmla="*/ 65 w 2016" name="T62"/>
              <a:gd fmla="*/ 133 h 6599" name="T63"/>
              <a:gd fmla="*/ 119 w 2016" name="T64"/>
              <a:gd fmla="*/ 431 h 6599" name="T65"/>
              <a:gd fmla="*/ 258 w 2016" name="T66"/>
              <a:gd fmla="*/ 667 h 6599" name="T67"/>
              <a:gd fmla="*/ 296 w 2016" name="T68"/>
              <a:gd fmla="*/ 795 h 6599" name="T69"/>
              <a:gd fmla="*/ 308 w 2016" name="T70"/>
              <a:gd fmla="*/ 1070 h 6599" name="T71"/>
              <a:gd fmla="*/ 425 w 2016" name="T72"/>
              <a:gd fmla="*/ 1349 h 6599" name="T73"/>
              <a:gd fmla="*/ 523 w 2016" name="T74"/>
              <a:gd fmla="*/ 1563 h 6599" name="T75"/>
              <a:gd fmla="*/ 519 w 2016" name="T76"/>
              <a:gd fmla="*/ 1668 h 6599" name="T77"/>
              <a:gd fmla="*/ 572 w 2016" name="T78"/>
              <a:gd fmla="*/ 1966 h 6599" name="T79"/>
              <a:gd fmla="*/ 712 w 2016" name="T80"/>
              <a:gd fmla="*/ 2203 h 6599" name="T81"/>
              <a:gd fmla="*/ 750 w 2016" name="T82"/>
              <a:gd fmla="*/ 2330 h 6599" name="T83"/>
              <a:gd fmla="*/ 761 w 2016" name="T84"/>
              <a:gd fmla="*/ 2605 h 6599" name="T85"/>
              <a:gd fmla="*/ 879 w 2016" name="T86"/>
              <a:gd fmla="*/ 2884 h 6599" name="T87"/>
              <a:gd fmla="*/ 976 w 2016" name="T88"/>
              <a:gd fmla="*/ 3098 h 6599" name="T89"/>
              <a:gd fmla="*/ 973 w 2016" name="T90"/>
              <a:gd fmla="*/ 3204 h 6599" name="T91"/>
              <a:gd fmla="*/ 1026 w 2016" name="T92"/>
              <a:gd fmla="*/ 3501 h 6599" name="T93"/>
              <a:gd fmla="*/ 1166 w 2016" name="T94"/>
              <a:gd fmla="*/ 3738 h 6599" name="T95"/>
              <a:gd fmla="*/ 1203 w 2016" name="T96"/>
              <a:gd fmla="*/ 3866 h 6599" name="T97"/>
              <a:gd fmla="*/ 1215 w 2016" name="T98"/>
              <a:gd fmla="*/ 4141 h 6599" name="T99"/>
              <a:gd fmla="*/ 1332 w 2016" name="T100"/>
              <a:gd fmla="*/ 4419 h 6599" name="T101"/>
              <a:gd fmla="*/ 1430 w 2016" name="T102"/>
              <a:gd fmla="*/ 4633 h 6599" name="T103"/>
              <a:gd fmla="*/ 1426 w 2016" name="T104"/>
              <a:gd fmla="*/ 4739 h 6599" name="T105"/>
              <a:gd fmla="*/ 1480 w 2016" name="T106"/>
              <a:gd fmla="*/ 5036 h 6599" name="T107"/>
              <a:gd fmla="*/ 1619 w 2016" name="T108"/>
              <a:gd fmla="*/ 5273 h 6599" name="T109"/>
              <a:gd fmla="*/ 1657 w 2016" name="T110"/>
              <a:gd fmla="*/ 5401 h 6599" name="T111"/>
              <a:gd fmla="*/ 1669 w 2016" name="T112"/>
              <a:gd fmla="*/ 5676 h 6599" name="T113"/>
              <a:gd fmla="*/ 1786 w 2016" name="T114"/>
              <a:gd fmla="*/ 5954 h 6599" name="T115"/>
              <a:gd fmla="*/ 1884 w 2016" name="T116"/>
              <a:gd fmla="*/ 6168 h 6599" name="T117"/>
              <a:gd fmla="*/ 1880 w 2016" name="T118"/>
              <a:gd fmla="*/ 6274 h 6599" name="T119"/>
              <a:gd fmla="*/ 1934 w 2016" name="T120"/>
              <a:gd fmla="*/ 6571 h 6599" name="T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b="b" l="0" r="r" t="0"/>
            <a:pathLst>
              <a:path h="6599" w="2016">
                <a:moveTo>
                  <a:pt x="1949" y="6553"/>
                </a:moveTo>
                <a:lnTo>
                  <a:pt x="1949" y="6553"/>
                </a:lnTo>
                <a:cubicBezTo>
                  <a:pt x="1949" y="6535"/>
                  <a:pt x="1964" y="6520"/>
                  <a:pt x="1982" y="6520"/>
                </a:cubicBezTo>
                <a:cubicBezTo>
                  <a:pt x="2001" y="6520"/>
                  <a:pt x="2016" y="6535"/>
                  <a:pt x="2016" y="6553"/>
                </a:cubicBezTo>
                <a:lnTo>
                  <a:pt x="2016" y="6553"/>
                </a:lnTo>
                <a:cubicBezTo>
                  <a:pt x="2016" y="6572"/>
                  <a:pt x="2001" y="6587"/>
                  <a:pt x="1983" y="6587"/>
                </a:cubicBezTo>
                <a:cubicBezTo>
                  <a:pt x="1964" y="6587"/>
                  <a:pt x="1949" y="6572"/>
                  <a:pt x="1949" y="6553"/>
                </a:cubicBezTo>
                <a:close/>
                <a:moveTo>
                  <a:pt x="1949" y="6420"/>
                </a:moveTo>
                <a:lnTo>
                  <a:pt x="1949" y="6420"/>
                </a:lnTo>
                <a:cubicBezTo>
                  <a:pt x="1949" y="6401"/>
                  <a:pt x="1964" y="6387"/>
                  <a:pt x="1982" y="6386"/>
                </a:cubicBezTo>
                <a:cubicBezTo>
                  <a:pt x="2000" y="6386"/>
                  <a:pt x="2015" y="6401"/>
                  <a:pt x="2015" y="6420"/>
                </a:cubicBezTo>
                <a:lnTo>
                  <a:pt x="2015" y="6420"/>
                </a:lnTo>
                <a:cubicBezTo>
                  <a:pt x="2016" y="6438"/>
                  <a:pt x="2001" y="6453"/>
                  <a:pt x="1982" y="6453"/>
                </a:cubicBezTo>
                <a:cubicBezTo>
                  <a:pt x="1964" y="6453"/>
                  <a:pt x="1949" y="6438"/>
                  <a:pt x="1949" y="6420"/>
                </a:cubicBezTo>
                <a:close/>
                <a:moveTo>
                  <a:pt x="1948" y="6287"/>
                </a:moveTo>
                <a:lnTo>
                  <a:pt x="1948" y="6286"/>
                </a:lnTo>
                <a:cubicBezTo>
                  <a:pt x="1948" y="6268"/>
                  <a:pt x="1963" y="6253"/>
                  <a:pt x="1982" y="6253"/>
                </a:cubicBezTo>
                <a:cubicBezTo>
                  <a:pt x="2000" y="6253"/>
                  <a:pt x="2015" y="6268"/>
                  <a:pt x="2015" y="6286"/>
                </a:cubicBezTo>
                <a:lnTo>
                  <a:pt x="2015" y="6286"/>
                </a:lnTo>
                <a:cubicBezTo>
                  <a:pt x="2015" y="6305"/>
                  <a:pt x="2000" y="6320"/>
                  <a:pt x="1982" y="6320"/>
                </a:cubicBezTo>
                <a:cubicBezTo>
                  <a:pt x="1963" y="6320"/>
                  <a:pt x="1948" y="6305"/>
                  <a:pt x="1948" y="6287"/>
                </a:cubicBezTo>
                <a:close/>
                <a:moveTo>
                  <a:pt x="1948" y="6153"/>
                </a:moveTo>
                <a:lnTo>
                  <a:pt x="1948" y="6153"/>
                </a:lnTo>
                <a:cubicBezTo>
                  <a:pt x="1948" y="6135"/>
                  <a:pt x="1963" y="6120"/>
                  <a:pt x="1981" y="6120"/>
                </a:cubicBezTo>
                <a:cubicBezTo>
                  <a:pt x="2000" y="6120"/>
                  <a:pt x="2015" y="6134"/>
                  <a:pt x="2015" y="6153"/>
                </a:cubicBezTo>
                <a:lnTo>
                  <a:pt x="2015" y="6153"/>
                </a:lnTo>
                <a:cubicBezTo>
                  <a:pt x="2015" y="6171"/>
                  <a:pt x="2000" y="6186"/>
                  <a:pt x="1981" y="6186"/>
                </a:cubicBezTo>
                <a:cubicBezTo>
                  <a:pt x="1963" y="6186"/>
                  <a:pt x="1948" y="6172"/>
                  <a:pt x="1948" y="6153"/>
                </a:cubicBezTo>
                <a:close/>
                <a:moveTo>
                  <a:pt x="1948" y="6020"/>
                </a:moveTo>
                <a:lnTo>
                  <a:pt x="1948" y="6020"/>
                </a:lnTo>
                <a:cubicBezTo>
                  <a:pt x="1948" y="6001"/>
                  <a:pt x="1962" y="5986"/>
                  <a:pt x="1981" y="5986"/>
                </a:cubicBezTo>
                <a:cubicBezTo>
                  <a:pt x="1999" y="5986"/>
                  <a:pt x="2014" y="6001"/>
                  <a:pt x="2014" y="6019"/>
                </a:cubicBezTo>
                <a:lnTo>
                  <a:pt x="2014" y="6020"/>
                </a:lnTo>
                <a:cubicBezTo>
                  <a:pt x="2014" y="6038"/>
                  <a:pt x="1999" y="6053"/>
                  <a:pt x="1981" y="6053"/>
                </a:cubicBezTo>
                <a:cubicBezTo>
                  <a:pt x="1963" y="6053"/>
                  <a:pt x="1948" y="6038"/>
                  <a:pt x="1948" y="6020"/>
                </a:cubicBezTo>
                <a:close/>
                <a:moveTo>
                  <a:pt x="1947" y="5886"/>
                </a:moveTo>
                <a:lnTo>
                  <a:pt x="1947" y="5886"/>
                </a:lnTo>
                <a:cubicBezTo>
                  <a:pt x="1947" y="5868"/>
                  <a:pt x="1962" y="5853"/>
                  <a:pt x="1980" y="5853"/>
                </a:cubicBezTo>
                <a:cubicBezTo>
                  <a:pt x="1999" y="5853"/>
                  <a:pt x="2014" y="5868"/>
                  <a:pt x="2014" y="5886"/>
                </a:cubicBezTo>
                <a:lnTo>
                  <a:pt x="2014" y="5886"/>
                </a:lnTo>
                <a:cubicBezTo>
                  <a:pt x="2014" y="5905"/>
                  <a:pt x="1999" y="5919"/>
                  <a:pt x="1981" y="5920"/>
                </a:cubicBezTo>
                <a:cubicBezTo>
                  <a:pt x="1962" y="5920"/>
                  <a:pt x="1947" y="5905"/>
                  <a:pt x="1947" y="5886"/>
                </a:cubicBezTo>
                <a:close/>
                <a:moveTo>
                  <a:pt x="1947" y="5753"/>
                </a:moveTo>
                <a:lnTo>
                  <a:pt x="1947" y="5753"/>
                </a:lnTo>
                <a:cubicBezTo>
                  <a:pt x="1947" y="5734"/>
                  <a:pt x="1962" y="5719"/>
                  <a:pt x="1980" y="5719"/>
                </a:cubicBezTo>
                <a:cubicBezTo>
                  <a:pt x="1998" y="5719"/>
                  <a:pt x="2013" y="5734"/>
                  <a:pt x="2013" y="5753"/>
                </a:cubicBezTo>
                <a:lnTo>
                  <a:pt x="2013" y="5753"/>
                </a:lnTo>
                <a:cubicBezTo>
                  <a:pt x="2014" y="5771"/>
                  <a:pt x="1999" y="5786"/>
                  <a:pt x="1980" y="5786"/>
                </a:cubicBezTo>
                <a:cubicBezTo>
                  <a:pt x="1962" y="5786"/>
                  <a:pt x="1947" y="5771"/>
                  <a:pt x="1947" y="5753"/>
                </a:cubicBezTo>
                <a:close/>
                <a:moveTo>
                  <a:pt x="1946" y="5620"/>
                </a:moveTo>
                <a:lnTo>
                  <a:pt x="1946" y="5619"/>
                </a:lnTo>
                <a:cubicBezTo>
                  <a:pt x="1946" y="5601"/>
                  <a:pt x="1961" y="5586"/>
                  <a:pt x="1980" y="5586"/>
                </a:cubicBezTo>
                <a:cubicBezTo>
                  <a:pt x="1998" y="5586"/>
                  <a:pt x="2013" y="5601"/>
                  <a:pt x="2013" y="5619"/>
                </a:cubicBezTo>
                <a:lnTo>
                  <a:pt x="2013" y="5619"/>
                </a:lnTo>
                <a:cubicBezTo>
                  <a:pt x="2013" y="5638"/>
                  <a:pt x="1998" y="5653"/>
                  <a:pt x="1980" y="5653"/>
                </a:cubicBezTo>
                <a:cubicBezTo>
                  <a:pt x="1961" y="5653"/>
                  <a:pt x="1946" y="5638"/>
                  <a:pt x="1946" y="5620"/>
                </a:cubicBezTo>
                <a:close/>
                <a:moveTo>
                  <a:pt x="1946" y="5486"/>
                </a:moveTo>
                <a:lnTo>
                  <a:pt x="1946" y="5486"/>
                </a:lnTo>
                <a:cubicBezTo>
                  <a:pt x="1946" y="5468"/>
                  <a:pt x="1961" y="5453"/>
                  <a:pt x="1979" y="5453"/>
                </a:cubicBezTo>
                <a:cubicBezTo>
                  <a:pt x="1998" y="5453"/>
                  <a:pt x="2013" y="5467"/>
                  <a:pt x="2013" y="5486"/>
                </a:cubicBezTo>
                <a:lnTo>
                  <a:pt x="2013" y="5486"/>
                </a:lnTo>
                <a:cubicBezTo>
                  <a:pt x="2013" y="5504"/>
                  <a:pt x="1998" y="5519"/>
                  <a:pt x="1979" y="5519"/>
                </a:cubicBezTo>
                <a:cubicBezTo>
                  <a:pt x="1961" y="5519"/>
                  <a:pt x="1946" y="5505"/>
                  <a:pt x="1946" y="5486"/>
                </a:cubicBezTo>
                <a:close/>
                <a:moveTo>
                  <a:pt x="1946" y="5353"/>
                </a:moveTo>
                <a:lnTo>
                  <a:pt x="1946" y="5353"/>
                </a:lnTo>
                <a:cubicBezTo>
                  <a:pt x="1946" y="5334"/>
                  <a:pt x="1960" y="5319"/>
                  <a:pt x="1979" y="5319"/>
                </a:cubicBezTo>
                <a:cubicBezTo>
                  <a:pt x="1997" y="5319"/>
                  <a:pt x="2012" y="5334"/>
                  <a:pt x="2012" y="5352"/>
                </a:cubicBezTo>
                <a:lnTo>
                  <a:pt x="2012" y="5353"/>
                </a:lnTo>
                <a:cubicBezTo>
                  <a:pt x="2012" y="5371"/>
                  <a:pt x="1997" y="5386"/>
                  <a:pt x="1979" y="5386"/>
                </a:cubicBezTo>
                <a:cubicBezTo>
                  <a:pt x="1961" y="5386"/>
                  <a:pt x="1946" y="5371"/>
                  <a:pt x="1946" y="5353"/>
                </a:cubicBezTo>
                <a:close/>
                <a:moveTo>
                  <a:pt x="1945" y="5219"/>
                </a:moveTo>
                <a:lnTo>
                  <a:pt x="1945" y="5219"/>
                </a:lnTo>
                <a:cubicBezTo>
                  <a:pt x="1945" y="5201"/>
                  <a:pt x="1960" y="5186"/>
                  <a:pt x="1978" y="5186"/>
                </a:cubicBezTo>
                <a:cubicBezTo>
                  <a:pt x="1997" y="5186"/>
                  <a:pt x="2012" y="5201"/>
                  <a:pt x="2012" y="5219"/>
                </a:cubicBezTo>
                <a:lnTo>
                  <a:pt x="2012" y="5219"/>
                </a:lnTo>
                <a:cubicBezTo>
                  <a:pt x="2012" y="5238"/>
                  <a:pt x="1997" y="5252"/>
                  <a:pt x="1979" y="5253"/>
                </a:cubicBezTo>
                <a:cubicBezTo>
                  <a:pt x="1960" y="5253"/>
                  <a:pt x="1945" y="5238"/>
                  <a:pt x="1945" y="5219"/>
                </a:cubicBezTo>
                <a:close/>
                <a:moveTo>
                  <a:pt x="1945" y="5086"/>
                </a:moveTo>
                <a:lnTo>
                  <a:pt x="1945" y="5086"/>
                </a:lnTo>
                <a:cubicBezTo>
                  <a:pt x="1945" y="5067"/>
                  <a:pt x="1960" y="5052"/>
                  <a:pt x="1978" y="5052"/>
                </a:cubicBezTo>
                <a:cubicBezTo>
                  <a:pt x="1996" y="5052"/>
                  <a:pt x="2011" y="5067"/>
                  <a:pt x="2011" y="5086"/>
                </a:cubicBezTo>
                <a:lnTo>
                  <a:pt x="2011" y="5086"/>
                </a:lnTo>
                <a:cubicBezTo>
                  <a:pt x="2012" y="5104"/>
                  <a:pt x="1997" y="5119"/>
                  <a:pt x="1978" y="5119"/>
                </a:cubicBezTo>
                <a:cubicBezTo>
                  <a:pt x="1960" y="5119"/>
                  <a:pt x="1945" y="5104"/>
                  <a:pt x="1945" y="5086"/>
                </a:cubicBezTo>
                <a:close/>
                <a:moveTo>
                  <a:pt x="1944" y="4953"/>
                </a:moveTo>
                <a:lnTo>
                  <a:pt x="1944" y="4952"/>
                </a:lnTo>
                <a:cubicBezTo>
                  <a:pt x="1944" y="4934"/>
                  <a:pt x="1959" y="4919"/>
                  <a:pt x="1978" y="4919"/>
                </a:cubicBezTo>
                <a:cubicBezTo>
                  <a:pt x="1996" y="4919"/>
                  <a:pt x="2011" y="4934"/>
                  <a:pt x="2011" y="4952"/>
                </a:cubicBezTo>
                <a:lnTo>
                  <a:pt x="2011" y="4952"/>
                </a:lnTo>
                <a:cubicBezTo>
                  <a:pt x="2011" y="4971"/>
                  <a:pt x="1996" y="4986"/>
                  <a:pt x="1978" y="4986"/>
                </a:cubicBezTo>
                <a:cubicBezTo>
                  <a:pt x="1959" y="4986"/>
                  <a:pt x="1944" y="4971"/>
                  <a:pt x="1944" y="4953"/>
                </a:cubicBezTo>
                <a:close/>
                <a:moveTo>
                  <a:pt x="1944" y="4819"/>
                </a:moveTo>
                <a:lnTo>
                  <a:pt x="1944" y="4819"/>
                </a:lnTo>
                <a:cubicBezTo>
                  <a:pt x="1944" y="4801"/>
                  <a:pt x="1959" y="4786"/>
                  <a:pt x="1977" y="4786"/>
                </a:cubicBezTo>
                <a:cubicBezTo>
                  <a:pt x="1996" y="4786"/>
                  <a:pt x="2011" y="4800"/>
                  <a:pt x="2011" y="4819"/>
                </a:cubicBezTo>
                <a:lnTo>
                  <a:pt x="2011" y="4819"/>
                </a:lnTo>
                <a:cubicBezTo>
                  <a:pt x="2011" y="4837"/>
                  <a:pt x="1996" y="4852"/>
                  <a:pt x="1977" y="4852"/>
                </a:cubicBezTo>
                <a:cubicBezTo>
                  <a:pt x="1959" y="4852"/>
                  <a:pt x="1944" y="4838"/>
                  <a:pt x="1944" y="4819"/>
                </a:cubicBezTo>
                <a:close/>
                <a:moveTo>
                  <a:pt x="1944" y="4686"/>
                </a:moveTo>
                <a:lnTo>
                  <a:pt x="1944" y="4686"/>
                </a:lnTo>
                <a:cubicBezTo>
                  <a:pt x="1944" y="4667"/>
                  <a:pt x="1958" y="4652"/>
                  <a:pt x="1977" y="4652"/>
                </a:cubicBezTo>
                <a:cubicBezTo>
                  <a:pt x="1995" y="4652"/>
                  <a:pt x="2010" y="4667"/>
                  <a:pt x="2010" y="4685"/>
                </a:cubicBezTo>
                <a:lnTo>
                  <a:pt x="2010" y="4686"/>
                </a:lnTo>
                <a:cubicBezTo>
                  <a:pt x="2010" y="4704"/>
                  <a:pt x="1996" y="4719"/>
                  <a:pt x="1977" y="4719"/>
                </a:cubicBezTo>
                <a:cubicBezTo>
                  <a:pt x="1959" y="4719"/>
                  <a:pt x="1944" y="4704"/>
                  <a:pt x="1944" y="4686"/>
                </a:cubicBezTo>
                <a:close/>
                <a:moveTo>
                  <a:pt x="1943" y="4552"/>
                </a:moveTo>
                <a:lnTo>
                  <a:pt x="1943" y="4552"/>
                </a:lnTo>
                <a:cubicBezTo>
                  <a:pt x="1943" y="4534"/>
                  <a:pt x="1958" y="4519"/>
                  <a:pt x="1976" y="4519"/>
                </a:cubicBezTo>
                <a:cubicBezTo>
                  <a:pt x="1995" y="4519"/>
                  <a:pt x="2010" y="4534"/>
                  <a:pt x="2010" y="4552"/>
                </a:cubicBezTo>
                <a:lnTo>
                  <a:pt x="2010" y="4552"/>
                </a:lnTo>
                <a:cubicBezTo>
                  <a:pt x="2010" y="4571"/>
                  <a:pt x="1995" y="4585"/>
                  <a:pt x="1977" y="4586"/>
                </a:cubicBezTo>
                <a:cubicBezTo>
                  <a:pt x="1958" y="4586"/>
                  <a:pt x="1943" y="4571"/>
                  <a:pt x="1943" y="4552"/>
                </a:cubicBezTo>
                <a:close/>
                <a:moveTo>
                  <a:pt x="1943" y="4419"/>
                </a:moveTo>
                <a:lnTo>
                  <a:pt x="1943" y="4419"/>
                </a:lnTo>
                <a:cubicBezTo>
                  <a:pt x="1943" y="4400"/>
                  <a:pt x="1958" y="4385"/>
                  <a:pt x="1976" y="4385"/>
                </a:cubicBezTo>
                <a:cubicBezTo>
                  <a:pt x="1994" y="4385"/>
                  <a:pt x="2009" y="4400"/>
                  <a:pt x="2010" y="4419"/>
                </a:cubicBezTo>
                <a:lnTo>
                  <a:pt x="2010" y="4419"/>
                </a:lnTo>
                <a:cubicBezTo>
                  <a:pt x="2010" y="4437"/>
                  <a:pt x="1995" y="4452"/>
                  <a:pt x="1976" y="4452"/>
                </a:cubicBezTo>
                <a:cubicBezTo>
                  <a:pt x="1958" y="4452"/>
                  <a:pt x="1943" y="4437"/>
                  <a:pt x="1943" y="4419"/>
                </a:cubicBezTo>
                <a:close/>
                <a:moveTo>
                  <a:pt x="1942" y="4286"/>
                </a:moveTo>
                <a:lnTo>
                  <a:pt x="1942" y="4285"/>
                </a:lnTo>
                <a:cubicBezTo>
                  <a:pt x="1942" y="4267"/>
                  <a:pt x="1957" y="4252"/>
                  <a:pt x="1976" y="4252"/>
                </a:cubicBezTo>
                <a:cubicBezTo>
                  <a:pt x="1994" y="4252"/>
                  <a:pt x="2009" y="4267"/>
                  <a:pt x="2009" y="4285"/>
                </a:cubicBezTo>
                <a:lnTo>
                  <a:pt x="2009" y="4285"/>
                </a:lnTo>
                <a:cubicBezTo>
                  <a:pt x="2009" y="4304"/>
                  <a:pt x="1994" y="4319"/>
                  <a:pt x="1976" y="4319"/>
                </a:cubicBezTo>
                <a:cubicBezTo>
                  <a:pt x="1958" y="4319"/>
                  <a:pt x="1943" y="4304"/>
                  <a:pt x="1942" y="4286"/>
                </a:cubicBezTo>
                <a:close/>
                <a:moveTo>
                  <a:pt x="1942" y="4152"/>
                </a:moveTo>
                <a:lnTo>
                  <a:pt x="1942" y="4152"/>
                </a:lnTo>
                <a:cubicBezTo>
                  <a:pt x="1942" y="4134"/>
                  <a:pt x="1957" y="4119"/>
                  <a:pt x="1975" y="4119"/>
                </a:cubicBezTo>
                <a:cubicBezTo>
                  <a:pt x="1994" y="4119"/>
                  <a:pt x="2009" y="4133"/>
                  <a:pt x="2009" y="4152"/>
                </a:cubicBezTo>
                <a:lnTo>
                  <a:pt x="2009" y="4152"/>
                </a:lnTo>
                <a:cubicBezTo>
                  <a:pt x="2009" y="4170"/>
                  <a:pt x="1994" y="4185"/>
                  <a:pt x="1976" y="4185"/>
                </a:cubicBezTo>
                <a:cubicBezTo>
                  <a:pt x="1957" y="4185"/>
                  <a:pt x="1942" y="4171"/>
                  <a:pt x="1942" y="4152"/>
                </a:cubicBezTo>
                <a:close/>
                <a:moveTo>
                  <a:pt x="1942" y="4019"/>
                </a:moveTo>
                <a:lnTo>
                  <a:pt x="1942" y="4019"/>
                </a:lnTo>
                <a:cubicBezTo>
                  <a:pt x="1942" y="4000"/>
                  <a:pt x="1956" y="3985"/>
                  <a:pt x="1975" y="3985"/>
                </a:cubicBezTo>
                <a:cubicBezTo>
                  <a:pt x="1993" y="3985"/>
                  <a:pt x="2008" y="4000"/>
                  <a:pt x="2008" y="4018"/>
                </a:cubicBezTo>
                <a:lnTo>
                  <a:pt x="2008" y="4019"/>
                </a:lnTo>
                <a:cubicBezTo>
                  <a:pt x="2008" y="4037"/>
                  <a:pt x="1994" y="4052"/>
                  <a:pt x="1975" y="4052"/>
                </a:cubicBezTo>
                <a:cubicBezTo>
                  <a:pt x="1957" y="4052"/>
                  <a:pt x="1942" y="4037"/>
                  <a:pt x="1942" y="4019"/>
                </a:cubicBezTo>
                <a:close/>
                <a:moveTo>
                  <a:pt x="1941" y="3885"/>
                </a:moveTo>
                <a:lnTo>
                  <a:pt x="1941" y="3885"/>
                </a:lnTo>
                <a:cubicBezTo>
                  <a:pt x="1941" y="3867"/>
                  <a:pt x="1956" y="3852"/>
                  <a:pt x="1974" y="3852"/>
                </a:cubicBezTo>
                <a:cubicBezTo>
                  <a:pt x="1993" y="3852"/>
                  <a:pt x="2008" y="3867"/>
                  <a:pt x="2008" y="3885"/>
                </a:cubicBezTo>
                <a:lnTo>
                  <a:pt x="2008" y="3885"/>
                </a:lnTo>
                <a:cubicBezTo>
                  <a:pt x="2008" y="3904"/>
                  <a:pt x="1993" y="3918"/>
                  <a:pt x="1975" y="3919"/>
                </a:cubicBezTo>
                <a:cubicBezTo>
                  <a:pt x="1956" y="3919"/>
                  <a:pt x="1941" y="3904"/>
                  <a:pt x="1941" y="3885"/>
                </a:cubicBezTo>
                <a:close/>
                <a:moveTo>
                  <a:pt x="1941" y="3752"/>
                </a:moveTo>
                <a:lnTo>
                  <a:pt x="1941" y="3752"/>
                </a:lnTo>
                <a:cubicBezTo>
                  <a:pt x="1941" y="3733"/>
                  <a:pt x="1956" y="3718"/>
                  <a:pt x="1974" y="3718"/>
                </a:cubicBezTo>
                <a:cubicBezTo>
                  <a:pt x="1993" y="3718"/>
                  <a:pt x="2007" y="3733"/>
                  <a:pt x="2008" y="3752"/>
                </a:cubicBezTo>
                <a:lnTo>
                  <a:pt x="2008" y="3752"/>
                </a:lnTo>
                <a:cubicBezTo>
                  <a:pt x="2008" y="3770"/>
                  <a:pt x="1993" y="3785"/>
                  <a:pt x="1974" y="3785"/>
                </a:cubicBezTo>
                <a:cubicBezTo>
                  <a:pt x="1956" y="3785"/>
                  <a:pt x="1941" y="3770"/>
                  <a:pt x="1941" y="3752"/>
                </a:cubicBezTo>
                <a:close/>
                <a:moveTo>
                  <a:pt x="1940" y="3619"/>
                </a:moveTo>
                <a:lnTo>
                  <a:pt x="1940" y="3618"/>
                </a:lnTo>
                <a:cubicBezTo>
                  <a:pt x="1940" y="3600"/>
                  <a:pt x="1955" y="3585"/>
                  <a:pt x="1974" y="3585"/>
                </a:cubicBezTo>
                <a:cubicBezTo>
                  <a:pt x="1992" y="3585"/>
                  <a:pt x="2007" y="3600"/>
                  <a:pt x="2007" y="3618"/>
                </a:cubicBezTo>
                <a:lnTo>
                  <a:pt x="2007" y="3618"/>
                </a:lnTo>
                <a:cubicBezTo>
                  <a:pt x="2007" y="3637"/>
                  <a:pt x="1992" y="3652"/>
                  <a:pt x="1974" y="3652"/>
                </a:cubicBezTo>
                <a:cubicBezTo>
                  <a:pt x="1956" y="3652"/>
                  <a:pt x="1941" y="3637"/>
                  <a:pt x="1940" y="3619"/>
                </a:cubicBezTo>
                <a:close/>
                <a:moveTo>
                  <a:pt x="1940" y="3485"/>
                </a:moveTo>
                <a:lnTo>
                  <a:pt x="1940" y="3485"/>
                </a:lnTo>
                <a:cubicBezTo>
                  <a:pt x="1940" y="3467"/>
                  <a:pt x="1955" y="3452"/>
                  <a:pt x="1973" y="3452"/>
                </a:cubicBezTo>
                <a:cubicBezTo>
                  <a:pt x="1992" y="3452"/>
                  <a:pt x="2007" y="3466"/>
                  <a:pt x="2007" y="3485"/>
                </a:cubicBezTo>
                <a:lnTo>
                  <a:pt x="2007" y="3485"/>
                </a:lnTo>
                <a:cubicBezTo>
                  <a:pt x="2007" y="3503"/>
                  <a:pt x="1992" y="3518"/>
                  <a:pt x="1974" y="3518"/>
                </a:cubicBezTo>
                <a:cubicBezTo>
                  <a:pt x="1955" y="3518"/>
                  <a:pt x="1940" y="3504"/>
                  <a:pt x="1940" y="3485"/>
                </a:cubicBezTo>
                <a:close/>
                <a:moveTo>
                  <a:pt x="1891" y="3382"/>
                </a:moveTo>
                <a:lnTo>
                  <a:pt x="1891" y="3382"/>
                </a:lnTo>
                <a:cubicBezTo>
                  <a:pt x="1882" y="3366"/>
                  <a:pt x="1888" y="3346"/>
                  <a:pt x="1904" y="3337"/>
                </a:cubicBezTo>
                <a:cubicBezTo>
                  <a:pt x="1920" y="3328"/>
                  <a:pt x="1940" y="3333"/>
                  <a:pt x="1949" y="3349"/>
                </a:cubicBezTo>
                <a:lnTo>
                  <a:pt x="1949" y="3349"/>
                </a:lnTo>
                <a:cubicBezTo>
                  <a:pt x="1958" y="3365"/>
                  <a:pt x="1952" y="3386"/>
                  <a:pt x="1936" y="3395"/>
                </a:cubicBezTo>
                <a:cubicBezTo>
                  <a:pt x="1920" y="3404"/>
                  <a:pt x="1900" y="3398"/>
                  <a:pt x="1891" y="3382"/>
                </a:cubicBezTo>
                <a:close/>
                <a:moveTo>
                  <a:pt x="1825" y="3266"/>
                </a:moveTo>
                <a:lnTo>
                  <a:pt x="1825" y="3266"/>
                </a:lnTo>
                <a:cubicBezTo>
                  <a:pt x="1816" y="3250"/>
                  <a:pt x="1822" y="3229"/>
                  <a:pt x="1838" y="3220"/>
                </a:cubicBezTo>
                <a:cubicBezTo>
                  <a:pt x="1854" y="3211"/>
                  <a:pt x="1874" y="3217"/>
                  <a:pt x="1883" y="3233"/>
                </a:cubicBezTo>
                <a:lnTo>
                  <a:pt x="1884" y="3233"/>
                </a:lnTo>
                <a:cubicBezTo>
                  <a:pt x="1893" y="3249"/>
                  <a:pt x="1887" y="3269"/>
                  <a:pt x="1871" y="3279"/>
                </a:cubicBezTo>
                <a:cubicBezTo>
                  <a:pt x="1855" y="3288"/>
                  <a:pt x="1834" y="3282"/>
                  <a:pt x="1825" y="3266"/>
                </a:cubicBezTo>
                <a:close/>
                <a:moveTo>
                  <a:pt x="1760" y="3150"/>
                </a:moveTo>
                <a:lnTo>
                  <a:pt x="1760" y="3150"/>
                </a:lnTo>
                <a:cubicBezTo>
                  <a:pt x="1751" y="3134"/>
                  <a:pt x="1757" y="3113"/>
                  <a:pt x="1773" y="3104"/>
                </a:cubicBezTo>
                <a:cubicBezTo>
                  <a:pt x="1789" y="3095"/>
                  <a:pt x="1809" y="3101"/>
                  <a:pt x="1818" y="3117"/>
                </a:cubicBezTo>
                <a:lnTo>
                  <a:pt x="1818" y="3117"/>
                </a:lnTo>
                <a:cubicBezTo>
                  <a:pt x="1827" y="3133"/>
                  <a:pt x="1821" y="3153"/>
                  <a:pt x="1805" y="3162"/>
                </a:cubicBezTo>
                <a:cubicBezTo>
                  <a:pt x="1789" y="3171"/>
                  <a:pt x="1769" y="3166"/>
                  <a:pt x="1760" y="3150"/>
                </a:cubicBezTo>
                <a:close/>
                <a:moveTo>
                  <a:pt x="1694" y="3033"/>
                </a:moveTo>
                <a:lnTo>
                  <a:pt x="1694" y="3033"/>
                </a:lnTo>
                <a:cubicBezTo>
                  <a:pt x="1685" y="3017"/>
                  <a:pt x="1691" y="2997"/>
                  <a:pt x="1707" y="2988"/>
                </a:cubicBezTo>
                <a:cubicBezTo>
                  <a:pt x="1723" y="2979"/>
                  <a:pt x="1743" y="2985"/>
                  <a:pt x="1752" y="3001"/>
                </a:cubicBezTo>
                <a:lnTo>
                  <a:pt x="1752" y="3001"/>
                </a:lnTo>
                <a:cubicBezTo>
                  <a:pt x="1761" y="3017"/>
                  <a:pt x="1756" y="3037"/>
                  <a:pt x="1740" y="3046"/>
                </a:cubicBezTo>
                <a:cubicBezTo>
                  <a:pt x="1724" y="3055"/>
                  <a:pt x="1703" y="3049"/>
                  <a:pt x="1694" y="3033"/>
                </a:cubicBezTo>
                <a:close/>
                <a:moveTo>
                  <a:pt x="1629" y="2917"/>
                </a:moveTo>
                <a:lnTo>
                  <a:pt x="1629" y="2917"/>
                </a:lnTo>
                <a:cubicBezTo>
                  <a:pt x="1620" y="2901"/>
                  <a:pt x="1625" y="2881"/>
                  <a:pt x="1641" y="2872"/>
                </a:cubicBezTo>
                <a:cubicBezTo>
                  <a:pt x="1658" y="2863"/>
                  <a:pt x="1678" y="2868"/>
                  <a:pt x="1687" y="2884"/>
                </a:cubicBezTo>
                <a:lnTo>
                  <a:pt x="1687" y="2885"/>
                </a:lnTo>
                <a:cubicBezTo>
                  <a:pt x="1696" y="2901"/>
                  <a:pt x="1690" y="2921"/>
                  <a:pt x="1674" y="2930"/>
                </a:cubicBezTo>
                <a:cubicBezTo>
                  <a:pt x="1658" y="2939"/>
                  <a:pt x="1638" y="2933"/>
                  <a:pt x="1629" y="2917"/>
                </a:cubicBezTo>
                <a:close/>
                <a:moveTo>
                  <a:pt x="1563" y="2801"/>
                </a:moveTo>
                <a:lnTo>
                  <a:pt x="1563" y="2801"/>
                </a:lnTo>
                <a:cubicBezTo>
                  <a:pt x="1554" y="2785"/>
                  <a:pt x="1560" y="2765"/>
                  <a:pt x="1576" y="2756"/>
                </a:cubicBezTo>
                <a:cubicBezTo>
                  <a:pt x="1592" y="2747"/>
                  <a:pt x="1612" y="2752"/>
                  <a:pt x="1621" y="2768"/>
                </a:cubicBezTo>
                <a:lnTo>
                  <a:pt x="1621" y="2768"/>
                </a:lnTo>
                <a:cubicBezTo>
                  <a:pt x="1630" y="2784"/>
                  <a:pt x="1625" y="2805"/>
                  <a:pt x="1609" y="2814"/>
                </a:cubicBezTo>
                <a:cubicBezTo>
                  <a:pt x="1593" y="2823"/>
                  <a:pt x="1572" y="2817"/>
                  <a:pt x="1563" y="2801"/>
                </a:cubicBezTo>
                <a:close/>
                <a:moveTo>
                  <a:pt x="1498" y="2685"/>
                </a:moveTo>
                <a:lnTo>
                  <a:pt x="1498" y="2685"/>
                </a:lnTo>
                <a:cubicBezTo>
                  <a:pt x="1489" y="2669"/>
                  <a:pt x="1494" y="2648"/>
                  <a:pt x="1510" y="2639"/>
                </a:cubicBezTo>
                <a:cubicBezTo>
                  <a:pt x="1526" y="2630"/>
                  <a:pt x="1547" y="2636"/>
                  <a:pt x="1556" y="2652"/>
                </a:cubicBezTo>
                <a:lnTo>
                  <a:pt x="1556" y="2652"/>
                </a:lnTo>
                <a:cubicBezTo>
                  <a:pt x="1565" y="2668"/>
                  <a:pt x="1559" y="2689"/>
                  <a:pt x="1543" y="2698"/>
                </a:cubicBezTo>
                <a:cubicBezTo>
                  <a:pt x="1527" y="2707"/>
                  <a:pt x="1507" y="2701"/>
                  <a:pt x="1498" y="2685"/>
                </a:cubicBezTo>
                <a:close/>
                <a:moveTo>
                  <a:pt x="1432" y="2569"/>
                </a:moveTo>
                <a:lnTo>
                  <a:pt x="1432" y="2569"/>
                </a:lnTo>
                <a:cubicBezTo>
                  <a:pt x="1423" y="2553"/>
                  <a:pt x="1429" y="2532"/>
                  <a:pt x="1445" y="2523"/>
                </a:cubicBezTo>
                <a:cubicBezTo>
                  <a:pt x="1461" y="2514"/>
                  <a:pt x="1481" y="2520"/>
                  <a:pt x="1490" y="2536"/>
                </a:cubicBezTo>
                <a:lnTo>
                  <a:pt x="1490" y="2536"/>
                </a:lnTo>
                <a:cubicBezTo>
                  <a:pt x="1499" y="2552"/>
                  <a:pt x="1494" y="2572"/>
                  <a:pt x="1478" y="2581"/>
                </a:cubicBezTo>
                <a:cubicBezTo>
                  <a:pt x="1462" y="2590"/>
                  <a:pt x="1441" y="2585"/>
                  <a:pt x="1432" y="2569"/>
                </a:cubicBezTo>
                <a:close/>
                <a:moveTo>
                  <a:pt x="1367" y="2452"/>
                </a:moveTo>
                <a:lnTo>
                  <a:pt x="1367" y="2452"/>
                </a:lnTo>
                <a:cubicBezTo>
                  <a:pt x="1358" y="2436"/>
                  <a:pt x="1363" y="2416"/>
                  <a:pt x="1379" y="2407"/>
                </a:cubicBezTo>
                <a:cubicBezTo>
                  <a:pt x="1395" y="2398"/>
                  <a:pt x="1416" y="2404"/>
                  <a:pt x="1425" y="2420"/>
                </a:cubicBezTo>
                <a:lnTo>
                  <a:pt x="1425" y="2420"/>
                </a:lnTo>
                <a:cubicBezTo>
                  <a:pt x="1434" y="2436"/>
                  <a:pt x="1428" y="2456"/>
                  <a:pt x="1412" y="2465"/>
                </a:cubicBezTo>
                <a:cubicBezTo>
                  <a:pt x="1396" y="2474"/>
                  <a:pt x="1376" y="2468"/>
                  <a:pt x="1367" y="2452"/>
                </a:cubicBezTo>
                <a:close/>
                <a:moveTo>
                  <a:pt x="1301" y="2336"/>
                </a:moveTo>
                <a:lnTo>
                  <a:pt x="1301" y="2336"/>
                </a:lnTo>
                <a:cubicBezTo>
                  <a:pt x="1292" y="2320"/>
                  <a:pt x="1298" y="2300"/>
                  <a:pt x="1314" y="2291"/>
                </a:cubicBezTo>
                <a:cubicBezTo>
                  <a:pt x="1330" y="2282"/>
                  <a:pt x="1350" y="2287"/>
                  <a:pt x="1359" y="2304"/>
                </a:cubicBezTo>
                <a:lnTo>
                  <a:pt x="1359" y="2304"/>
                </a:lnTo>
                <a:cubicBezTo>
                  <a:pt x="1368" y="2320"/>
                  <a:pt x="1363" y="2340"/>
                  <a:pt x="1346" y="2349"/>
                </a:cubicBezTo>
                <a:cubicBezTo>
                  <a:pt x="1330" y="2358"/>
                  <a:pt x="1310" y="2352"/>
                  <a:pt x="1301" y="2336"/>
                </a:cubicBezTo>
                <a:close/>
                <a:moveTo>
                  <a:pt x="1236" y="2220"/>
                </a:moveTo>
                <a:lnTo>
                  <a:pt x="1236" y="2220"/>
                </a:lnTo>
                <a:cubicBezTo>
                  <a:pt x="1227" y="2204"/>
                  <a:pt x="1232" y="2184"/>
                  <a:pt x="1248" y="2175"/>
                </a:cubicBezTo>
                <a:cubicBezTo>
                  <a:pt x="1264" y="2166"/>
                  <a:pt x="1285" y="2171"/>
                  <a:pt x="1294" y="2187"/>
                </a:cubicBezTo>
                <a:lnTo>
                  <a:pt x="1294" y="2187"/>
                </a:lnTo>
                <a:cubicBezTo>
                  <a:pt x="1303" y="2203"/>
                  <a:pt x="1297" y="2224"/>
                  <a:pt x="1281" y="2233"/>
                </a:cubicBezTo>
                <a:cubicBezTo>
                  <a:pt x="1265" y="2242"/>
                  <a:pt x="1245" y="2236"/>
                  <a:pt x="1236" y="2220"/>
                </a:cubicBezTo>
                <a:close/>
                <a:moveTo>
                  <a:pt x="1170" y="2104"/>
                </a:moveTo>
                <a:lnTo>
                  <a:pt x="1170" y="2104"/>
                </a:lnTo>
                <a:cubicBezTo>
                  <a:pt x="1161" y="2088"/>
                  <a:pt x="1167" y="2067"/>
                  <a:pt x="1183" y="2058"/>
                </a:cubicBezTo>
                <a:cubicBezTo>
                  <a:pt x="1199" y="2049"/>
                  <a:pt x="1219" y="2055"/>
                  <a:pt x="1228" y="2071"/>
                </a:cubicBezTo>
                <a:lnTo>
                  <a:pt x="1228" y="2071"/>
                </a:lnTo>
                <a:cubicBezTo>
                  <a:pt x="1237" y="2087"/>
                  <a:pt x="1231" y="2108"/>
                  <a:pt x="1215" y="2117"/>
                </a:cubicBezTo>
                <a:cubicBezTo>
                  <a:pt x="1199" y="2126"/>
                  <a:pt x="1179" y="2120"/>
                  <a:pt x="1170" y="2104"/>
                </a:cubicBezTo>
                <a:close/>
                <a:moveTo>
                  <a:pt x="1105" y="1988"/>
                </a:moveTo>
                <a:lnTo>
                  <a:pt x="1104" y="1988"/>
                </a:lnTo>
                <a:cubicBezTo>
                  <a:pt x="1095" y="1971"/>
                  <a:pt x="1101" y="1951"/>
                  <a:pt x="1117" y="1942"/>
                </a:cubicBezTo>
                <a:cubicBezTo>
                  <a:pt x="1133" y="1933"/>
                  <a:pt x="1154" y="1939"/>
                  <a:pt x="1163" y="1955"/>
                </a:cubicBezTo>
                <a:lnTo>
                  <a:pt x="1163" y="1955"/>
                </a:lnTo>
                <a:cubicBezTo>
                  <a:pt x="1172" y="1971"/>
                  <a:pt x="1166" y="1991"/>
                  <a:pt x="1150" y="2000"/>
                </a:cubicBezTo>
                <a:cubicBezTo>
                  <a:pt x="1134" y="2009"/>
                  <a:pt x="1114" y="2004"/>
                  <a:pt x="1105" y="1988"/>
                </a:cubicBezTo>
                <a:close/>
                <a:moveTo>
                  <a:pt x="1039" y="1871"/>
                </a:moveTo>
                <a:lnTo>
                  <a:pt x="1039" y="1871"/>
                </a:lnTo>
                <a:cubicBezTo>
                  <a:pt x="1030" y="1855"/>
                  <a:pt x="1036" y="1835"/>
                  <a:pt x="1052" y="1826"/>
                </a:cubicBezTo>
                <a:cubicBezTo>
                  <a:pt x="1068" y="1817"/>
                  <a:pt x="1088" y="1823"/>
                  <a:pt x="1097" y="1839"/>
                </a:cubicBezTo>
                <a:lnTo>
                  <a:pt x="1097" y="1839"/>
                </a:lnTo>
                <a:cubicBezTo>
                  <a:pt x="1106" y="1855"/>
                  <a:pt x="1100" y="1875"/>
                  <a:pt x="1084" y="1884"/>
                </a:cubicBezTo>
                <a:cubicBezTo>
                  <a:pt x="1068" y="1893"/>
                  <a:pt x="1048" y="1887"/>
                  <a:pt x="1039" y="1871"/>
                </a:cubicBezTo>
                <a:close/>
                <a:moveTo>
                  <a:pt x="973" y="1755"/>
                </a:moveTo>
                <a:lnTo>
                  <a:pt x="973" y="1755"/>
                </a:lnTo>
                <a:cubicBezTo>
                  <a:pt x="964" y="1739"/>
                  <a:pt x="970" y="1719"/>
                  <a:pt x="986" y="1710"/>
                </a:cubicBezTo>
                <a:cubicBezTo>
                  <a:pt x="1002" y="1701"/>
                  <a:pt x="1023" y="1707"/>
                  <a:pt x="1032" y="1723"/>
                </a:cubicBezTo>
                <a:lnTo>
                  <a:pt x="1032" y="1723"/>
                </a:lnTo>
                <a:cubicBezTo>
                  <a:pt x="1041" y="1739"/>
                  <a:pt x="1035" y="1759"/>
                  <a:pt x="1019" y="1768"/>
                </a:cubicBezTo>
                <a:cubicBezTo>
                  <a:pt x="1003" y="1777"/>
                  <a:pt x="982" y="1771"/>
                  <a:pt x="973" y="1755"/>
                </a:cubicBezTo>
                <a:close/>
                <a:moveTo>
                  <a:pt x="908" y="1639"/>
                </a:moveTo>
                <a:lnTo>
                  <a:pt x="908" y="1639"/>
                </a:lnTo>
                <a:cubicBezTo>
                  <a:pt x="899" y="1623"/>
                  <a:pt x="905" y="1603"/>
                  <a:pt x="921" y="1594"/>
                </a:cubicBezTo>
                <a:cubicBezTo>
                  <a:pt x="937" y="1585"/>
                  <a:pt x="957" y="1590"/>
                  <a:pt x="966" y="1606"/>
                </a:cubicBezTo>
                <a:lnTo>
                  <a:pt x="966" y="1606"/>
                </a:lnTo>
                <a:cubicBezTo>
                  <a:pt x="975" y="1623"/>
                  <a:pt x="969" y="1643"/>
                  <a:pt x="953" y="1652"/>
                </a:cubicBezTo>
                <a:cubicBezTo>
                  <a:pt x="937" y="1661"/>
                  <a:pt x="917" y="1655"/>
                  <a:pt x="908" y="1639"/>
                </a:cubicBezTo>
                <a:close/>
                <a:moveTo>
                  <a:pt x="842" y="1523"/>
                </a:moveTo>
                <a:lnTo>
                  <a:pt x="842" y="1523"/>
                </a:lnTo>
                <a:cubicBezTo>
                  <a:pt x="833" y="1507"/>
                  <a:pt x="839" y="1486"/>
                  <a:pt x="855" y="1477"/>
                </a:cubicBezTo>
                <a:cubicBezTo>
                  <a:pt x="871" y="1468"/>
                  <a:pt x="892" y="1474"/>
                  <a:pt x="901" y="1490"/>
                </a:cubicBezTo>
                <a:lnTo>
                  <a:pt x="901" y="1490"/>
                </a:lnTo>
                <a:cubicBezTo>
                  <a:pt x="910" y="1506"/>
                  <a:pt x="904" y="1527"/>
                  <a:pt x="888" y="1536"/>
                </a:cubicBezTo>
                <a:cubicBezTo>
                  <a:pt x="872" y="1545"/>
                  <a:pt x="851" y="1539"/>
                  <a:pt x="842" y="1523"/>
                </a:cubicBezTo>
                <a:close/>
                <a:moveTo>
                  <a:pt x="777" y="1407"/>
                </a:moveTo>
                <a:lnTo>
                  <a:pt x="777" y="1407"/>
                </a:lnTo>
                <a:cubicBezTo>
                  <a:pt x="768" y="1391"/>
                  <a:pt x="774" y="1370"/>
                  <a:pt x="790" y="1361"/>
                </a:cubicBezTo>
                <a:cubicBezTo>
                  <a:pt x="806" y="1352"/>
                  <a:pt x="826" y="1358"/>
                  <a:pt x="835" y="1374"/>
                </a:cubicBezTo>
                <a:lnTo>
                  <a:pt x="835" y="1374"/>
                </a:lnTo>
                <a:cubicBezTo>
                  <a:pt x="844" y="1390"/>
                  <a:pt x="838" y="1410"/>
                  <a:pt x="822" y="1419"/>
                </a:cubicBezTo>
                <a:cubicBezTo>
                  <a:pt x="806" y="1428"/>
                  <a:pt x="786" y="1423"/>
                  <a:pt x="777" y="1407"/>
                </a:cubicBezTo>
                <a:close/>
                <a:moveTo>
                  <a:pt x="711" y="1290"/>
                </a:moveTo>
                <a:lnTo>
                  <a:pt x="711" y="1290"/>
                </a:lnTo>
                <a:cubicBezTo>
                  <a:pt x="702" y="1274"/>
                  <a:pt x="708" y="1254"/>
                  <a:pt x="724" y="1245"/>
                </a:cubicBezTo>
                <a:cubicBezTo>
                  <a:pt x="740" y="1236"/>
                  <a:pt x="760" y="1242"/>
                  <a:pt x="769" y="1258"/>
                </a:cubicBezTo>
                <a:lnTo>
                  <a:pt x="769" y="1258"/>
                </a:lnTo>
                <a:cubicBezTo>
                  <a:pt x="778" y="1274"/>
                  <a:pt x="773" y="1294"/>
                  <a:pt x="757" y="1303"/>
                </a:cubicBezTo>
                <a:cubicBezTo>
                  <a:pt x="741" y="1312"/>
                  <a:pt x="720" y="1307"/>
                  <a:pt x="711" y="1290"/>
                </a:cubicBezTo>
                <a:close/>
                <a:moveTo>
                  <a:pt x="646" y="1174"/>
                </a:moveTo>
                <a:lnTo>
                  <a:pt x="646" y="1174"/>
                </a:lnTo>
                <a:cubicBezTo>
                  <a:pt x="637" y="1158"/>
                  <a:pt x="642" y="1138"/>
                  <a:pt x="659" y="1129"/>
                </a:cubicBezTo>
                <a:cubicBezTo>
                  <a:pt x="675" y="1120"/>
                  <a:pt x="695" y="1126"/>
                  <a:pt x="704" y="1142"/>
                </a:cubicBezTo>
                <a:lnTo>
                  <a:pt x="704" y="1142"/>
                </a:lnTo>
                <a:cubicBezTo>
                  <a:pt x="713" y="1158"/>
                  <a:pt x="707" y="1178"/>
                  <a:pt x="691" y="1187"/>
                </a:cubicBezTo>
                <a:cubicBezTo>
                  <a:pt x="675" y="1196"/>
                  <a:pt x="655" y="1190"/>
                  <a:pt x="646" y="1174"/>
                </a:cubicBezTo>
                <a:close/>
                <a:moveTo>
                  <a:pt x="580" y="1058"/>
                </a:moveTo>
                <a:lnTo>
                  <a:pt x="580" y="1058"/>
                </a:lnTo>
                <a:cubicBezTo>
                  <a:pt x="571" y="1042"/>
                  <a:pt x="577" y="1022"/>
                  <a:pt x="593" y="1013"/>
                </a:cubicBezTo>
                <a:cubicBezTo>
                  <a:pt x="609" y="1004"/>
                  <a:pt x="629" y="1009"/>
                  <a:pt x="638" y="1025"/>
                </a:cubicBezTo>
                <a:lnTo>
                  <a:pt x="638" y="1025"/>
                </a:lnTo>
                <a:cubicBezTo>
                  <a:pt x="647" y="1042"/>
                  <a:pt x="642" y="1062"/>
                  <a:pt x="626" y="1071"/>
                </a:cubicBezTo>
                <a:cubicBezTo>
                  <a:pt x="610" y="1080"/>
                  <a:pt x="589" y="1074"/>
                  <a:pt x="580" y="1058"/>
                </a:cubicBezTo>
                <a:close/>
                <a:moveTo>
                  <a:pt x="515" y="942"/>
                </a:moveTo>
                <a:lnTo>
                  <a:pt x="515" y="942"/>
                </a:lnTo>
                <a:cubicBezTo>
                  <a:pt x="506" y="926"/>
                  <a:pt x="511" y="905"/>
                  <a:pt x="527" y="896"/>
                </a:cubicBezTo>
                <a:cubicBezTo>
                  <a:pt x="544" y="887"/>
                  <a:pt x="564" y="893"/>
                  <a:pt x="573" y="909"/>
                </a:cubicBezTo>
                <a:lnTo>
                  <a:pt x="573" y="909"/>
                </a:lnTo>
                <a:cubicBezTo>
                  <a:pt x="582" y="925"/>
                  <a:pt x="576" y="946"/>
                  <a:pt x="560" y="955"/>
                </a:cubicBezTo>
                <a:cubicBezTo>
                  <a:pt x="544" y="964"/>
                  <a:pt x="524" y="958"/>
                  <a:pt x="515" y="942"/>
                </a:cubicBezTo>
                <a:close/>
                <a:moveTo>
                  <a:pt x="449" y="826"/>
                </a:moveTo>
                <a:lnTo>
                  <a:pt x="449" y="826"/>
                </a:lnTo>
                <a:cubicBezTo>
                  <a:pt x="440" y="810"/>
                  <a:pt x="446" y="789"/>
                  <a:pt x="462" y="780"/>
                </a:cubicBezTo>
                <a:cubicBezTo>
                  <a:pt x="478" y="771"/>
                  <a:pt x="498" y="777"/>
                  <a:pt x="507" y="793"/>
                </a:cubicBezTo>
                <a:lnTo>
                  <a:pt x="507" y="793"/>
                </a:lnTo>
                <a:cubicBezTo>
                  <a:pt x="516" y="809"/>
                  <a:pt x="511" y="829"/>
                  <a:pt x="495" y="838"/>
                </a:cubicBezTo>
                <a:cubicBezTo>
                  <a:pt x="478" y="847"/>
                  <a:pt x="458" y="842"/>
                  <a:pt x="449" y="826"/>
                </a:cubicBezTo>
                <a:close/>
                <a:moveTo>
                  <a:pt x="384" y="709"/>
                </a:moveTo>
                <a:lnTo>
                  <a:pt x="384" y="709"/>
                </a:lnTo>
                <a:cubicBezTo>
                  <a:pt x="375" y="693"/>
                  <a:pt x="380" y="673"/>
                  <a:pt x="396" y="664"/>
                </a:cubicBezTo>
                <a:cubicBezTo>
                  <a:pt x="412" y="655"/>
                  <a:pt x="433" y="661"/>
                  <a:pt x="442" y="677"/>
                </a:cubicBezTo>
                <a:lnTo>
                  <a:pt x="442" y="677"/>
                </a:lnTo>
                <a:cubicBezTo>
                  <a:pt x="451" y="693"/>
                  <a:pt x="445" y="713"/>
                  <a:pt x="429" y="722"/>
                </a:cubicBezTo>
                <a:cubicBezTo>
                  <a:pt x="413" y="731"/>
                  <a:pt x="393" y="726"/>
                  <a:pt x="384" y="709"/>
                </a:cubicBezTo>
                <a:close/>
                <a:moveTo>
                  <a:pt x="318" y="593"/>
                </a:moveTo>
                <a:lnTo>
                  <a:pt x="318" y="593"/>
                </a:lnTo>
                <a:cubicBezTo>
                  <a:pt x="309" y="577"/>
                  <a:pt x="315" y="557"/>
                  <a:pt x="331" y="548"/>
                </a:cubicBezTo>
                <a:cubicBezTo>
                  <a:pt x="347" y="539"/>
                  <a:pt x="367" y="545"/>
                  <a:pt x="376" y="561"/>
                </a:cubicBezTo>
                <a:lnTo>
                  <a:pt x="376" y="561"/>
                </a:lnTo>
                <a:cubicBezTo>
                  <a:pt x="385" y="577"/>
                  <a:pt x="380" y="597"/>
                  <a:pt x="363" y="606"/>
                </a:cubicBezTo>
                <a:cubicBezTo>
                  <a:pt x="347" y="615"/>
                  <a:pt x="327" y="609"/>
                  <a:pt x="318" y="593"/>
                </a:cubicBezTo>
                <a:close/>
                <a:moveTo>
                  <a:pt x="253" y="477"/>
                </a:moveTo>
                <a:lnTo>
                  <a:pt x="253" y="477"/>
                </a:lnTo>
                <a:cubicBezTo>
                  <a:pt x="244" y="461"/>
                  <a:pt x="249" y="441"/>
                  <a:pt x="265" y="432"/>
                </a:cubicBezTo>
                <a:cubicBezTo>
                  <a:pt x="281" y="423"/>
                  <a:pt x="302" y="428"/>
                  <a:pt x="311" y="444"/>
                </a:cubicBezTo>
                <a:lnTo>
                  <a:pt x="311" y="445"/>
                </a:lnTo>
                <a:cubicBezTo>
                  <a:pt x="320" y="461"/>
                  <a:pt x="314" y="481"/>
                  <a:pt x="298" y="490"/>
                </a:cubicBezTo>
                <a:cubicBezTo>
                  <a:pt x="282" y="499"/>
                  <a:pt x="262" y="493"/>
                  <a:pt x="253" y="477"/>
                </a:cubicBezTo>
                <a:close/>
                <a:moveTo>
                  <a:pt x="187" y="361"/>
                </a:moveTo>
                <a:lnTo>
                  <a:pt x="187" y="361"/>
                </a:lnTo>
                <a:cubicBezTo>
                  <a:pt x="178" y="345"/>
                  <a:pt x="184" y="324"/>
                  <a:pt x="200" y="315"/>
                </a:cubicBezTo>
                <a:cubicBezTo>
                  <a:pt x="216" y="306"/>
                  <a:pt x="236" y="312"/>
                  <a:pt x="245" y="328"/>
                </a:cubicBezTo>
                <a:lnTo>
                  <a:pt x="245" y="328"/>
                </a:lnTo>
                <a:cubicBezTo>
                  <a:pt x="254" y="344"/>
                  <a:pt x="248" y="365"/>
                  <a:pt x="232" y="374"/>
                </a:cubicBezTo>
                <a:cubicBezTo>
                  <a:pt x="216" y="383"/>
                  <a:pt x="196" y="377"/>
                  <a:pt x="187" y="361"/>
                </a:cubicBezTo>
                <a:close/>
                <a:moveTo>
                  <a:pt x="121" y="245"/>
                </a:moveTo>
                <a:lnTo>
                  <a:pt x="121" y="245"/>
                </a:lnTo>
                <a:cubicBezTo>
                  <a:pt x="112" y="229"/>
                  <a:pt x="118" y="208"/>
                  <a:pt x="134" y="199"/>
                </a:cubicBezTo>
                <a:cubicBezTo>
                  <a:pt x="150" y="190"/>
                  <a:pt x="171" y="196"/>
                  <a:pt x="180" y="212"/>
                </a:cubicBezTo>
                <a:lnTo>
                  <a:pt x="180" y="212"/>
                </a:lnTo>
                <a:cubicBezTo>
                  <a:pt x="189" y="228"/>
                  <a:pt x="183" y="249"/>
                  <a:pt x="167" y="258"/>
                </a:cubicBezTo>
                <a:cubicBezTo>
                  <a:pt x="151" y="266"/>
                  <a:pt x="130" y="261"/>
                  <a:pt x="121" y="245"/>
                </a:cubicBezTo>
                <a:close/>
                <a:moveTo>
                  <a:pt x="56" y="129"/>
                </a:moveTo>
                <a:lnTo>
                  <a:pt x="56" y="128"/>
                </a:lnTo>
                <a:cubicBezTo>
                  <a:pt x="47" y="112"/>
                  <a:pt x="53" y="92"/>
                  <a:pt x="69" y="83"/>
                </a:cubicBezTo>
                <a:cubicBezTo>
                  <a:pt x="85" y="74"/>
                  <a:pt x="105" y="80"/>
                  <a:pt x="114" y="96"/>
                </a:cubicBezTo>
                <a:lnTo>
                  <a:pt x="114" y="96"/>
                </a:lnTo>
                <a:cubicBezTo>
                  <a:pt x="123" y="112"/>
                  <a:pt x="117" y="132"/>
                  <a:pt x="101" y="141"/>
                </a:cubicBezTo>
                <a:cubicBezTo>
                  <a:pt x="85" y="150"/>
                  <a:pt x="65" y="145"/>
                  <a:pt x="56" y="129"/>
                </a:cubicBezTo>
                <a:close/>
                <a:moveTo>
                  <a:pt x="69" y="28"/>
                </a:moveTo>
                <a:lnTo>
                  <a:pt x="69" y="28"/>
                </a:lnTo>
                <a:cubicBezTo>
                  <a:pt x="74" y="45"/>
                  <a:pt x="64" y="64"/>
                  <a:pt x="47" y="69"/>
                </a:cubicBezTo>
                <a:cubicBezTo>
                  <a:pt x="29" y="75"/>
                  <a:pt x="10" y="65"/>
                  <a:pt x="5" y="47"/>
                </a:cubicBezTo>
                <a:lnTo>
                  <a:pt x="5" y="47"/>
                </a:lnTo>
                <a:cubicBezTo>
                  <a:pt x="0" y="29"/>
                  <a:pt x="10" y="11"/>
                  <a:pt x="27" y="5"/>
                </a:cubicBezTo>
                <a:cubicBezTo>
                  <a:pt x="45" y="0"/>
                  <a:pt x="64" y="10"/>
                  <a:pt x="69" y="28"/>
                </a:cubicBezTo>
                <a:close/>
                <a:moveTo>
                  <a:pt x="107" y="156"/>
                </a:moveTo>
                <a:lnTo>
                  <a:pt x="107" y="156"/>
                </a:lnTo>
                <a:cubicBezTo>
                  <a:pt x="112" y="173"/>
                  <a:pt x="102" y="192"/>
                  <a:pt x="84" y="197"/>
                </a:cubicBezTo>
                <a:cubicBezTo>
                  <a:pt x="67" y="203"/>
                  <a:pt x="48" y="193"/>
                  <a:pt x="43" y="175"/>
                </a:cubicBezTo>
                <a:lnTo>
                  <a:pt x="43" y="175"/>
                </a:lnTo>
                <a:cubicBezTo>
                  <a:pt x="38" y="157"/>
                  <a:pt x="48" y="139"/>
                  <a:pt x="65" y="133"/>
                </a:cubicBezTo>
                <a:cubicBezTo>
                  <a:pt x="83" y="128"/>
                  <a:pt x="101" y="138"/>
                  <a:pt x="107" y="156"/>
                </a:cubicBezTo>
                <a:close/>
                <a:moveTo>
                  <a:pt x="145" y="284"/>
                </a:moveTo>
                <a:lnTo>
                  <a:pt x="145" y="284"/>
                </a:lnTo>
                <a:cubicBezTo>
                  <a:pt x="150" y="301"/>
                  <a:pt x="140" y="320"/>
                  <a:pt x="122" y="325"/>
                </a:cubicBezTo>
                <a:cubicBezTo>
                  <a:pt x="105" y="330"/>
                  <a:pt x="86" y="321"/>
                  <a:pt x="81" y="303"/>
                </a:cubicBezTo>
                <a:lnTo>
                  <a:pt x="81" y="303"/>
                </a:lnTo>
                <a:cubicBezTo>
                  <a:pt x="75" y="285"/>
                  <a:pt x="85" y="267"/>
                  <a:pt x="103" y="261"/>
                </a:cubicBezTo>
                <a:cubicBezTo>
                  <a:pt x="121" y="256"/>
                  <a:pt x="139" y="266"/>
                  <a:pt x="145" y="284"/>
                </a:cubicBezTo>
                <a:close/>
                <a:moveTo>
                  <a:pt x="182" y="411"/>
                </a:moveTo>
                <a:lnTo>
                  <a:pt x="182" y="412"/>
                </a:lnTo>
                <a:cubicBezTo>
                  <a:pt x="188" y="429"/>
                  <a:pt x="178" y="448"/>
                  <a:pt x="160" y="453"/>
                </a:cubicBezTo>
                <a:cubicBezTo>
                  <a:pt x="142" y="458"/>
                  <a:pt x="124" y="448"/>
                  <a:pt x="119" y="431"/>
                </a:cubicBezTo>
                <a:lnTo>
                  <a:pt x="119" y="431"/>
                </a:lnTo>
                <a:cubicBezTo>
                  <a:pt x="113" y="413"/>
                  <a:pt x="123" y="395"/>
                  <a:pt x="141" y="389"/>
                </a:cubicBezTo>
                <a:cubicBezTo>
                  <a:pt x="158" y="384"/>
                  <a:pt x="177" y="394"/>
                  <a:pt x="182" y="411"/>
                </a:cubicBezTo>
                <a:close/>
                <a:moveTo>
                  <a:pt x="220" y="539"/>
                </a:moveTo>
                <a:lnTo>
                  <a:pt x="220" y="539"/>
                </a:lnTo>
                <a:cubicBezTo>
                  <a:pt x="226" y="557"/>
                  <a:pt x="216" y="576"/>
                  <a:pt x="198" y="581"/>
                </a:cubicBezTo>
                <a:cubicBezTo>
                  <a:pt x="180" y="586"/>
                  <a:pt x="162" y="576"/>
                  <a:pt x="156" y="559"/>
                </a:cubicBezTo>
                <a:lnTo>
                  <a:pt x="156" y="559"/>
                </a:lnTo>
                <a:cubicBezTo>
                  <a:pt x="151" y="541"/>
                  <a:pt x="161" y="522"/>
                  <a:pt x="179" y="517"/>
                </a:cubicBezTo>
                <a:cubicBezTo>
                  <a:pt x="196" y="512"/>
                  <a:pt x="215" y="522"/>
                  <a:pt x="220" y="539"/>
                </a:cubicBezTo>
                <a:close/>
                <a:moveTo>
                  <a:pt x="258" y="667"/>
                </a:moveTo>
                <a:lnTo>
                  <a:pt x="258" y="667"/>
                </a:lnTo>
                <a:cubicBezTo>
                  <a:pt x="263" y="685"/>
                  <a:pt x="253" y="704"/>
                  <a:pt x="236" y="709"/>
                </a:cubicBezTo>
                <a:cubicBezTo>
                  <a:pt x="218" y="714"/>
                  <a:pt x="200" y="704"/>
                  <a:pt x="194" y="687"/>
                </a:cubicBezTo>
                <a:lnTo>
                  <a:pt x="194" y="687"/>
                </a:lnTo>
                <a:cubicBezTo>
                  <a:pt x="189" y="669"/>
                  <a:pt x="199" y="650"/>
                  <a:pt x="216" y="645"/>
                </a:cubicBezTo>
                <a:cubicBezTo>
                  <a:pt x="234" y="640"/>
                  <a:pt x="253" y="650"/>
                  <a:pt x="258" y="667"/>
                </a:cubicBezTo>
                <a:close/>
                <a:moveTo>
                  <a:pt x="296" y="795"/>
                </a:moveTo>
                <a:lnTo>
                  <a:pt x="296" y="795"/>
                </a:lnTo>
                <a:cubicBezTo>
                  <a:pt x="301" y="813"/>
                  <a:pt x="291" y="832"/>
                  <a:pt x="274" y="837"/>
                </a:cubicBezTo>
                <a:cubicBezTo>
                  <a:pt x="256" y="842"/>
                  <a:pt x="237" y="832"/>
                  <a:pt x="232" y="815"/>
                </a:cubicBezTo>
                <a:lnTo>
                  <a:pt x="232" y="815"/>
                </a:lnTo>
                <a:cubicBezTo>
                  <a:pt x="227" y="797"/>
                  <a:pt x="237" y="778"/>
                  <a:pt x="254" y="773"/>
                </a:cubicBezTo>
                <a:cubicBezTo>
                  <a:pt x="272" y="768"/>
                  <a:pt x="290" y="778"/>
                  <a:pt x="296" y="795"/>
                </a:cubicBezTo>
                <a:close/>
                <a:moveTo>
                  <a:pt x="334" y="923"/>
                </a:moveTo>
                <a:lnTo>
                  <a:pt x="334" y="923"/>
                </a:lnTo>
                <a:cubicBezTo>
                  <a:pt x="339" y="941"/>
                  <a:pt x="329" y="959"/>
                  <a:pt x="311" y="965"/>
                </a:cubicBezTo>
                <a:cubicBezTo>
                  <a:pt x="294" y="970"/>
                  <a:pt x="275" y="960"/>
                  <a:pt x="270" y="943"/>
                </a:cubicBezTo>
                <a:lnTo>
                  <a:pt x="270" y="942"/>
                </a:lnTo>
                <a:cubicBezTo>
                  <a:pt x="264" y="925"/>
                  <a:pt x="274" y="906"/>
                  <a:pt x="292" y="901"/>
                </a:cubicBezTo>
                <a:cubicBezTo>
                  <a:pt x="310" y="896"/>
                  <a:pt x="328" y="906"/>
                  <a:pt x="334" y="923"/>
                </a:cubicBezTo>
                <a:close/>
                <a:moveTo>
                  <a:pt x="371" y="1051"/>
                </a:moveTo>
                <a:lnTo>
                  <a:pt x="371" y="1051"/>
                </a:lnTo>
                <a:cubicBezTo>
                  <a:pt x="377" y="1069"/>
                  <a:pt x="367" y="1087"/>
                  <a:pt x="349" y="1093"/>
                </a:cubicBezTo>
                <a:cubicBezTo>
                  <a:pt x="332" y="1098"/>
                  <a:pt x="313" y="1088"/>
                  <a:pt x="308" y="1070"/>
                </a:cubicBezTo>
                <a:lnTo>
                  <a:pt x="308" y="1070"/>
                </a:lnTo>
                <a:cubicBezTo>
                  <a:pt x="302" y="1053"/>
                  <a:pt x="312" y="1034"/>
                  <a:pt x="330" y="1029"/>
                </a:cubicBezTo>
                <a:cubicBezTo>
                  <a:pt x="348" y="1024"/>
                  <a:pt x="366" y="1034"/>
                  <a:pt x="371" y="1051"/>
                </a:cubicBezTo>
                <a:close/>
                <a:moveTo>
                  <a:pt x="409" y="1179"/>
                </a:moveTo>
                <a:lnTo>
                  <a:pt x="409" y="1179"/>
                </a:lnTo>
                <a:cubicBezTo>
                  <a:pt x="415" y="1197"/>
                  <a:pt x="405" y="1215"/>
                  <a:pt x="387" y="1221"/>
                </a:cubicBezTo>
                <a:cubicBezTo>
                  <a:pt x="369" y="1226"/>
                  <a:pt x="351" y="1216"/>
                  <a:pt x="345" y="1198"/>
                </a:cubicBezTo>
                <a:lnTo>
                  <a:pt x="345" y="1198"/>
                </a:lnTo>
                <a:cubicBezTo>
                  <a:pt x="340" y="1181"/>
                  <a:pt x="350" y="1162"/>
                  <a:pt x="368" y="1157"/>
                </a:cubicBezTo>
                <a:cubicBezTo>
                  <a:pt x="385" y="1151"/>
                  <a:pt x="404" y="1161"/>
                  <a:pt x="409" y="1179"/>
                </a:cubicBezTo>
                <a:close/>
                <a:moveTo>
                  <a:pt x="447" y="1307"/>
                </a:moveTo>
                <a:lnTo>
                  <a:pt x="447" y="1307"/>
                </a:lnTo>
                <a:cubicBezTo>
                  <a:pt x="452" y="1325"/>
                  <a:pt x="442" y="1343"/>
                  <a:pt x="425" y="1349"/>
                </a:cubicBezTo>
                <a:cubicBezTo>
                  <a:pt x="407" y="1354"/>
                  <a:pt x="389" y="1344"/>
                  <a:pt x="383" y="1326"/>
                </a:cubicBezTo>
                <a:lnTo>
                  <a:pt x="383" y="1326"/>
                </a:lnTo>
                <a:cubicBezTo>
                  <a:pt x="378" y="1309"/>
                  <a:pt x="388" y="1290"/>
                  <a:pt x="406" y="1285"/>
                </a:cubicBezTo>
                <a:cubicBezTo>
                  <a:pt x="423" y="1279"/>
                  <a:pt x="442" y="1289"/>
                  <a:pt x="447" y="1307"/>
                </a:cubicBezTo>
                <a:close/>
                <a:moveTo>
                  <a:pt x="485" y="1435"/>
                </a:moveTo>
                <a:lnTo>
                  <a:pt x="485" y="1435"/>
                </a:lnTo>
                <a:cubicBezTo>
                  <a:pt x="490" y="1453"/>
                  <a:pt x="480" y="1471"/>
                  <a:pt x="463" y="1477"/>
                </a:cubicBezTo>
                <a:cubicBezTo>
                  <a:pt x="445" y="1482"/>
                  <a:pt x="426" y="1472"/>
                  <a:pt x="421" y="1454"/>
                </a:cubicBezTo>
                <a:lnTo>
                  <a:pt x="421" y="1454"/>
                </a:lnTo>
                <a:cubicBezTo>
                  <a:pt x="416" y="1437"/>
                  <a:pt x="426" y="1418"/>
                  <a:pt x="443" y="1413"/>
                </a:cubicBezTo>
                <a:cubicBezTo>
                  <a:pt x="461" y="1407"/>
                  <a:pt x="480" y="1417"/>
                  <a:pt x="485" y="1435"/>
                </a:cubicBezTo>
                <a:close/>
                <a:moveTo>
                  <a:pt x="523" y="1563"/>
                </a:moveTo>
                <a:lnTo>
                  <a:pt x="523" y="1563"/>
                </a:lnTo>
                <a:cubicBezTo>
                  <a:pt x="528" y="1581"/>
                  <a:pt x="518" y="1599"/>
                  <a:pt x="500" y="1604"/>
                </a:cubicBezTo>
                <a:cubicBezTo>
                  <a:pt x="483" y="1610"/>
                  <a:pt x="464" y="1600"/>
                  <a:pt x="459" y="1582"/>
                </a:cubicBezTo>
                <a:lnTo>
                  <a:pt x="459" y="1582"/>
                </a:lnTo>
                <a:cubicBezTo>
                  <a:pt x="454" y="1564"/>
                  <a:pt x="464" y="1546"/>
                  <a:pt x="481" y="1541"/>
                </a:cubicBezTo>
                <a:cubicBezTo>
                  <a:pt x="499" y="1535"/>
                  <a:pt x="517" y="1545"/>
                  <a:pt x="523" y="1563"/>
                </a:cubicBezTo>
                <a:close/>
                <a:moveTo>
                  <a:pt x="561" y="1691"/>
                </a:moveTo>
                <a:lnTo>
                  <a:pt x="561" y="1691"/>
                </a:lnTo>
                <a:cubicBezTo>
                  <a:pt x="566" y="1708"/>
                  <a:pt x="556" y="1727"/>
                  <a:pt x="538" y="1732"/>
                </a:cubicBezTo>
                <a:cubicBezTo>
                  <a:pt x="521" y="1738"/>
                  <a:pt x="502" y="1728"/>
                  <a:pt x="497" y="1710"/>
                </a:cubicBezTo>
                <a:lnTo>
                  <a:pt x="497" y="1710"/>
                </a:lnTo>
                <a:cubicBezTo>
                  <a:pt x="491" y="1692"/>
                  <a:pt x="501" y="1674"/>
                  <a:pt x="519" y="1668"/>
                </a:cubicBezTo>
                <a:cubicBezTo>
                  <a:pt x="537" y="1663"/>
                  <a:pt x="555" y="1673"/>
                  <a:pt x="561" y="1691"/>
                </a:cubicBezTo>
                <a:close/>
                <a:moveTo>
                  <a:pt x="598" y="1819"/>
                </a:moveTo>
                <a:lnTo>
                  <a:pt x="598" y="1819"/>
                </a:lnTo>
                <a:cubicBezTo>
                  <a:pt x="604" y="1836"/>
                  <a:pt x="594" y="1855"/>
                  <a:pt x="576" y="1860"/>
                </a:cubicBezTo>
                <a:cubicBezTo>
                  <a:pt x="558" y="1866"/>
                  <a:pt x="540" y="1856"/>
                  <a:pt x="534" y="1838"/>
                </a:cubicBezTo>
                <a:lnTo>
                  <a:pt x="534" y="1838"/>
                </a:lnTo>
                <a:cubicBezTo>
                  <a:pt x="529" y="1820"/>
                  <a:pt x="539" y="1802"/>
                  <a:pt x="557" y="1796"/>
                </a:cubicBezTo>
                <a:cubicBezTo>
                  <a:pt x="574" y="1791"/>
                  <a:pt x="593" y="1801"/>
                  <a:pt x="598" y="1819"/>
                </a:cubicBezTo>
                <a:close/>
                <a:moveTo>
                  <a:pt x="636" y="1947"/>
                </a:moveTo>
                <a:lnTo>
                  <a:pt x="636" y="1947"/>
                </a:lnTo>
                <a:cubicBezTo>
                  <a:pt x="641" y="1964"/>
                  <a:pt x="631" y="1983"/>
                  <a:pt x="614" y="1988"/>
                </a:cubicBezTo>
                <a:cubicBezTo>
                  <a:pt x="596" y="1994"/>
                  <a:pt x="578" y="1984"/>
                  <a:pt x="572" y="1966"/>
                </a:cubicBezTo>
                <a:lnTo>
                  <a:pt x="572" y="1966"/>
                </a:lnTo>
                <a:cubicBezTo>
                  <a:pt x="567" y="1948"/>
                  <a:pt x="577" y="1930"/>
                  <a:pt x="595" y="1924"/>
                </a:cubicBezTo>
                <a:cubicBezTo>
                  <a:pt x="612" y="1919"/>
                  <a:pt x="631" y="1929"/>
                  <a:pt x="636" y="1947"/>
                </a:cubicBezTo>
                <a:close/>
                <a:moveTo>
                  <a:pt x="674" y="2075"/>
                </a:moveTo>
                <a:lnTo>
                  <a:pt x="674" y="2075"/>
                </a:lnTo>
                <a:cubicBezTo>
                  <a:pt x="679" y="2092"/>
                  <a:pt x="669" y="2111"/>
                  <a:pt x="652" y="2116"/>
                </a:cubicBezTo>
                <a:cubicBezTo>
                  <a:pt x="634" y="2121"/>
                  <a:pt x="615" y="2111"/>
                  <a:pt x="610" y="2094"/>
                </a:cubicBezTo>
                <a:lnTo>
                  <a:pt x="610" y="2094"/>
                </a:lnTo>
                <a:cubicBezTo>
                  <a:pt x="605" y="2076"/>
                  <a:pt x="615" y="2058"/>
                  <a:pt x="632" y="2052"/>
                </a:cubicBezTo>
                <a:cubicBezTo>
                  <a:pt x="650" y="2047"/>
                  <a:pt x="669" y="2057"/>
                  <a:pt x="674" y="2075"/>
                </a:cubicBezTo>
                <a:close/>
                <a:moveTo>
                  <a:pt x="712" y="2202"/>
                </a:moveTo>
                <a:lnTo>
                  <a:pt x="712" y="2203"/>
                </a:lnTo>
                <a:cubicBezTo>
                  <a:pt x="717" y="2220"/>
                  <a:pt x="707" y="2239"/>
                  <a:pt x="689" y="2244"/>
                </a:cubicBezTo>
                <a:cubicBezTo>
                  <a:pt x="672" y="2249"/>
                  <a:pt x="653" y="2239"/>
                  <a:pt x="648" y="2222"/>
                </a:cubicBezTo>
                <a:lnTo>
                  <a:pt x="648" y="2222"/>
                </a:lnTo>
                <a:cubicBezTo>
                  <a:pt x="643" y="2204"/>
                  <a:pt x="653" y="2185"/>
                  <a:pt x="670" y="2180"/>
                </a:cubicBezTo>
                <a:cubicBezTo>
                  <a:pt x="688" y="2175"/>
                  <a:pt x="706" y="2185"/>
                  <a:pt x="712" y="2202"/>
                </a:cubicBezTo>
                <a:close/>
                <a:moveTo>
                  <a:pt x="750" y="2330"/>
                </a:moveTo>
                <a:lnTo>
                  <a:pt x="750" y="2330"/>
                </a:lnTo>
                <a:cubicBezTo>
                  <a:pt x="755" y="2348"/>
                  <a:pt x="745" y="2367"/>
                  <a:pt x="727" y="2372"/>
                </a:cubicBezTo>
                <a:cubicBezTo>
                  <a:pt x="710" y="2377"/>
                  <a:pt x="691" y="2367"/>
                  <a:pt x="686" y="2350"/>
                </a:cubicBezTo>
                <a:lnTo>
                  <a:pt x="686" y="2350"/>
                </a:lnTo>
                <a:cubicBezTo>
                  <a:pt x="680" y="2332"/>
                  <a:pt x="690" y="2313"/>
                  <a:pt x="708" y="2308"/>
                </a:cubicBezTo>
                <a:cubicBezTo>
                  <a:pt x="726" y="2303"/>
                  <a:pt x="744" y="2313"/>
                  <a:pt x="750" y="2330"/>
                </a:cubicBezTo>
                <a:close/>
                <a:moveTo>
                  <a:pt x="787" y="2458"/>
                </a:moveTo>
                <a:lnTo>
                  <a:pt x="787" y="2458"/>
                </a:lnTo>
                <a:cubicBezTo>
                  <a:pt x="793" y="2476"/>
                  <a:pt x="783" y="2495"/>
                  <a:pt x="765" y="2500"/>
                </a:cubicBezTo>
                <a:cubicBezTo>
                  <a:pt x="747" y="2505"/>
                  <a:pt x="729" y="2495"/>
                  <a:pt x="724" y="2478"/>
                </a:cubicBezTo>
                <a:lnTo>
                  <a:pt x="724" y="2478"/>
                </a:lnTo>
                <a:cubicBezTo>
                  <a:pt x="718" y="2460"/>
                  <a:pt x="728" y="2441"/>
                  <a:pt x="746" y="2436"/>
                </a:cubicBezTo>
                <a:cubicBezTo>
                  <a:pt x="763" y="2431"/>
                  <a:pt x="782" y="2441"/>
                  <a:pt x="787" y="2458"/>
                </a:cubicBezTo>
                <a:close/>
                <a:moveTo>
                  <a:pt x="825" y="2586"/>
                </a:moveTo>
                <a:lnTo>
                  <a:pt x="825" y="2586"/>
                </a:lnTo>
                <a:cubicBezTo>
                  <a:pt x="831" y="2604"/>
                  <a:pt x="821" y="2623"/>
                  <a:pt x="803" y="2628"/>
                </a:cubicBezTo>
                <a:cubicBezTo>
                  <a:pt x="785" y="2633"/>
                  <a:pt x="767" y="2623"/>
                  <a:pt x="761" y="2606"/>
                </a:cubicBezTo>
                <a:lnTo>
                  <a:pt x="761" y="2605"/>
                </a:lnTo>
                <a:cubicBezTo>
                  <a:pt x="756" y="2588"/>
                  <a:pt x="766" y="2569"/>
                  <a:pt x="784" y="2564"/>
                </a:cubicBezTo>
                <a:cubicBezTo>
                  <a:pt x="801" y="2559"/>
                  <a:pt x="820" y="2569"/>
                  <a:pt x="825" y="2586"/>
                </a:cubicBezTo>
                <a:close/>
                <a:moveTo>
                  <a:pt x="863" y="2714"/>
                </a:moveTo>
                <a:lnTo>
                  <a:pt x="863" y="2714"/>
                </a:lnTo>
                <a:cubicBezTo>
                  <a:pt x="868" y="2732"/>
                  <a:pt x="858" y="2750"/>
                  <a:pt x="841" y="2756"/>
                </a:cubicBezTo>
                <a:cubicBezTo>
                  <a:pt x="823" y="2761"/>
                  <a:pt x="804" y="2751"/>
                  <a:pt x="799" y="2733"/>
                </a:cubicBezTo>
                <a:lnTo>
                  <a:pt x="799" y="2733"/>
                </a:lnTo>
                <a:cubicBezTo>
                  <a:pt x="794" y="2716"/>
                  <a:pt x="804" y="2697"/>
                  <a:pt x="821" y="2692"/>
                </a:cubicBezTo>
                <a:cubicBezTo>
                  <a:pt x="839" y="2687"/>
                  <a:pt x="858" y="2697"/>
                  <a:pt x="863" y="2714"/>
                </a:cubicBezTo>
                <a:close/>
                <a:moveTo>
                  <a:pt x="901" y="2842"/>
                </a:moveTo>
                <a:lnTo>
                  <a:pt x="901" y="2842"/>
                </a:lnTo>
                <a:cubicBezTo>
                  <a:pt x="906" y="2860"/>
                  <a:pt x="896" y="2878"/>
                  <a:pt x="879" y="2884"/>
                </a:cubicBezTo>
                <a:cubicBezTo>
                  <a:pt x="861" y="2889"/>
                  <a:pt x="842" y="2879"/>
                  <a:pt x="837" y="2861"/>
                </a:cubicBezTo>
                <a:lnTo>
                  <a:pt x="837" y="2861"/>
                </a:lnTo>
                <a:cubicBezTo>
                  <a:pt x="832" y="2844"/>
                  <a:pt x="842" y="2825"/>
                  <a:pt x="859" y="2820"/>
                </a:cubicBezTo>
                <a:cubicBezTo>
                  <a:pt x="877" y="2815"/>
                  <a:pt x="896" y="2825"/>
                  <a:pt x="901" y="2842"/>
                </a:cubicBezTo>
                <a:close/>
                <a:moveTo>
                  <a:pt x="939" y="2970"/>
                </a:moveTo>
                <a:lnTo>
                  <a:pt x="939" y="2970"/>
                </a:lnTo>
                <a:cubicBezTo>
                  <a:pt x="944" y="2988"/>
                  <a:pt x="934" y="3006"/>
                  <a:pt x="916" y="3012"/>
                </a:cubicBezTo>
                <a:cubicBezTo>
                  <a:pt x="899" y="3017"/>
                  <a:pt x="880" y="3007"/>
                  <a:pt x="875" y="2989"/>
                </a:cubicBezTo>
                <a:lnTo>
                  <a:pt x="875" y="2989"/>
                </a:lnTo>
                <a:cubicBezTo>
                  <a:pt x="869" y="2972"/>
                  <a:pt x="879" y="2953"/>
                  <a:pt x="897" y="2948"/>
                </a:cubicBezTo>
                <a:cubicBezTo>
                  <a:pt x="915" y="2942"/>
                  <a:pt x="933" y="2952"/>
                  <a:pt x="939" y="2970"/>
                </a:cubicBezTo>
                <a:close/>
                <a:moveTo>
                  <a:pt x="976" y="3098"/>
                </a:moveTo>
                <a:lnTo>
                  <a:pt x="976" y="3098"/>
                </a:lnTo>
                <a:cubicBezTo>
                  <a:pt x="982" y="3116"/>
                  <a:pt x="972" y="3134"/>
                  <a:pt x="954" y="3140"/>
                </a:cubicBezTo>
                <a:cubicBezTo>
                  <a:pt x="937" y="3145"/>
                  <a:pt x="918" y="3135"/>
                  <a:pt x="913" y="3117"/>
                </a:cubicBezTo>
                <a:lnTo>
                  <a:pt x="913" y="3117"/>
                </a:lnTo>
                <a:cubicBezTo>
                  <a:pt x="907" y="3100"/>
                  <a:pt x="917" y="3081"/>
                  <a:pt x="935" y="3076"/>
                </a:cubicBezTo>
                <a:cubicBezTo>
                  <a:pt x="953" y="3070"/>
                  <a:pt x="971" y="3080"/>
                  <a:pt x="976" y="3098"/>
                </a:cubicBezTo>
                <a:close/>
                <a:moveTo>
                  <a:pt x="1014" y="3226"/>
                </a:moveTo>
                <a:lnTo>
                  <a:pt x="1014" y="3226"/>
                </a:lnTo>
                <a:cubicBezTo>
                  <a:pt x="1020" y="3244"/>
                  <a:pt x="1010" y="3262"/>
                  <a:pt x="992" y="3268"/>
                </a:cubicBezTo>
                <a:cubicBezTo>
                  <a:pt x="974" y="3273"/>
                  <a:pt x="956" y="3263"/>
                  <a:pt x="950" y="3245"/>
                </a:cubicBezTo>
                <a:lnTo>
                  <a:pt x="950" y="3245"/>
                </a:lnTo>
                <a:cubicBezTo>
                  <a:pt x="945" y="3227"/>
                  <a:pt x="955" y="3209"/>
                  <a:pt x="973" y="3204"/>
                </a:cubicBezTo>
                <a:cubicBezTo>
                  <a:pt x="990" y="3198"/>
                  <a:pt x="1009" y="3208"/>
                  <a:pt x="1014" y="3226"/>
                </a:cubicBezTo>
                <a:close/>
                <a:moveTo>
                  <a:pt x="1052" y="3354"/>
                </a:moveTo>
                <a:lnTo>
                  <a:pt x="1052" y="3354"/>
                </a:lnTo>
                <a:cubicBezTo>
                  <a:pt x="1057" y="3372"/>
                  <a:pt x="1047" y="3390"/>
                  <a:pt x="1030" y="3395"/>
                </a:cubicBezTo>
                <a:cubicBezTo>
                  <a:pt x="1012" y="3401"/>
                  <a:pt x="994" y="3391"/>
                  <a:pt x="988" y="3373"/>
                </a:cubicBezTo>
                <a:lnTo>
                  <a:pt x="988" y="3373"/>
                </a:lnTo>
                <a:cubicBezTo>
                  <a:pt x="983" y="3355"/>
                  <a:pt x="993" y="3337"/>
                  <a:pt x="1011" y="3332"/>
                </a:cubicBezTo>
                <a:cubicBezTo>
                  <a:pt x="1028" y="3326"/>
                  <a:pt x="1047" y="3336"/>
                  <a:pt x="1052" y="3354"/>
                </a:cubicBezTo>
                <a:close/>
                <a:moveTo>
                  <a:pt x="1090" y="3482"/>
                </a:moveTo>
                <a:lnTo>
                  <a:pt x="1090" y="3482"/>
                </a:lnTo>
                <a:cubicBezTo>
                  <a:pt x="1095" y="3499"/>
                  <a:pt x="1085" y="3518"/>
                  <a:pt x="1068" y="3523"/>
                </a:cubicBezTo>
                <a:cubicBezTo>
                  <a:pt x="1050" y="3529"/>
                  <a:pt x="1031" y="3519"/>
                  <a:pt x="1026" y="3501"/>
                </a:cubicBezTo>
                <a:lnTo>
                  <a:pt x="1026" y="3501"/>
                </a:lnTo>
                <a:cubicBezTo>
                  <a:pt x="1021" y="3483"/>
                  <a:pt x="1031" y="3465"/>
                  <a:pt x="1048" y="3459"/>
                </a:cubicBezTo>
                <a:cubicBezTo>
                  <a:pt x="1066" y="3454"/>
                  <a:pt x="1085" y="3464"/>
                  <a:pt x="1090" y="3482"/>
                </a:cubicBezTo>
                <a:close/>
                <a:moveTo>
                  <a:pt x="1128" y="3610"/>
                </a:moveTo>
                <a:lnTo>
                  <a:pt x="1128" y="3610"/>
                </a:lnTo>
                <a:cubicBezTo>
                  <a:pt x="1133" y="3627"/>
                  <a:pt x="1123" y="3646"/>
                  <a:pt x="1105" y="3651"/>
                </a:cubicBezTo>
                <a:cubicBezTo>
                  <a:pt x="1088" y="3657"/>
                  <a:pt x="1069" y="3647"/>
                  <a:pt x="1064" y="3629"/>
                </a:cubicBezTo>
                <a:lnTo>
                  <a:pt x="1064" y="3629"/>
                </a:lnTo>
                <a:cubicBezTo>
                  <a:pt x="1059" y="3611"/>
                  <a:pt x="1069" y="3593"/>
                  <a:pt x="1086" y="3587"/>
                </a:cubicBezTo>
                <a:cubicBezTo>
                  <a:pt x="1104" y="3582"/>
                  <a:pt x="1122" y="3592"/>
                  <a:pt x="1128" y="3610"/>
                </a:cubicBezTo>
                <a:close/>
                <a:moveTo>
                  <a:pt x="1166" y="3738"/>
                </a:moveTo>
                <a:lnTo>
                  <a:pt x="1166" y="3738"/>
                </a:lnTo>
                <a:cubicBezTo>
                  <a:pt x="1171" y="3755"/>
                  <a:pt x="1161" y="3774"/>
                  <a:pt x="1143" y="3779"/>
                </a:cubicBezTo>
                <a:cubicBezTo>
                  <a:pt x="1126" y="3785"/>
                  <a:pt x="1107" y="3775"/>
                  <a:pt x="1102" y="3757"/>
                </a:cubicBezTo>
                <a:lnTo>
                  <a:pt x="1102" y="3757"/>
                </a:lnTo>
                <a:cubicBezTo>
                  <a:pt x="1096" y="3739"/>
                  <a:pt x="1106" y="3721"/>
                  <a:pt x="1124" y="3715"/>
                </a:cubicBezTo>
                <a:cubicBezTo>
                  <a:pt x="1142" y="3710"/>
                  <a:pt x="1160" y="3720"/>
                  <a:pt x="1166" y="3738"/>
                </a:cubicBezTo>
                <a:close/>
                <a:moveTo>
                  <a:pt x="1203" y="3866"/>
                </a:moveTo>
                <a:lnTo>
                  <a:pt x="1203" y="3866"/>
                </a:lnTo>
                <a:cubicBezTo>
                  <a:pt x="1209" y="3883"/>
                  <a:pt x="1199" y="3902"/>
                  <a:pt x="1181" y="3907"/>
                </a:cubicBezTo>
                <a:cubicBezTo>
                  <a:pt x="1163" y="3912"/>
                  <a:pt x="1145" y="3902"/>
                  <a:pt x="1140" y="3885"/>
                </a:cubicBezTo>
                <a:lnTo>
                  <a:pt x="1139" y="3885"/>
                </a:lnTo>
                <a:cubicBezTo>
                  <a:pt x="1134" y="3867"/>
                  <a:pt x="1144" y="3849"/>
                  <a:pt x="1162" y="3843"/>
                </a:cubicBezTo>
                <a:cubicBezTo>
                  <a:pt x="1179" y="3838"/>
                  <a:pt x="1198" y="3848"/>
                  <a:pt x="1203" y="3866"/>
                </a:cubicBezTo>
                <a:close/>
                <a:moveTo>
                  <a:pt x="1241" y="3993"/>
                </a:moveTo>
                <a:lnTo>
                  <a:pt x="1241" y="3994"/>
                </a:lnTo>
                <a:cubicBezTo>
                  <a:pt x="1246" y="4011"/>
                  <a:pt x="1236" y="4030"/>
                  <a:pt x="1219" y="4035"/>
                </a:cubicBezTo>
                <a:cubicBezTo>
                  <a:pt x="1201" y="4040"/>
                  <a:pt x="1183" y="4030"/>
                  <a:pt x="1177" y="4013"/>
                </a:cubicBezTo>
                <a:lnTo>
                  <a:pt x="1177" y="4013"/>
                </a:lnTo>
                <a:cubicBezTo>
                  <a:pt x="1172" y="3995"/>
                  <a:pt x="1182" y="3976"/>
                  <a:pt x="1200" y="3971"/>
                </a:cubicBezTo>
                <a:cubicBezTo>
                  <a:pt x="1217" y="3966"/>
                  <a:pt x="1236" y="3976"/>
                  <a:pt x="1241" y="3993"/>
                </a:cubicBezTo>
                <a:close/>
                <a:moveTo>
                  <a:pt x="1279" y="4121"/>
                </a:moveTo>
                <a:lnTo>
                  <a:pt x="1279" y="4121"/>
                </a:lnTo>
                <a:cubicBezTo>
                  <a:pt x="1284" y="4139"/>
                  <a:pt x="1274" y="4158"/>
                  <a:pt x="1257" y="4163"/>
                </a:cubicBezTo>
                <a:cubicBezTo>
                  <a:pt x="1239" y="4168"/>
                  <a:pt x="1220" y="4158"/>
                  <a:pt x="1215" y="4141"/>
                </a:cubicBezTo>
                <a:lnTo>
                  <a:pt x="1215" y="4141"/>
                </a:lnTo>
                <a:cubicBezTo>
                  <a:pt x="1210" y="4123"/>
                  <a:pt x="1220" y="4104"/>
                  <a:pt x="1237" y="4099"/>
                </a:cubicBezTo>
                <a:cubicBezTo>
                  <a:pt x="1255" y="4094"/>
                  <a:pt x="1274" y="4104"/>
                  <a:pt x="1279" y="4121"/>
                </a:cubicBezTo>
                <a:close/>
                <a:moveTo>
                  <a:pt x="1317" y="4249"/>
                </a:moveTo>
                <a:lnTo>
                  <a:pt x="1317" y="4249"/>
                </a:lnTo>
                <a:cubicBezTo>
                  <a:pt x="1322" y="4267"/>
                  <a:pt x="1312" y="4286"/>
                  <a:pt x="1294" y="4291"/>
                </a:cubicBezTo>
                <a:cubicBezTo>
                  <a:pt x="1277" y="4296"/>
                  <a:pt x="1258" y="4286"/>
                  <a:pt x="1253" y="4269"/>
                </a:cubicBezTo>
                <a:lnTo>
                  <a:pt x="1253" y="4269"/>
                </a:lnTo>
                <a:cubicBezTo>
                  <a:pt x="1248" y="4251"/>
                  <a:pt x="1258" y="4232"/>
                  <a:pt x="1275" y="4227"/>
                </a:cubicBezTo>
                <a:cubicBezTo>
                  <a:pt x="1293" y="4222"/>
                  <a:pt x="1311" y="4232"/>
                  <a:pt x="1317" y="4249"/>
                </a:cubicBezTo>
                <a:close/>
                <a:moveTo>
                  <a:pt x="1355" y="4377"/>
                </a:moveTo>
                <a:lnTo>
                  <a:pt x="1355" y="4377"/>
                </a:lnTo>
                <a:cubicBezTo>
                  <a:pt x="1360" y="4395"/>
                  <a:pt x="1350" y="4414"/>
                  <a:pt x="1332" y="4419"/>
                </a:cubicBezTo>
                <a:cubicBezTo>
                  <a:pt x="1315" y="4424"/>
                  <a:pt x="1296" y="4414"/>
                  <a:pt x="1291" y="4397"/>
                </a:cubicBezTo>
                <a:lnTo>
                  <a:pt x="1291" y="4396"/>
                </a:lnTo>
                <a:cubicBezTo>
                  <a:pt x="1285" y="4379"/>
                  <a:pt x="1295" y="4360"/>
                  <a:pt x="1313" y="4355"/>
                </a:cubicBezTo>
                <a:cubicBezTo>
                  <a:pt x="1331" y="4350"/>
                  <a:pt x="1349" y="4360"/>
                  <a:pt x="1355" y="4377"/>
                </a:cubicBezTo>
                <a:close/>
                <a:moveTo>
                  <a:pt x="1392" y="4505"/>
                </a:moveTo>
                <a:lnTo>
                  <a:pt x="1392" y="4505"/>
                </a:lnTo>
                <a:cubicBezTo>
                  <a:pt x="1398" y="4523"/>
                  <a:pt x="1388" y="4541"/>
                  <a:pt x="1370" y="4547"/>
                </a:cubicBezTo>
                <a:cubicBezTo>
                  <a:pt x="1352" y="4552"/>
                  <a:pt x="1334" y="4542"/>
                  <a:pt x="1329" y="4524"/>
                </a:cubicBezTo>
                <a:lnTo>
                  <a:pt x="1329" y="4524"/>
                </a:lnTo>
                <a:cubicBezTo>
                  <a:pt x="1323" y="4507"/>
                  <a:pt x="1333" y="4488"/>
                  <a:pt x="1351" y="4483"/>
                </a:cubicBezTo>
                <a:cubicBezTo>
                  <a:pt x="1369" y="4478"/>
                  <a:pt x="1387" y="4488"/>
                  <a:pt x="1392" y="4505"/>
                </a:cubicBezTo>
                <a:close/>
                <a:moveTo>
                  <a:pt x="1430" y="4633"/>
                </a:moveTo>
                <a:lnTo>
                  <a:pt x="1430" y="4633"/>
                </a:lnTo>
                <a:cubicBezTo>
                  <a:pt x="1436" y="4651"/>
                  <a:pt x="1426" y="4669"/>
                  <a:pt x="1408" y="4675"/>
                </a:cubicBezTo>
                <a:cubicBezTo>
                  <a:pt x="1390" y="4680"/>
                  <a:pt x="1372" y="4670"/>
                  <a:pt x="1366" y="4652"/>
                </a:cubicBezTo>
                <a:lnTo>
                  <a:pt x="1366" y="4652"/>
                </a:lnTo>
                <a:cubicBezTo>
                  <a:pt x="1361" y="4635"/>
                  <a:pt x="1371" y="4616"/>
                  <a:pt x="1389" y="4611"/>
                </a:cubicBezTo>
                <a:cubicBezTo>
                  <a:pt x="1406" y="4606"/>
                  <a:pt x="1425" y="4616"/>
                  <a:pt x="1430" y="4633"/>
                </a:cubicBezTo>
                <a:close/>
                <a:moveTo>
                  <a:pt x="1468" y="4761"/>
                </a:moveTo>
                <a:lnTo>
                  <a:pt x="1468" y="4761"/>
                </a:lnTo>
                <a:cubicBezTo>
                  <a:pt x="1473" y="4779"/>
                  <a:pt x="1463" y="4797"/>
                  <a:pt x="1446" y="4803"/>
                </a:cubicBezTo>
                <a:cubicBezTo>
                  <a:pt x="1428" y="4808"/>
                  <a:pt x="1410" y="4798"/>
                  <a:pt x="1404" y="4780"/>
                </a:cubicBezTo>
                <a:lnTo>
                  <a:pt x="1404" y="4780"/>
                </a:lnTo>
                <a:cubicBezTo>
                  <a:pt x="1399" y="4763"/>
                  <a:pt x="1409" y="4744"/>
                  <a:pt x="1426" y="4739"/>
                </a:cubicBezTo>
                <a:cubicBezTo>
                  <a:pt x="1444" y="4733"/>
                  <a:pt x="1463" y="4743"/>
                  <a:pt x="1468" y="4761"/>
                </a:cubicBezTo>
                <a:close/>
                <a:moveTo>
                  <a:pt x="1506" y="4889"/>
                </a:moveTo>
                <a:lnTo>
                  <a:pt x="1506" y="4889"/>
                </a:lnTo>
                <a:cubicBezTo>
                  <a:pt x="1511" y="4907"/>
                  <a:pt x="1501" y="4925"/>
                  <a:pt x="1484" y="4931"/>
                </a:cubicBezTo>
                <a:cubicBezTo>
                  <a:pt x="1466" y="4936"/>
                  <a:pt x="1447" y="4926"/>
                  <a:pt x="1442" y="4908"/>
                </a:cubicBezTo>
                <a:lnTo>
                  <a:pt x="1442" y="4908"/>
                </a:lnTo>
                <a:cubicBezTo>
                  <a:pt x="1437" y="4891"/>
                  <a:pt x="1447" y="4872"/>
                  <a:pt x="1464" y="4867"/>
                </a:cubicBezTo>
                <a:cubicBezTo>
                  <a:pt x="1482" y="4861"/>
                  <a:pt x="1501" y="4871"/>
                  <a:pt x="1506" y="4889"/>
                </a:cubicBezTo>
                <a:close/>
                <a:moveTo>
                  <a:pt x="1544" y="5017"/>
                </a:moveTo>
                <a:lnTo>
                  <a:pt x="1544" y="5017"/>
                </a:lnTo>
                <a:cubicBezTo>
                  <a:pt x="1549" y="5035"/>
                  <a:pt x="1539" y="5053"/>
                  <a:pt x="1521" y="5059"/>
                </a:cubicBezTo>
                <a:cubicBezTo>
                  <a:pt x="1504" y="5064"/>
                  <a:pt x="1485" y="5054"/>
                  <a:pt x="1480" y="5036"/>
                </a:cubicBezTo>
                <a:lnTo>
                  <a:pt x="1480" y="5036"/>
                </a:lnTo>
                <a:cubicBezTo>
                  <a:pt x="1475" y="5018"/>
                  <a:pt x="1484" y="5000"/>
                  <a:pt x="1502" y="4995"/>
                </a:cubicBezTo>
                <a:cubicBezTo>
                  <a:pt x="1520" y="4989"/>
                  <a:pt x="1538" y="4999"/>
                  <a:pt x="1544" y="5017"/>
                </a:cubicBezTo>
                <a:close/>
                <a:moveTo>
                  <a:pt x="1581" y="5145"/>
                </a:moveTo>
                <a:lnTo>
                  <a:pt x="1581" y="5145"/>
                </a:lnTo>
                <a:cubicBezTo>
                  <a:pt x="1587" y="5163"/>
                  <a:pt x="1577" y="5181"/>
                  <a:pt x="1559" y="5186"/>
                </a:cubicBezTo>
                <a:cubicBezTo>
                  <a:pt x="1542" y="5192"/>
                  <a:pt x="1523" y="5182"/>
                  <a:pt x="1518" y="5164"/>
                </a:cubicBezTo>
                <a:lnTo>
                  <a:pt x="1518" y="5164"/>
                </a:lnTo>
                <a:cubicBezTo>
                  <a:pt x="1512" y="5146"/>
                  <a:pt x="1522" y="5128"/>
                  <a:pt x="1540" y="5123"/>
                </a:cubicBezTo>
                <a:cubicBezTo>
                  <a:pt x="1558" y="5117"/>
                  <a:pt x="1576" y="5127"/>
                  <a:pt x="1581" y="5145"/>
                </a:cubicBezTo>
                <a:close/>
                <a:moveTo>
                  <a:pt x="1619" y="5273"/>
                </a:moveTo>
                <a:lnTo>
                  <a:pt x="1619" y="5273"/>
                </a:lnTo>
                <a:cubicBezTo>
                  <a:pt x="1625" y="5290"/>
                  <a:pt x="1615" y="5309"/>
                  <a:pt x="1597" y="5314"/>
                </a:cubicBezTo>
                <a:cubicBezTo>
                  <a:pt x="1579" y="5320"/>
                  <a:pt x="1561" y="5310"/>
                  <a:pt x="1555" y="5292"/>
                </a:cubicBezTo>
                <a:lnTo>
                  <a:pt x="1555" y="5292"/>
                </a:lnTo>
                <a:cubicBezTo>
                  <a:pt x="1550" y="5274"/>
                  <a:pt x="1560" y="5256"/>
                  <a:pt x="1578" y="5250"/>
                </a:cubicBezTo>
                <a:cubicBezTo>
                  <a:pt x="1595" y="5245"/>
                  <a:pt x="1614" y="5255"/>
                  <a:pt x="1619" y="5273"/>
                </a:cubicBezTo>
                <a:close/>
                <a:moveTo>
                  <a:pt x="1657" y="5401"/>
                </a:moveTo>
                <a:lnTo>
                  <a:pt x="1657" y="5401"/>
                </a:lnTo>
                <a:cubicBezTo>
                  <a:pt x="1662" y="5418"/>
                  <a:pt x="1652" y="5437"/>
                  <a:pt x="1635" y="5442"/>
                </a:cubicBezTo>
                <a:cubicBezTo>
                  <a:pt x="1617" y="5448"/>
                  <a:pt x="1599" y="5438"/>
                  <a:pt x="1593" y="5420"/>
                </a:cubicBezTo>
                <a:lnTo>
                  <a:pt x="1593" y="5420"/>
                </a:lnTo>
                <a:cubicBezTo>
                  <a:pt x="1588" y="5402"/>
                  <a:pt x="1598" y="5384"/>
                  <a:pt x="1616" y="5378"/>
                </a:cubicBezTo>
                <a:cubicBezTo>
                  <a:pt x="1633" y="5373"/>
                  <a:pt x="1652" y="5383"/>
                  <a:pt x="1657" y="5401"/>
                </a:cubicBezTo>
                <a:close/>
                <a:moveTo>
                  <a:pt x="1695" y="5529"/>
                </a:moveTo>
                <a:lnTo>
                  <a:pt x="1695" y="5529"/>
                </a:lnTo>
                <a:cubicBezTo>
                  <a:pt x="1700" y="5546"/>
                  <a:pt x="1690" y="5565"/>
                  <a:pt x="1673" y="5570"/>
                </a:cubicBezTo>
                <a:cubicBezTo>
                  <a:pt x="1655" y="5576"/>
                  <a:pt x="1636" y="5566"/>
                  <a:pt x="1631" y="5548"/>
                </a:cubicBezTo>
                <a:lnTo>
                  <a:pt x="1631" y="5548"/>
                </a:lnTo>
                <a:cubicBezTo>
                  <a:pt x="1626" y="5530"/>
                  <a:pt x="1636" y="5512"/>
                  <a:pt x="1653" y="5506"/>
                </a:cubicBezTo>
                <a:cubicBezTo>
                  <a:pt x="1671" y="5501"/>
                  <a:pt x="1690" y="5511"/>
                  <a:pt x="1695" y="5529"/>
                </a:cubicBezTo>
                <a:close/>
                <a:moveTo>
                  <a:pt x="1733" y="5657"/>
                </a:moveTo>
                <a:lnTo>
                  <a:pt x="1733" y="5657"/>
                </a:lnTo>
                <a:cubicBezTo>
                  <a:pt x="1738" y="5674"/>
                  <a:pt x="1728" y="5693"/>
                  <a:pt x="1710" y="5698"/>
                </a:cubicBezTo>
                <a:cubicBezTo>
                  <a:pt x="1693" y="5703"/>
                  <a:pt x="1674" y="5693"/>
                  <a:pt x="1669" y="5676"/>
                </a:cubicBezTo>
                <a:lnTo>
                  <a:pt x="1669" y="5676"/>
                </a:lnTo>
                <a:cubicBezTo>
                  <a:pt x="1664" y="5658"/>
                  <a:pt x="1674" y="5640"/>
                  <a:pt x="1691" y="5634"/>
                </a:cubicBezTo>
                <a:cubicBezTo>
                  <a:pt x="1709" y="5629"/>
                  <a:pt x="1727" y="5639"/>
                  <a:pt x="1733" y="5657"/>
                </a:cubicBezTo>
                <a:close/>
                <a:moveTo>
                  <a:pt x="1771" y="5785"/>
                </a:moveTo>
                <a:lnTo>
                  <a:pt x="1771" y="5785"/>
                </a:lnTo>
                <a:cubicBezTo>
                  <a:pt x="1776" y="5802"/>
                  <a:pt x="1766" y="5821"/>
                  <a:pt x="1748" y="5826"/>
                </a:cubicBezTo>
                <a:cubicBezTo>
                  <a:pt x="1731" y="5831"/>
                  <a:pt x="1712" y="5821"/>
                  <a:pt x="1707" y="5804"/>
                </a:cubicBezTo>
                <a:lnTo>
                  <a:pt x="1707" y="5804"/>
                </a:lnTo>
                <a:cubicBezTo>
                  <a:pt x="1701" y="5786"/>
                  <a:pt x="1711" y="5767"/>
                  <a:pt x="1729" y="5762"/>
                </a:cubicBezTo>
                <a:cubicBezTo>
                  <a:pt x="1747" y="5757"/>
                  <a:pt x="1765" y="5767"/>
                  <a:pt x="1771" y="5785"/>
                </a:cubicBezTo>
                <a:close/>
                <a:moveTo>
                  <a:pt x="1808" y="5912"/>
                </a:moveTo>
                <a:lnTo>
                  <a:pt x="1808" y="5913"/>
                </a:lnTo>
                <a:cubicBezTo>
                  <a:pt x="1814" y="5930"/>
                  <a:pt x="1804" y="5949"/>
                  <a:pt x="1786" y="5954"/>
                </a:cubicBezTo>
                <a:cubicBezTo>
                  <a:pt x="1768" y="5959"/>
                  <a:pt x="1750" y="5949"/>
                  <a:pt x="1745" y="5932"/>
                </a:cubicBezTo>
                <a:lnTo>
                  <a:pt x="1745" y="5932"/>
                </a:lnTo>
                <a:cubicBezTo>
                  <a:pt x="1739" y="5914"/>
                  <a:pt x="1749" y="5895"/>
                  <a:pt x="1767" y="5890"/>
                </a:cubicBezTo>
                <a:cubicBezTo>
                  <a:pt x="1784" y="5885"/>
                  <a:pt x="1803" y="5895"/>
                  <a:pt x="1808" y="5912"/>
                </a:cubicBezTo>
                <a:close/>
                <a:moveTo>
                  <a:pt x="1846" y="6040"/>
                </a:moveTo>
                <a:lnTo>
                  <a:pt x="1846" y="6040"/>
                </a:lnTo>
                <a:cubicBezTo>
                  <a:pt x="1851" y="6058"/>
                  <a:pt x="1841" y="6077"/>
                  <a:pt x="1824" y="6082"/>
                </a:cubicBezTo>
                <a:cubicBezTo>
                  <a:pt x="1806" y="6087"/>
                  <a:pt x="1788" y="6077"/>
                  <a:pt x="1782" y="6060"/>
                </a:cubicBezTo>
                <a:lnTo>
                  <a:pt x="1782" y="6060"/>
                </a:lnTo>
                <a:cubicBezTo>
                  <a:pt x="1777" y="6042"/>
                  <a:pt x="1787" y="6023"/>
                  <a:pt x="1805" y="6018"/>
                </a:cubicBezTo>
                <a:cubicBezTo>
                  <a:pt x="1822" y="6013"/>
                  <a:pt x="1841" y="6023"/>
                  <a:pt x="1846" y="6040"/>
                </a:cubicBezTo>
                <a:close/>
                <a:moveTo>
                  <a:pt x="1884" y="6168"/>
                </a:moveTo>
                <a:lnTo>
                  <a:pt x="1884" y="6168"/>
                </a:lnTo>
                <a:cubicBezTo>
                  <a:pt x="1889" y="6186"/>
                  <a:pt x="1879" y="6205"/>
                  <a:pt x="1862" y="6210"/>
                </a:cubicBezTo>
                <a:cubicBezTo>
                  <a:pt x="1844" y="6215"/>
                  <a:pt x="1825" y="6205"/>
                  <a:pt x="1820" y="6188"/>
                </a:cubicBezTo>
                <a:lnTo>
                  <a:pt x="1820" y="6188"/>
                </a:lnTo>
                <a:cubicBezTo>
                  <a:pt x="1815" y="6170"/>
                  <a:pt x="1825" y="6151"/>
                  <a:pt x="1842" y="6146"/>
                </a:cubicBezTo>
                <a:cubicBezTo>
                  <a:pt x="1860" y="6141"/>
                  <a:pt x="1879" y="6151"/>
                  <a:pt x="1884" y="6168"/>
                </a:cubicBezTo>
                <a:close/>
                <a:moveTo>
                  <a:pt x="1922" y="6296"/>
                </a:moveTo>
                <a:lnTo>
                  <a:pt x="1922" y="6296"/>
                </a:lnTo>
                <a:cubicBezTo>
                  <a:pt x="1927" y="6314"/>
                  <a:pt x="1917" y="6333"/>
                  <a:pt x="1899" y="6338"/>
                </a:cubicBezTo>
                <a:cubicBezTo>
                  <a:pt x="1882" y="6343"/>
                  <a:pt x="1863" y="6333"/>
                  <a:pt x="1858" y="6316"/>
                </a:cubicBezTo>
                <a:lnTo>
                  <a:pt x="1858" y="6315"/>
                </a:lnTo>
                <a:cubicBezTo>
                  <a:pt x="1853" y="6298"/>
                  <a:pt x="1863" y="6279"/>
                  <a:pt x="1880" y="6274"/>
                </a:cubicBezTo>
                <a:cubicBezTo>
                  <a:pt x="1898" y="6269"/>
                  <a:pt x="1916" y="6279"/>
                  <a:pt x="1922" y="6296"/>
                </a:cubicBezTo>
                <a:close/>
                <a:moveTo>
                  <a:pt x="1960" y="6424"/>
                </a:moveTo>
                <a:lnTo>
                  <a:pt x="1960" y="6424"/>
                </a:lnTo>
                <a:cubicBezTo>
                  <a:pt x="1965" y="6442"/>
                  <a:pt x="1955" y="6460"/>
                  <a:pt x="1937" y="6466"/>
                </a:cubicBezTo>
                <a:cubicBezTo>
                  <a:pt x="1920" y="6471"/>
                  <a:pt x="1901" y="6461"/>
                  <a:pt x="1896" y="6443"/>
                </a:cubicBezTo>
                <a:lnTo>
                  <a:pt x="1896" y="6443"/>
                </a:lnTo>
                <a:cubicBezTo>
                  <a:pt x="1890" y="6426"/>
                  <a:pt x="1900" y="6407"/>
                  <a:pt x="1918" y="6402"/>
                </a:cubicBezTo>
                <a:cubicBezTo>
                  <a:pt x="1936" y="6397"/>
                  <a:pt x="1954" y="6407"/>
                  <a:pt x="1960" y="6424"/>
                </a:cubicBezTo>
                <a:close/>
                <a:moveTo>
                  <a:pt x="1997" y="6552"/>
                </a:moveTo>
                <a:lnTo>
                  <a:pt x="1997" y="6552"/>
                </a:lnTo>
                <a:cubicBezTo>
                  <a:pt x="2003" y="6570"/>
                  <a:pt x="1993" y="6588"/>
                  <a:pt x="1975" y="6594"/>
                </a:cubicBezTo>
                <a:cubicBezTo>
                  <a:pt x="1957" y="6599"/>
                  <a:pt x="1939" y="6589"/>
                  <a:pt x="1934" y="6571"/>
                </a:cubicBezTo>
                <a:lnTo>
                  <a:pt x="1934" y="6571"/>
                </a:lnTo>
                <a:cubicBezTo>
                  <a:pt x="1928" y="6554"/>
                  <a:pt x="1938" y="6535"/>
                  <a:pt x="1956" y="6530"/>
                </a:cubicBezTo>
                <a:cubicBezTo>
                  <a:pt x="1974" y="6524"/>
                  <a:pt x="1992" y="6534"/>
                  <a:pt x="1997" y="6552"/>
                </a:cubicBez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7" name="Freeform 109"/>
          <p:cNvSpPr>
            <a:spLocks/>
          </p:cNvSpPr>
          <p:nvPr/>
        </p:nvSpPr>
        <p:spPr bwMode="auto">
          <a:xfrm>
            <a:off x="2380010" y="2708920"/>
            <a:ext cx="344487" cy="990600"/>
          </a:xfrm>
          <a:custGeom>
            <a:avLst/>
            <a:gdLst>
              <a:gd fmla="*/ 200 w 217" name="T0"/>
              <a:gd fmla="*/ 387 h 624" name="T1"/>
              <a:gd fmla="*/ 0 w 217" name="T2"/>
              <a:gd fmla="*/ 0 h 624" name="T3"/>
              <a:gd fmla="*/ 217 w 217" name="T4"/>
              <a:gd fmla="*/ 624 h 624" name="T5"/>
              <a:gd fmla="*/ 200 w 217" name="T6"/>
              <a:gd fmla="*/ 387 h 624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24" w="217">
                <a:moveTo>
                  <a:pt x="200" y="387"/>
                </a:moveTo>
                <a:lnTo>
                  <a:pt x="0" y="0"/>
                </a:lnTo>
                <a:lnTo>
                  <a:pt x="217" y="624"/>
                </a:lnTo>
                <a:lnTo>
                  <a:pt x="200" y="38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8" name="Freeform 110"/>
          <p:cNvSpPr>
            <a:spLocks/>
          </p:cNvSpPr>
          <p:nvPr/>
        </p:nvSpPr>
        <p:spPr bwMode="auto">
          <a:xfrm>
            <a:off x="2403822" y="2724795"/>
            <a:ext cx="266700" cy="827088"/>
          </a:xfrm>
          <a:custGeom>
            <a:avLst/>
            <a:gdLst>
              <a:gd fmla="*/ 0 w 168" name="T0"/>
              <a:gd fmla="*/ 0 h 521" name="T1"/>
              <a:gd fmla="*/ 101 w 168" name="T2"/>
              <a:gd fmla="*/ 243 h 521" name="T3"/>
              <a:gd fmla="*/ 168 w 168" name="T4"/>
              <a:gd fmla="*/ 521 h 521" name="T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521" w="168">
                <a:moveTo>
                  <a:pt x="0" y="0"/>
                </a:moveTo>
                <a:lnTo>
                  <a:pt x="101" y="243"/>
                </a:lnTo>
                <a:lnTo>
                  <a:pt x="168" y="521"/>
                </a:lnTo>
              </a:path>
            </a:pathLst>
          </a:custGeom>
          <a:noFill/>
          <a:ln cap="flat"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39" name="Freeform 111"/>
          <p:cNvSpPr>
            <a:spLocks/>
          </p:cNvSpPr>
          <p:nvPr/>
        </p:nvSpPr>
        <p:spPr bwMode="auto">
          <a:xfrm>
            <a:off x="3091210" y="2264122"/>
            <a:ext cx="887412" cy="539750"/>
          </a:xfrm>
          <a:custGeom>
            <a:avLst/>
            <a:gdLst>
              <a:gd fmla="*/ 0 w 559" name="T0"/>
              <a:gd fmla="*/ 0 h 340" name="T1"/>
              <a:gd fmla="*/ 335 w 559" name="T2"/>
              <a:gd fmla="*/ 158 h 340" name="T3"/>
              <a:gd fmla="*/ 559 w 559" name="T4"/>
              <a:gd fmla="*/ 340 h 340" name="T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340" w="559">
                <a:moveTo>
                  <a:pt x="0" y="0"/>
                </a:moveTo>
                <a:lnTo>
                  <a:pt x="335" y="158"/>
                </a:lnTo>
                <a:lnTo>
                  <a:pt x="559" y="340"/>
                </a:lnTo>
              </a:path>
            </a:pathLst>
          </a:custGeom>
          <a:noFill/>
          <a:ln cap="rnd" w="476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0" name="Freeform 112"/>
          <p:cNvSpPr>
            <a:spLocks/>
          </p:cNvSpPr>
          <p:nvPr/>
        </p:nvSpPr>
        <p:spPr bwMode="auto">
          <a:xfrm>
            <a:off x="2751485" y="1268760"/>
            <a:ext cx="385762" cy="1050925"/>
          </a:xfrm>
          <a:custGeom>
            <a:avLst/>
            <a:gdLst>
              <a:gd fmla="*/ 56 w 243" name="T0"/>
              <a:gd fmla="*/ 362 h 662" name="T1"/>
              <a:gd fmla="*/ 243 w 243" name="T2"/>
              <a:gd fmla="*/ 662 h 662" name="T3"/>
              <a:gd fmla="*/ 0 w 243" name="T4"/>
              <a:gd fmla="*/ 0 h 662" name="T5"/>
              <a:gd fmla="*/ 56 w 243" name="T6"/>
              <a:gd fmla="*/ 362 h 662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62" w="243">
                <a:moveTo>
                  <a:pt x="56" y="362"/>
                </a:moveTo>
                <a:lnTo>
                  <a:pt x="243" y="662"/>
                </a:lnTo>
                <a:lnTo>
                  <a:pt x="0" y="0"/>
                </a:lnTo>
                <a:lnTo>
                  <a:pt x="56" y="3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1" name="Freeform 113"/>
          <p:cNvSpPr>
            <a:spLocks/>
          </p:cNvSpPr>
          <p:nvPr/>
        </p:nvSpPr>
        <p:spPr bwMode="auto">
          <a:xfrm>
            <a:off x="2673697" y="3540770"/>
            <a:ext cx="992187" cy="747713"/>
          </a:xfrm>
          <a:custGeom>
            <a:avLst/>
            <a:gdLst>
              <a:gd fmla="*/ 0 w 625" name="T0"/>
              <a:gd fmla="*/ 0 h 471" name="T1"/>
              <a:gd fmla="*/ 375 w 625" name="T2"/>
              <a:gd fmla="*/ 219 h 471" name="T3"/>
              <a:gd fmla="*/ 625 w 625" name="T4"/>
              <a:gd fmla="*/ 471 h 471" name="T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471" w="625">
                <a:moveTo>
                  <a:pt x="0" y="0"/>
                </a:moveTo>
                <a:lnTo>
                  <a:pt x="375" y="219"/>
                </a:lnTo>
                <a:lnTo>
                  <a:pt x="625" y="471"/>
                </a:lnTo>
              </a:path>
            </a:pathLst>
          </a:custGeom>
          <a:noFill/>
          <a:ln cap="flat"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2" name="Freeform 114"/>
          <p:cNvSpPr>
            <a:spLocks/>
          </p:cNvSpPr>
          <p:nvPr/>
        </p:nvSpPr>
        <p:spPr bwMode="auto">
          <a:xfrm>
            <a:off x="3661122" y="2811810"/>
            <a:ext cx="298450" cy="1676400"/>
          </a:xfrm>
          <a:custGeom>
            <a:avLst/>
            <a:gdLst>
              <a:gd fmla="*/ 188 w 188" name="T0"/>
              <a:gd fmla="*/ 0 h 1056" name="T1"/>
              <a:gd fmla="*/ 100 w 188" name="T2"/>
              <a:gd fmla="*/ 400 h 1056" name="T3"/>
              <a:gd fmla="*/ 67 w 188" name="T4"/>
              <a:gd fmla="*/ 649 h 1056" name="T5"/>
              <a:gd fmla="*/ 23 w 188" name="T6"/>
              <a:gd fmla="*/ 908 h 1056" name="T7"/>
              <a:gd fmla="*/ 0 w 188" name="T8"/>
              <a:gd fmla="*/ 1056 h 1056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056" w="188">
                <a:moveTo>
                  <a:pt x="188" y="0"/>
                </a:moveTo>
                <a:lnTo>
                  <a:pt x="100" y="400"/>
                </a:lnTo>
                <a:lnTo>
                  <a:pt x="67" y="649"/>
                </a:lnTo>
                <a:lnTo>
                  <a:pt x="23" y="908"/>
                </a:lnTo>
                <a:lnTo>
                  <a:pt x="0" y="1056"/>
                </a:lnTo>
              </a:path>
            </a:pathLst>
          </a:custGeom>
          <a:noFill/>
          <a:ln cap="rnd"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3" name="Freeform 115"/>
          <p:cNvSpPr>
            <a:spLocks noEditPoints="1"/>
          </p:cNvSpPr>
          <p:nvPr/>
        </p:nvSpPr>
        <p:spPr bwMode="auto">
          <a:xfrm>
            <a:off x="2894360" y="2313335"/>
            <a:ext cx="177800" cy="669925"/>
          </a:xfrm>
          <a:custGeom>
            <a:avLst/>
            <a:gdLst>
              <a:gd fmla="*/ 1362 w 1434" name="T0"/>
              <a:gd fmla="*/ 103 h 4717" name="T1"/>
              <a:gd fmla="*/ 1394 w 1434" name="T2"/>
              <a:gd fmla="*/ 8 h 4717" name="T3"/>
              <a:gd fmla="*/ 1365 w 1434" name="T4"/>
              <a:gd fmla="*/ 262 h 4717" name="T5"/>
              <a:gd fmla="*/ 1270 w 1434" name="T6"/>
              <a:gd fmla="*/ 231 h 4717" name="T7"/>
              <a:gd fmla="*/ 1304 w 1434" name="T8"/>
              <a:gd fmla="*/ 453 h 4717" name="T9"/>
              <a:gd fmla="*/ 1209 w 1434" name="T10"/>
              <a:gd fmla="*/ 421 h 4717" name="T11"/>
              <a:gd fmla="*/ 1304 w 1434" name="T12"/>
              <a:gd fmla="*/ 453 h 4717" name="T13"/>
              <a:gd fmla="*/ 1180 w 1434" name="T14"/>
              <a:gd fmla="*/ 675 h 4717" name="T15"/>
              <a:gd fmla="*/ 1211 w 1434" name="T16"/>
              <a:gd fmla="*/ 580 h 4717" name="T17"/>
              <a:gd fmla="*/ 1182 w 1434" name="T18"/>
              <a:gd fmla="*/ 834 h 4717" name="T19"/>
              <a:gd fmla="*/ 1087 w 1434" name="T20"/>
              <a:gd fmla="*/ 803 h 4717" name="T21"/>
              <a:gd fmla="*/ 1121 w 1434" name="T22"/>
              <a:gd fmla="*/ 1024 h 4717" name="T23"/>
              <a:gd fmla="*/ 1026 w 1434" name="T24"/>
              <a:gd fmla="*/ 993 h 4717" name="T25"/>
              <a:gd fmla="*/ 1121 w 1434" name="T26"/>
              <a:gd fmla="*/ 1024 h 4717" name="T27"/>
              <a:gd fmla="*/ 997 w 1434" name="T28"/>
              <a:gd fmla="*/ 1247 h 4717" name="T29"/>
              <a:gd fmla="*/ 1028 w 1434" name="T30"/>
              <a:gd fmla="*/ 1152 h 4717" name="T31"/>
              <a:gd fmla="*/ 999 w 1434" name="T32"/>
              <a:gd fmla="*/ 1406 h 4717" name="T33"/>
              <a:gd fmla="*/ 904 w 1434" name="T34"/>
              <a:gd fmla="*/ 1374 h 4717" name="T35"/>
              <a:gd fmla="*/ 938 w 1434" name="T36"/>
              <a:gd fmla="*/ 1596 h 4717" name="T37"/>
              <a:gd fmla="*/ 843 w 1434" name="T38"/>
              <a:gd fmla="*/ 1565 h 4717" name="T39"/>
              <a:gd fmla="*/ 938 w 1434" name="T40"/>
              <a:gd fmla="*/ 1596 h 4717" name="T41"/>
              <a:gd fmla="*/ 814 w 1434" name="T42"/>
              <a:gd fmla="*/ 1819 h 4717" name="T43"/>
              <a:gd fmla="*/ 846 w 1434" name="T44"/>
              <a:gd fmla="*/ 1724 h 4717" name="T45"/>
              <a:gd fmla="*/ 816 w 1434" name="T46"/>
              <a:gd fmla="*/ 1978 h 4717" name="T47"/>
              <a:gd fmla="*/ 721 w 1434" name="T48"/>
              <a:gd fmla="*/ 1946 h 4717" name="T49"/>
              <a:gd fmla="*/ 755 w 1434" name="T50"/>
              <a:gd fmla="*/ 2168 h 4717" name="T51"/>
              <a:gd fmla="*/ 660 w 1434" name="T52"/>
              <a:gd fmla="*/ 2137 h 4717" name="T53"/>
              <a:gd fmla="*/ 755 w 1434" name="T54"/>
              <a:gd fmla="*/ 2168 h 4717" name="T55"/>
              <a:gd fmla="*/ 631 w 1434" name="T56"/>
              <a:gd fmla="*/ 2391 h 4717" name="T57"/>
              <a:gd fmla="*/ 663 w 1434" name="T58"/>
              <a:gd fmla="*/ 2296 h 4717" name="T59"/>
              <a:gd fmla="*/ 634 w 1434" name="T60"/>
              <a:gd fmla="*/ 2549 h 4717" name="T61"/>
              <a:gd fmla="*/ 539 w 1434" name="T62"/>
              <a:gd fmla="*/ 2518 h 4717" name="T63"/>
              <a:gd fmla="*/ 573 w 1434" name="T64"/>
              <a:gd fmla="*/ 2740 h 4717" name="T65"/>
              <a:gd fmla="*/ 478 w 1434" name="T66"/>
              <a:gd fmla="*/ 2709 h 4717" name="T67"/>
              <a:gd fmla="*/ 573 w 1434" name="T68"/>
              <a:gd fmla="*/ 2740 h 4717" name="T69"/>
              <a:gd fmla="*/ 448 w 1434" name="T70"/>
              <a:gd fmla="*/ 2962 h 4717" name="T71"/>
              <a:gd fmla="*/ 480 w 1434" name="T72"/>
              <a:gd fmla="*/ 2867 h 4717" name="T73"/>
              <a:gd fmla="*/ 451 w 1434" name="T74"/>
              <a:gd fmla="*/ 3121 h 4717" name="T75"/>
              <a:gd fmla="*/ 356 w 1434" name="T76"/>
              <a:gd fmla="*/ 3090 h 4717" name="T77"/>
              <a:gd fmla="*/ 390 w 1434" name="T78"/>
              <a:gd fmla="*/ 3312 h 4717" name="T79"/>
              <a:gd fmla="*/ 295 w 1434" name="T80"/>
              <a:gd fmla="*/ 3280 h 4717" name="T81"/>
              <a:gd fmla="*/ 390 w 1434" name="T82"/>
              <a:gd fmla="*/ 3312 h 4717" name="T83"/>
              <a:gd fmla="*/ 266 w 1434" name="T84"/>
              <a:gd fmla="*/ 3534 h 4717" name="T85"/>
              <a:gd fmla="*/ 297 w 1434" name="T86"/>
              <a:gd fmla="*/ 3439 h 4717" name="T87"/>
              <a:gd fmla="*/ 268 w 1434" name="T88"/>
              <a:gd fmla="*/ 3693 h 4717" name="T89"/>
              <a:gd fmla="*/ 173 w 1434" name="T90"/>
              <a:gd fmla="*/ 3661 h 4717" name="T91"/>
              <a:gd fmla="*/ 229 w 1434" name="T92"/>
              <a:gd fmla="*/ 3882 h 4717" name="T93"/>
              <a:gd fmla="*/ 131 w 1434" name="T94"/>
              <a:gd fmla="*/ 3864 h 4717" name="T95"/>
              <a:gd fmla="*/ 229 w 1434" name="T96"/>
              <a:gd fmla="*/ 3882 h 4717" name="T97"/>
              <a:gd fmla="*/ 140 w 1434" name="T98"/>
              <a:gd fmla="*/ 4120 h 4717" name="T99"/>
              <a:gd fmla="*/ 157 w 1434" name="T100"/>
              <a:gd fmla="*/ 4021 h 4717" name="T101"/>
              <a:gd fmla="*/ 166 w 1434" name="T102"/>
              <a:gd fmla="*/ 4277 h 4717" name="T103"/>
              <a:gd fmla="*/ 68 w 1434" name="T104"/>
              <a:gd fmla="*/ 4259 h 4717" name="T105"/>
              <a:gd fmla="*/ 135 w 1434" name="T106"/>
              <a:gd fmla="*/ 4474 h 4717" name="T107"/>
              <a:gd fmla="*/ 36 w 1434" name="T108"/>
              <a:gd fmla="*/ 4457 h 4717" name="T109"/>
              <a:gd fmla="*/ 135 w 1434" name="T110"/>
              <a:gd fmla="*/ 4474 h 4717" name="T111"/>
              <a:gd fmla="*/ 45 w 1434" name="T112"/>
              <a:gd fmla="*/ 4712 h 4717" name="T113"/>
              <a:gd fmla="*/ 63 w 1434" name="T114"/>
              <a:gd fmla="*/ 4614 h 4717" name="T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b="b" l="0" r="r" t="0"/>
            <a:pathLst>
              <a:path h="4717" w="1434">
                <a:moveTo>
                  <a:pt x="1426" y="71"/>
                </a:moveTo>
                <a:lnTo>
                  <a:pt x="1426" y="72"/>
                </a:lnTo>
                <a:cubicBezTo>
                  <a:pt x="1417" y="98"/>
                  <a:pt x="1389" y="112"/>
                  <a:pt x="1362" y="103"/>
                </a:cubicBezTo>
                <a:cubicBezTo>
                  <a:pt x="1336" y="95"/>
                  <a:pt x="1322" y="66"/>
                  <a:pt x="1331" y="40"/>
                </a:cubicBezTo>
                <a:lnTo>
                  <a:pt x="1331" y="40"/>
                </a:lnTo>
                <a:cubicBezTo>
                  <a:pt x="1339" y="14"/>
                  <a:pt x="1368" y="0"/>
                  <a:pt x="1394" y="8"/>
                </a:cubicBezTo>
                <a:cubicBezTo>
                  <a:pt x="1420" y="17"/>
                  <a:pt x="1434" y="45"/>
                  <a:pt x="1426" y="71"/>
                </a:cubicBezTo>
                <a:close/>
                <a:moveTo>
                  <a:pt x="1365" y="262"/>
                </a:moveTo>
                <a:lnTo>
                  <a:pt x="1365" y="262"/>
                </a:lnTo>
                <a:cubicBezTo>
                  <a:pt x="1356" y="288"/>
                  <a:pt x="1328" y="303"/>
                  <a:pt x="1302" y="294"/>
                </a:cubicBezTo>
                <a:cubicBezTo>
                  <a:pt x="1275" y="285"/>
                  <a:pt x="1261" y="257"/>
                  <a:pt x="1270" y="231"/>
                </a:cubicBezTo>
                <a:lnTo>
                  <a:pt x="1270" y="231"/>
                </a:lnTo>
                <a:cubicBezTo>
                  <a:pt x="1278" y="205"/>
                  <a:pt x="1307" y="190"/>
                  <a:pt x="1333" y="199"/>
                </a:cubicBezTo>
                <a:cubicBezTo>
                  <a:pt x="1359" y="208"/>
                  <a:pt x="1373" y="236"/>
                  <a:pt x="1365" y="262"/>
                </a:cubicBezTo>
                <a:close/>
                <a:moveTo>
                  <a:pt x="1304" y="453"/>
                </a:moveTo>
                <a:lnTo>
                  <a:pt x="1304" y="453"/>
                </a:lnTo>
                <a:cubicBezTo>
                  <a:pt x="1295" y="479"/>
                  <a:pt x="1267" y="493"/>
                  <a:pt x="1241" y="485"/>
                </a:cubicBezTo>
                <a:cubicBezTo>
                  <a:pt x="1214" y="476"/>
                  <a:pt x="1200" y="448"/>
                  <a:pt x="1209" y="421"/>
                </a:cubicBezTo>
                <a:lnTo>
                  <a:pt x="1209" y="421"/>
                </a:lnTo>
                <a:cubicBezTo>
                  <a:pt x="1217" y="395"/>
                  <a:pt x="1246" y="381"/>
                  <a:pt x="1272" y="390"/>
                </a:cubicBezTo>
                <a:cubicBezTo>
                  <a:pt x="1298" y="398"/>
                  <a:pt x="1312" y="426"/>
                  <a:pt x="1304" y="453"/>
                </a:cubicBezTo>
                <a:close/>
                <a:moveTo>
                  <a:pt x="1243" y="643"/>
                </a:moveTo>
                <a:lnTo>
                  <a:pt x="1243" y="643"/>
                </a:lnTo>
                <a:cubicBezTo>
                  <a:pt x="1234" y="670"/>
                  <a:pt x="1206" y="684"/>
                  <a:pt x="1180" y="675"/>
                </a:cubicBezTo>
                <a:cubicBezTo>
                  <a:pt x="1153" y="667"/>
                  <a:pt x="1139" y="638"/>
                  <a:pt x="1148" y="612"/>
                </a:cubicBezTo>
                <a:lnTo>
                  <a:pt x="1148" y="612"/>
                </a:lnTo>
                <a:cubicBezTo>
                  <a:pt x="1157" y="586"/>
                  <a:pt x="1185" y="571"/>
                  <a:pt x="1211" y="580"/>
                </a:cubicBezTo>
                <a:cubicBezTo>
                  <a:pt x="1237" y="589"/>
                  <a:pt x="1252" y="617"/>
                  <a:pt x="1243" y="643"/>
                </a:cubicBezTo>
                <a:close/>
                <a:moveTo>
                  <a:pt x="1182" y="834"/>
                </a:moveTo>
                <a:lnTo>
                  <a:pt x="1182" y="834"/>
                </a:lnTo>
                <a:cubicBezTo>
                  <a:pt x="1173" y="860"/>
                  <a:pt x="1145" y="874"/>
                  <a:pt x="1119" y="866"/>
                </a:cubicBezTo>
                <a:cubicBezTo>
                  <a:pt x="1093" y="857"/>
                  <a:pt x="1078" y="829"/>
                  <a:pt x="1087" y="803"/>
                </a:cubicBezTo>
                <a:lnTo>
                  <a:pt x="1087" y="803"/>
                </a:lnTo>
                <a:cubicBezTo>
                  <a:pt x="1096" y="776"/>
                  <a:pt x="1124" y="762"/>
                  <a:pt x="1150" y="771"/>
                </a:cubicBezTo>
                <a:cubicBezTo>
                  <a:pt x="1176" y="779"/>
                  <a:pt x="1191" y="808"/>
                  <a:pt x="1182" y="834"/>
                </a:cubicBezTo>
                <a:close/>
                <a:moveTo>
                  <a:pt x="1121" y="1024"/>
                </a:moveTo>
                <a:lnTo>
                  <a:pt x="1121" y="1025"/>
                </a:lnTo>
                <a:cubicBezTo>
                  <a:pt x="1112" y="1051"/>
                  <a:pt x="1084" y="1065"/>
                  <a:pt x="1058" y="1056"/>
                </a:cubicBezTo>
                <a:cubicBezTo>
                  <a:pt x="1032" y="1048"/>
                  <a:pt x="1017" y="1019"/>
                  <a:pt x="1026" y="993"/>
                </a:cubicBezTo>
                <a:lnTo>
                  <a:pt x="1026" y="993"/>
                </a:lnTo>
                <a:cubicBezTo>
                  <a:pt x="1035" y="967"/>
                  <a:pt x="1063" y="953"/>
                  <a:pt x="1089" y="961"/>
                </a:cubicBezTo>
                <a:cubicBezTo>
                  <a:pt x="1115" y="970"/>
                  <a:pt x="1130" y="998"/>
                  <a:pt x="1121" y="1024"/>
                </a:cubicBezTo>
                <a:close/>
                <a:moveTo>
                  <a:pt x="1060" y="1215"/>
                </a:moveTo>
                <a:lnTo>
                  <a:pt x="1060" y="1215"/>
                </a:lnTo>
                <a:cubicBezTo>
                  <a:pt x="1051" y="1241"/>
                  <a:pt x="1023" y="1256"/>
                  <a:pt x="997" y="1247"/>
                </a:cubicBezTo>
                <a:cubicBezTo>
                  <a:pt x="971" y="1238"/>
                  <a:pt x="956" y="1210"/>
                  <a:pt x="965" y="1184"/>
                </a:cubicBezTo>
                <a:lnTo>
                  <a:pt x="965" y="1184"/>
                </a:lnTo>
                <a:cubicBezTo>
                  <a:pt x="974" y="1158"/>
                  <a:pt x="1002" y="1143"/>
                  <a:pt x="1028" y="1152"/>
                </a:cubicBezTo>
                <a:cubicBezTo>
                  <a:pt x="1054" y="1161"/>
                  <a:pt x="1069" y="1189"/>
                  <a:pt x="1060" y="1215"/>
                </a:cubicBezTo>
                <a:close/>
                <a:moveTo>
                  <a:pt x="999" y="1406"/>
                </a:moveTo>
                <a:lnTo>
                  <a:pt x="999" y="1406"/>
                </a:lnTo>
                <a:cubicBezTo>
                  <a:pt x="990" y="1432"/>
                  <a:pt x="962" y="1446"/>
                  <a:pt x="936" y="1438"/>
                </a:cubicBezTo>
                <a:cubicBezTo>
                  <a:pt x="910" y="1429"/>
                  <a:pt x="896" y="1401"/>
                  <a:pt x="904" y="1374"/>
                </a:cubicBezTo>
                <a:lnTo>
                  <a:pt x="904" y="1374"/>
                </a:lnTo>
                <a:cubicBezTo>
                  <a:pt x="913" y="1348"/>
                  <a:pt x="941" y="1334"/>
                  <a:pt x="967" y="1343"/>
                </a:cubicBezTo>
                <a:cubicBezTo>
                  <a:pt x="994" y="1351"/>
                  <a:pt x="1008" y="1379"/>
                  <a:pt x="999" y="1406"/>
                </a:cubicBezTo>
                <a:close/>
                <a:moveTo>
                  <a:pt x="938" y="1596"/>
                </a:moveTo>
                <a:lnTo>
                  <a:pt x="938" y="1596"/>
                </a:lnTo>
                <a:cubicBezTo>
                  <a:pt x="930" y="1623"/>
                  <a:pt x="901" y="1637"/>
                  <a:pt x="875" y="1628"/>
                </a:cubicBezTo>
                <a:cubicBezTo>
                  <a:pt x="849" y="1620"/>
                  <a:pt x="835" y="1591"/>
                  <a:pt x="843" y="1565"/>
                </a:cubicBezTo>
                <a:lnTo>
                  <a:pt x="843" y="1565"/>
                </a:lnTo>
                <a:cubicBezTo>
                  <a:pt x="852" y="1539"/>
                  <a:pt x="880" y="1524"/>
                  <a:pt x="906" y="1533"/>
                </a:cubicBezTo>
                <a:cubicBezTo>
                  <a:pt x="933" y="1542"/>
                  <a:pt x="947" y="1570"/>
                  <a:pt x="938" y="1596"/>
                </a:cubicBezTo>
                <a:close/>
                <a:moveTo>
                  <a:pt x="877" y="1787"/>
                </a:moveTo>
                <a:lnTo>
                  <a:pt x="877" y="1787"/>
                </a:lnTo>
                <a:cubicBezTo>
                  <a:pt x="869" y="1813"/>
                  <a:pt x="840" y="1827"/>
                  <a:pt x="814" y="1819"/>
                </a:cubicBezTo>
                <a:cubicBezTo>
                  <a:pt x="788" y="1810"/>
                  <a:pt x="774" y="1782"/>
                  <a:pt x="782" y="1756"/>
                </a:cubicBezTo>
                <a:lnTo>
                  <a:pt x="782" y="1756"/>
                </a:lnTo>
                <a:cubicBezTo>
                  <a:pt x="791" y="1729"/>
                  <a:pt x="819" y="1715"/>
                  <a:pt x="846" y="1724"/>
                </a:cubicBezTo>
                <a:cubicBezTo>
                  <a:pt x="872" y="1732"/>
                  <a:pt x="886" y="1761"/>
                  <a:pt x="877" y="1787"/>
                </a:cubicBezTo>
                <a:close/>
                <a:moveTo>
                  <a:pt x="816" y="1977"/>
                </a:moveTo>
                <a:lnTo>
                  <a:pt x="816" y="1978"/>
                </a:lnTo>
                <a:cubicBezTo>
                  <a:pt x="808" y="2004"/>
                  <a:pt x="779" y="2018"/>
                  <a:pt x="753" y="2009"/>
                </a:cubicBezTo>
                <a:cubicBezTo>
                  <a:pt x="727" y="2001"/>
                  <a:pt x="713" y="1972"/>
                  <a:pt x="721" y="1946"/>
                </a:cubicBezTo>
                <a:lnTo>
                  <a:pt x="721" y="1946"/>
                </a:lnTo>
                <a:cubicBezTo>
                  <a:pt x="730" y="1920"/>
                  <a:pt x="758" y="1906"/>
                  <a:pt x="785" y="1914"/>
                </a:cubicBezTo>
                <a:cubicBezTo>
                  <a:pt x="811" y="1923"/>
                  <a:pt x="825" y="1951"/>
                  <a:pt x="816" y="1977"/>
                </a:cubicBezTo>
                <a:close/>
                <a:moveTo>
                  <a:pt x="755" y="2168"/>
                </a:moveTo>
                <a:lnTo>
                  <a:pt x="755" y="2168"/>
                </a:lnTo>
                <a:cubicBezTo>
                  <a:pt x="747" y="2194"/>
                  <a:pt x="719" y="2209"/>
                  <a:pt x="692" y="2200"/>
                </a:cubicBezTo>
                <a:cubicBezTo>
                  <a:pt x="666" y="2191"/>
                  <a:pt x="652" y="2163"/>
                  <a:pt x="660" y="2137"/>
                </a:cubicBezTo>
                <a:lnTo>
                  <a:pt x="661" y="2137"/>
                </a:lnTo>
                <a:cubicBezTo>
                  <a:pt x="669" y="2111"/>
                  <a:pt x="697" y="2096"/>
                  <a:pt x="724" y="2105"/>
                </a:cubicBezTo>
                <a:cubicBezTo>
                  <a:pt x="750" y="2114"/>
                  <a:pt x="764" y="2142"/>
                  <a:pt x="755" y="2168"/>
                </a:cubicBezTo>
                <a:close/>
                <a:moveTo>
                  <a:pt x="695" y="2359"/>
                </a:moveTo>
                <a:lnTo>
                  <a:pt x="695" y="2359"/>
                </a:lnTo>
                <a:cubicBezTo>
                  <a:pt x="686" y="2385"/>
                  <a:pt x="658" y="2399"/>
                  <a:pt x="631" y="2391"/>
                </a:cubicBezTo>
                <a:cubicBezTo>
                  <a:pt x="605" y="2382"/>
                  <a:pt x="591" y="2354"/>
                  <a:pt x="600" y="2327"/>
                </a:cubicBezTo>
                <a:lnTo>
                  <a:pt x="600" y="2327"/>
                </a:lnTo>
                <a:cubicBezTo>
                  <a:pt x="608" y="2301"/>
                  <a:pt x="637" y="2287"/>
                  <a:pt x="663" y="2296"/>
                </a:cubicBezTo>
                <a:cubicBezTo>
                  <a:pt x="689" y="2304"/>
                  <a:pt x="703" y="2332"/>
                  <a:pt x="695" y="2359"/>
                </a:cubicBezTo>
                <a:close/>
                <a:moveTo>
                  <a:pt x="634" y="2549"/>
                </a:moveTo>
                <a:lnTo>
                  <a:pt x="634" y="2549"/>
                </a:lnTo>
                <a:cubicBezTo>
                  <a:pt x="625" y="2576"/>
                  <a:pt x="597" y="2590"/>
                  <a:pt x="570" y="2581"/>
                </a:cubicBezTo>
                <a:cubicBezTo>
                  <a:pt x="544" y="2573"/>
                  <a:pt x="530" y="2544"/>
                  <a:pt x="539" y="2518"/>
                </a:cubicBezTo>
                <a:lnTo>
                  <a:pt x="539" y="2518"/>
                </a:lnTo>
                <a:cubicBezTo>
                  <a:pt x="547" y="2492"/>
                  <a:pt x="576" y="2477"/>
                  <a:pt x="602" y="2486"/>
                </a:cubicBezTo>
                <a:cubicBezTo>
                  <a:pt x="628" y="2495"/>
                  <a:pt x="642" y="2523"/>
                  <a:pt x="634" y="2549"/>
                </a:cubicBezTo>
                <a:close/>
                <a:moveTo>
                  <a:pt x="573" y="2740"/>
                </a:moveTo>
                <a:lnTo>
                  <a:pt x="573" y="2740"/>
                </a:lnTo>
                <a:cubicBezTo>
                  <a:pt x="564" y="2766"/>
                  <a:pt x="536" y="2780"/>
                  <a:pt x="510" y="2772"/>
                </a:cubicBezTo>
                <a:cubicBezTo>
                  <a:pt x="483" y="2763"/>
                  <a:pt x="469" y="2735"/>
                  <a:pt x="478" y="2709"/>
                </a:cubicBezTo>
                <a:lnTo>
                  <a:pt x="478" y="2709"/>
                </a:lnTo>
                <a:cubicBezTo>
                  <a:pt x="486" y="2682"/>
                  <a:pt x="515" y="2668"/>
                  <a:pt x="541" y="2677"/>
                </a:cubicBezTo>
                <a:cubicBezTo>
                  <a:pt x="567" y="2685"/>
                  <a:pt x="581" y="2714"/>
                  <a:pt x="573" y="2740"/>
                </a:cubicBezTo>
                <a:close/>
                <a:moveTo>
                  <a:pt x="512" y="2931"/>
                </a:moveTo>
                <a:lnTo>
                  <a:pt x="512" y="2931"/>
                </a:lnTo>
                <a:cubicBezTo>
                  <a:pt x="503" y="2957"/>
                  <a:pt x="475" y="2971"/>
                  <a:pt x="448" y="2962"/>
                </a:cubicBezTo>
                <a:cubicBezTo>
                  <a:pt x="422" y="2954"/>
                  <a:pt x="408" y="2925"/>
                  <a:pt x="417" y="2899"/>
                </a:cubicBezTo>
                <a:lnTo>
                  <a:pt x="417" y="2899"/>
                </a:lnTo>
                <a:cubicBezTo>
                  <a:pt x="426" y="2873"/>
                  <a:pt x="454" y="2859"/>
                  <a:pt x="480" y="2867"/>
                </a:cubicBezTo>
                <a:cubicBezTo>
                  <a:pt x="506" y="2876"/>
                  <a:pt x="520" y="2904"/>
                  <a:pt x="512" y="2931"/>
                </a:cubicBezTo>
                <a:close/>
                <a:moveTo>
                  <a:pt x="451" y="3121"/>
                </a:moveTo>
                <a:lnTo>
                  <a:pt x="451" y="3121"/>
                </a:lnTo>
                <a:cubicBezTo>
                  <a:pt x="442" y="3148"/>
                  <a:pt x="414" y="3162"/>
                  <a:pt x="388" y="3153"/>
                </a:cubicBezTo>
                <a:cubicBezTo>
                  <a:pt x="361" y="3144"/>
                  <a:pt x="347" y="3116"/>
                  <a:pt x="356" y="3090"/>
                </a:cubicBezTo>
                <a:lnTo>
                  <a:pt x="356" y="3090"/>
                </a:lnTo>
                <a:cubicBezTo>
                  <a:pt x="365" y="3063"/>
                  <a:pt x="393" y="3049"/>
                  <a:pt x="419" y="3058"/>
                </a:cubicBezTo>
                <a:cubicBezTo>
                  <a:pt x="445" y="3067"/>
                  <a:pt x="460" y="3095"/>
                  <a:pt x="451" y="3121"/>
                </a:cubicBezTo>
                <a:close/>
                <a:moveTo>
                  <a:pt x="390" y="3312"/>
                </a:moveTo>
                <a:lnTo>
                  <a:pt x="390" y="3312"/>
                </a:lnTo>
                <a:cubicBezTo>
                  <a:pt x="381" y="3338"/>
                  <a:pt x="353" y="3352"/>
                  <a:pt x="327" y="3344"/>
                </a:cubicBezTo>
                <a:cubicBezTo>
                  <a:pt x="300" y="3335"/>
                  <a:pt x="286" y="3306"/>
                  <a:pt x="295" y="3280"/>
                </a:cubicBezTo>
                <a:lnTo>
                  <a:pt x="295" y="3280"/>
                </a:lnTo>
                <a:cubicBezTo>
                  <a:pt x="304" y="3254"/>
                  <a:pt x="332" y="3240"/>
                  <a:pt x="358" y="3249"/>
                </a:cubicBezTo>
                <a:cubicBezTo>
                  <a:pt x="384" y="3257"/>
                  <a:pt x="399" y="3286"/>
                  <a:pt x="390" y="3312"/>
                </a:cubicBezTo>
                <a:close/>
                <a:moveTo>
                  <a:pt x="329" y="3502"/>
                </a:moveTo>
                <a:lnTo>
                  <a:pt x="329" y="3503"/>
                </a:lnTo>
                <a:cubicBezTo>
                  <a:pt x="320" y="3529"/>
                  <a:pt x="292" y="3543"/>
                  <a:pt x="266" y="3534"/>
                </a:cubicBezTo>
                <a:cubicBezTo>
                  <a:pt x="240" y="3525"/>
                  <a:pt x="225" y="3497"/>
                  <a:pt x="234" y="3471"/>
                </a:cubicBezTo>
                <a:lnTo>
                  <a:pt x="234" y="3471"/>
                </a:lnTo>
                <a:cubicBezTo>
                  <a:pt x="243" y="3445"/>
                  <a:pt x="271" y="3430"/>
                  <a:pt x="297" y="3439"/>
                </a:cubicBezTo>
                <a:cubicBezTo>
                  <a:pt x="324" y="3448"/>
                  <a:pt x="338" y="3476"/>
                  <a:pt x="329" y="3502"/>
                </a:cubicBezTo>
                <a:close/>
                <a:moveTo>
                  <a:pt x="268" y="3693"/>
                </a:moveTo>
                <a:lnTo>
                  <a:pt x="268" y="3693"/>
                </a:lnTo>
                <a:cubicBezTo>
                  <a:pt x="259" y="3719"/>
                  <a:pt x="231" y="3733"/>
                  <a:pt x="205" y="3725"/>
                </a:cubicBezTo>
                <a:cubicBezTo>
                  <a:pt x="179" y="3716"/>
                  <a:pt x="164" y="3688"/>
                  <a:pt x="173" y="3661"/>
                </a:cubicBezTo>
                <a:lnTo>
                  <a:pt x="173" y="3661"/>
                </a:lnTo>
                <a:cubicBezTo>
                  <a:pt x="182" y="3635"/>
                  <a:pt x="210" y="3621"/>
                  <a:pt x="236" y="3630"/>
                </a:cubicBezTo>
                <a:cubicBezTo>
                  <a:pt x="263" y="3639"/>
                  <a:pt x="277" y="3667"/>
                  <a:pt x="268" y="3693"/>
                </a:cubicBezTo>
                <a:close/>
                <a:moveTo>
                  <a:pt x="229" y="3882"/>
                </a:moveTo>
                <a:lnTo>
                  <a:pt x="229" y="3882"/>
                </a:lnTo>
                <a:cubicBezTo>
                  <a:pt x="224" y="3909"/>
                  <a:pt x="198" y="3927"/>
                  <a:pt x="171" y="3922"/>
                </a:cubicBezTo>
                <a:cubicBezTo>
                  <a:pt x="144" y="3917"/>
                  <a:pt x="126" y="3891"/>
                  <a:pt x="131" y="3864"/>
                </a:cubicBezTo>
                <a:lnTo>
                  <a:pt x="131" y="3864"/>
                </a:lnTo>
                <a:cubicBezTo>
                  <a:pt x="136" y="3837"/>
                  <a:pt x="162" y="3819"/>
                  <a:pt x="189" y="3823"/>
                </a:cubicBezTo>
                <a:cubicBezTo>
                  <a:pt x="216" y="3828"/>
                  <a:pt x="234" y="3854"/>
                  <a:pt x="229" y="3882"/>
                </a:cubicBezTo>
                <a:close/>
                <a:moveTo>
                  <a:pt x="198" y="4079"/>
                </a:moveTo>
                <a:lnTo>
                  <a:pt x="198" y="4079"/>
                </a:lnTo>
                <a:cubicBezTo>
                  <a:pt x="193" y="4106"/>
                  <a:pt x="167" y="4124"/>
                  <a:pt x="140" y="4120"/>
                </a:cubicBezTo>
                <a:cubicBezTo>
                  <a:pt x="113" y="4115"/>
                  <a:pt x="94" y="4089"/>
                  <a:pt x="99" y="4061"/>
                </a:cubicBezTo>
                <a:lnTo>
                  <a:pt x="99" y="4061"/>
                </a:lnTo>
                <a:cubicBezTo>
                  <a:pt x="104" y="4034"/>
                  <a:pt x="130" y="4016"/>
                  <a:pt x="157" y="4021"/>
                </a:cubicBezTo>
                <a:cubicBezTo>
                  <a:pt x="185" y="4026"/>
                  <a:pt x="203" y="4052"/>
                  <a:pt x="198" y="4079"/>
                </a:cubicBezTo>
                <a:close/>
                <a:moveTo>
                  <a:pt x="166" y="4277"/>
                </a:moveTo>
                <a:lnTo>
                  <a:pt x="166" y="4277"/>
                </a:lnTo>
                <a:cubicBezTo>
                  <a:pt x="161" y="4304"/>
                  <a:pt x="135" y="4322"/>
                  <a:pt x="108" y="4317"/>
                </a:cubicBezTo>
                <a:cubicBezTo>
                  <a:pt x="81" y="4312"/>
                  <a:pt x="63" y="4286"/>
                  <a:pt x="68" y="4259"/>
                </a:cubicBezTo>
                <a:lnTo>
                  <a:pt x="68" y="4259"/>
                </a:lnTo>
                <a:cubicBezTo>
                  <a:pt x="73" y="4232"/>
                  <a:pt x="99" y="4214"/>
                  <a:pt x="126" y="4219"/>
                </a:cubicBezTo>
                <a:cubicBezTo>
                  <a:pt x="153" y="4224"/>
                  <a:pt x="171" y="4250"/>
                  <a:pt x="166" y="4277"/>
                </a:cubicBezTo>
                <a:close/>
                <a:moveTo>
                  <a:pt x="135" y="4474"/>
                </a:moveTo>
                <a:lnTo>
                  <a:pt x="135" y="4474"/>
                </a:lnTo>
                <a:cubicBezTo>
                  <a:pt x="130" y="4502"/>
                  <a:pt x="104" y="4520"/>
                  <a:pt x="77" y="4515"/>
                </a:cubicBezTo>
                <a:cubicBezTo>
                  <a:pt x="50" y="4510"/>
                  <a:pt x="32" y="4484"/>
                  <a:pt x="36" y="4457"/>
                </a:cubicBezTo>
                <a:lnTo>
                  <a:pt x="36" y="4457"/>
                </a:lnTo>
                <a:cubicBezTo>
                  <a:pt x="41" y="4429"/>
                  <a:pt x="67" y="4411"/>
                  <a:pt x="95" y="4416"/>
                </a:cubicBezTo>
                <a:cubicBezTo>
                  <a:pt x="122" y="4421"/>
                  <a:pt x="140" y="4447"/>
                  <a:pt x="135" y="4474"/>
                </a:cubicBezTo>
                <a:close/>
                <a:moveTo>
                  <a:pt x="103" y="4672"/>
                </a:moveTo>
                <a:lnTo>
                  <a:pt x="103" y="4672"/>
                </a:lnTo>
                <a:cubicBezTo>
                  <a:pt x="99" y="4699"/>
                  <a:pt x="73" y="4717"/>
                  <a:pt x="45" y="4712"/>
                </a:cubicBezTo>
                <a:cubicBezTo>
                  <a:pt x="18" y="4708"/>
                  <a:pt x="0" y="4682"/>
                  <a:pt x="5" y="4654"/>
                </a:cubicBezTo>
                <a:lnTo>
                  <a:pt x="5" y="4654"/>
                </a:lnTo>
                <a:cubicBezTo>
                  <a:pt x="10" y="4627"/>
                  <a:pt x="36" y="4609"/>
                  <a:pt x="63" y="4614"/>
                </a:cubicBezTo>
                <a:cubicBezTo>
                  <a:pt x="90" y="4619"/>
                  <a:pt x="108" y="4645"/>
                  <a:pt x="103" y="4672"/>
                </a:cubicBez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4" name="Freeform 116"/>
          <p:cNvSpPr>
            <a:spLocks noEditPoints="1"/>
          </p:cNvSpPr>
          <p:nvPr/>
        </p:nvSpPr>
        <p:spPr bwMode="auto">
          <a:xfrm>
            <a:off x="2678460" y="3042295"/>
            <a:ext cx="111125" cy="492125"/>
          </a:xfrm>
          <a:custGeom>
            <a:avLst/>
            <a:gdLst>
              <a:gd fmla="*/ 884 w 897" name="T0"/>
              <a:gd fmla="*/ 3 h 3461" name="T1"/>
              <a:gd fmla="*/ 845 w 897" name="T2"/>
              <a:gd fmla="*/ 78 h 3461" name="T3"/>
              <a:gd fmla="*/ 827 w 897" name="T4"/>
              <a:gd fmla="*/ 143 h 3461" name="T5"/>
              <a:gd fmla="*/ 820 w 897" name="T6"/>
              <a:gd fmla="*/ 228 h 3461" name="T7"/>
              <a:gd fmla="*/ 823 w 897" name="T8"/>
              <a:gd fmla="*/ 281 h 3461" name="T9"/>
              <a:gd fmla="*/ 805 w 897" name="T10"/>
              <a:gd fmla="*/ 345 h 3461" name="T11"/>
              <a:gd fmla="*/ 805 w 897" name="T12"/>
              <a:gd fmla="*/ 345 h 3461" name="T13"/>
              <a:gd fmla="*/ 776 w 897" name="T14"/>
              <a:gd fmla="*/ 389 h 3461" name="T15"/>
              <a:gd fmla="*/ 737 w 897" name="T16"/>
              <a:gd fmla="*/ 464 h 3461" name="T17"/>
              <a:gd fmla="*/ 719 w 897" name="T18"/>
              <a:gd fmla="*/ 528 h 3461" name="T19"/>
              <a:gd fmla="*/ 712 w 897" name="T20"/>
              <a:gd fmla="*/ 613 h 3461" name="T21"/>
              <a:gd fmla="*/ 715 w 897" name="T22"/>
              <a:gd fmla="*/ 666 h 3461" name="T23"/>
              <a:gd fmla="*/ 697 w 897" name="T24"/>
              <a:gd fmla="*/ 731 h 3461" name="T25"/>
              <a:gd fmla="*/ 697 w 897" name="T26"/>
              <a:gd fmla="*/ 731 h 3461" name="T27"/>
              <a:gd fmla="*/ 668 w 897" name="T28"/>
              <a:gd fmla="*/ 774 h 3461" name="T29"/>
              <a:gd fmla="*/ 629 w 897" name="T30"/>
              <a:gd fmla="*/ 849 h 3461" name="T31"/>
              <a:gd fmla="*/ 611 w 897" name="T32"/>
              <a:gd fmla="*/ 913 h 3461" name="T33"/>
              <a:gd fmla="*/ 604 w 897" name="T34"/>
              <a:gd fmla="*/ 999 h 3461" name="T35"/>
              <a:gd fmla="*/ 607 w 897" name="T36"/>
              <a:gd fmla="*/ 1052 h 3461" name="T37"/>
              <a:gd fmla="*/ 589 w 897" name="T38"/>
              <a:gd fmla="*/ 1116 h 3461" name="T39"/>
              <a:gd fmla="*/ 589 w 897" name="T40"/>
              <a:gd fmla="*/ 1116 h 3461" name="T41"/>
              <a:gd fmla="*/ 560 w 897" name="T42"/>
              <a:gd fmla="*/ 1159 h 3461" name="T43"/>
              <a:gd fmla="*/ 522 w 897" name="T44"/>
              <a:gd fmla="*/ 1235 h 3461" name="T45"/>
              <a:gd fmla="*/ 504 w 897" name="T46"/>
              <a:gd fmla="*/ 1299 h 3461" name="T47"/>
              <a:gd fmla="*/ 497 w 897" name="T48"/>
              <a:gd fmla="*/ 1384 h 3461" name="T49"/>
              <a:gd fmla="*/ 499 w 897" name="T50"/>
              <a:gd fmla="*/ 1437 h 3461" name="T51"/>
              <a:gd fmla="*/ 481 w 897" name="T52"/>
              <a:gd fmla="*/ 1501 h 3461" name="T53"/>
              <a:gd fmla="*/ 481 w 897" name="T54"/>
              <a:gd fmla="*/ 1501 h 3461" name="T55"/>
              <a:gd fmla="*/ 453 w 897" name="T56"/>
              <a:gd fmla="*/ 1545 h 3461" name="T57"/>
              <a:gd fmla="*/ 414 w 897" name="T58"/>
              <a:gd fmla="*/ 1620 h 3461" name="T59"/>
              <a:gd fmla="*/ 396 w 897" name="T60"/>
              <a:gd fmla="*/ 1684 h 3461" name="T61"/>
              <a:gd fmla="*/ 389 w 897" name="T62"/>
              <a:gd fmla="*/ 1769 h 3461" name="T63"/>
              <a:gd fmla="*/ 392 w 897" name="T64"/>
              <a:gd fmla="*/ 1823 h 3461" name="T65"/>
              <a:gd fmla="*/ 374 w 897" name="T66"/>
              <a:gd fmla="*/ 1887 h 3461" name="T67"/>
              <a:gd fmla="*/ 374 w 897" name="T68"/>
              <a:gd fmla="*/ 1887 h 3461" name="T69"/>
              <a:gd fmla="*/ 345 w 897" name="T70"/>
              <a:gd fmla="*/ 1930 h 3461" name="T71"/>
              <a:gd fmla="*/ 306 w 897" name="T72"/>
              <a:gd fmla="*/ 2005 h 3461" name="T73"/>
              <a:gd fmla="*/ 288 w 897" name="T74"/>
              <a:gd fmla="*/ 2070 h 3461" name="T75"/>
              <a:gd fmla="*/ 281 w 897" name="T76"/>
              <a:gd fmla="*/ 2155 h 3461" name="T77"/>
              <a:gd fmla="*/ 284 w 897" name="T78"/>
              <a:gd fmla="*/ 2208 h 3461" name="T79"/>
              <a:gd fmla="*/ 266 w 897" name="T80"/>
              <a:gd fmla="*/ 2272 h 3461" name="T81"/>
              <a:gd fmla="*/ 266 w 897" name="T82"/>
              <a:gd fmla="*/ 2272 h 3461" name="T83"/>
              <a:gd fmla="*/ 237 w 897" name="T84"/>
              <a:gd fmla="*/ 2316 h 3461" name="T85"/>
              <a:gd fmla="*/ 198 w 897" name="T86"/>
              <a:gd fmla="*/ 2391 h 3461" name="T87"/>
              <a:gd fmla="*/ 180 w 897" name="T88"/>
              <a:gd fmla="*/ 2455 h 3461" name="T89"/>
              <a:gd fmla="*/ 173 w 897" name="T90"/>
              <a:gd fmla="*/ 2540 h 3461" name="T91"/>
              <a:gd fmla="*/ 176 w 897" name="T92"/>
              <a:gd fmla="*/ 2594 h 3461" name="T93"/>
              <a:gd fmla="*/ 158 w 897" name="T94"/>
              <a:gd fmla="*/ 2658 h 3461" name="T95"/>
              <a:gd fmla="*/ 158 w 897" name="T96"/>
              <a:gd fmla="*/ 2658 h 3461" name="T97"/>
              <a:gd fmla="*/ 129 w 897" name="T98"/>
              <a:gd fmla="*/ 2701 h 3461" name="T99"/>
              <a:gd fmla="*/ 94 w 897" name="T100"/>
              <a:gd fmla="*/ 2779 h 3461" name="T101"/>
              <a:gd fmla="*/ 85 w 897" name="T102"/>
              <a:gd fmla="*/ 2845 h 3461" name="T103"/>
              <a:gd fmla="*/ 89 w 897" name="T104"/>
              <a:gd fmla="*/ 2931 h 3461" name="T105"/>
              <a:gd fmla="*/ 99 w 897" name="T106"/>
              <a:gd fmla="*/ 2983 h 3461" name="T107"/>
              <a:gd fmla="*/ 90 w 897" name="T108"/>
              <a:gd fmla="*/ 3049 h 3461" name="T109"/>
              <a:gd fmla="*/ 90 w 897" name="T110"/>
              <a:gd fmla="*/ 3049 h 3461" name="T111"/>
              <a:gd fmla="*/ 67 w 897" name="T112"/>
              <a:gd fmla="*/ 3096 h 3461" name="T113"/>
              <a:gd fmla="*/ 39 w 897" name="T114"/>
              <a:gd fmla="*/ 3175 h 3461" name="T115"/>
              <a:gd fmla="*/ 29 w 897" name="T116"/>
              <a:gd fmla="*/ 3241 h 3461" name="T117"/>
              <a:gd fmla="*/ 33 w 897" name="T118"/>
              <a:gd fmla="*/ 3327 h 3461" name="T119"/>
              <a:gd fmla="*/ 44 w 897" name="T120"/>
              <a:gd fmla="*/ 3380 h 3461" name="T121"/>
              <a:gd fmla="*/ 35 w 897" name="T122"/>
              <a:gd fmla="*/ 3446 h 3461" name="T123"/>
              <a:gd fmla="*/ 35 w 897" name="T124"/>
              <a:gd fmla="*/ 3446 h 3461" name="T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b="b" l="0" r="r" t="0"/>
            <a:pathLst>
              <a:path h="3461" w="897">
                <a:moveTo>
                  <a:pt x="895" y="24"/>
                </a:moveTo>
                <a:lnTo>
                  <a:pt x="895" y="24"/>
                </a:lnTo>
                <a:cubicBezTo>
                  <a:pt x="892" y="33"/>
                  <a:pt x="883" y="38"/>
                  <a:pt x="874" y="35"/>
                </a:cubicBezTo>
                <a:cubicBezTo>
                  <a:pt x="865" y="32"/>
                  <a:pt x="860" y="23"/>
                  <a:pt x="863" y="14"/>
                </a:cubicBezTo>
                <a:lnTo>
                  <a:pt x="863" y="14"/>
                </a:lnTo>
                <a:cubicBezTo>
                  <a:pt x="866" y="5"/>
                  <a:pt x="875" y="0"/>
                  <a:pt x="884" y="3"/>
                </a:cubicBezTo>
                <a:cubicBezTo>
                  <a:pt x="893" y="6"/>
                  <a:pt x="897" y="15"/>
                  <a:pt x="895" y="24"/>
                </a:cubicBezTo>
                <a:close/>
                <a:moveTo>
                  <a:pt x="877" y="88"/>
                </a:moveTo>
                <a:lnTo>
                  <a:pt x="877" y="88"/>
                </a:lnTo>
                <a:cubicBezTo>
                  <a:pt x="874" y="97"/>
                  <a:pt x="865" y="102"/>
                  <a:pt x="856" y="99"/>
                </a:cubicBezTo>
                <a:cubicBezTo>
                  <a:pt x="847" y="97"/>
                  <a:pt x="842" y="87"/>
                  <a:pt x="845" y="78"/>
                </a:cubicBezTo>
                <a:lnTo>
                  <a:pt x="845" y="78"/>
                </a:lnTo>
                <a:cubicBezTo>
                  <a:pt x="848" y="70"/>
                  <a:pt x="857" y="65"/>
                  <a:pt x="866" y="67"/>
                </a:cubicBezTo>
                <a:cubicBezTo>
                  <a:pt x="875" y="70"/>
                  <a:pt x="879" y="80"/>
                  <a:pt x="877" y="88"/>
                </a:cubicBezTo>
                <a:close/>
                <a:moveTo>
                  <a:pt x="859" y="153"/>
                </a:moveTo>
                <a:lnTo>
                  <a:pt x="859" y="153"/>
                </a:lnTo>
                <a:cubicBezTo>
                  <a:pt x="856" y="161"/>
                  <a:pt x="847" y="166"/>
                  <a:pt x="838" y="164"/>
                </a:cubicBezTo>
                <a:cubicBezTo>
                  <a:pt x="829" y="161"/>
                  <a:pt x="824" y="151"/>
                  <a:pt x="827" y="143"/>
                </a:cubicBezTo>
                <a:lnTo>
                  <a:pt x="827" y="143"/>
                </a:lnTo>
                <a:cubicBezTo>
                  <a:pt x="830" y="134"/>
                  <a:pt x="839" y="129"/>
                  <a:pt x="848" y="132"/>
                </a:cubicBezTo>
                <a:cubicBezTo>
                  <a:pt x="857" y="134"/>
                  <a:pt x="862" y="144"/>
                  <a:pt x="859" y="153"/>
                </a:cubicBezTo>
                <a:close/>
                <a:moveTo>
                  <a:pt x="841" y="217"/>
                </a:moveTo>
                <a:lnTo>
                  <a:pt x="841" y="217"/>
                </a:lnTo>
                <a:cubicBezTo>
                  <a:pt x="838" y="226"/>
                  <a:pt x="829" y="231"/>
                  <a:pt x="820" y="228"/>
                </a:cubicBezTo>
                <a:cubicBezTo>
                  <a:pt x="811" y="225"/>
                  <a:pt x="806" y="216"/>
                  <a:pt x="809" y="207"/>
                </a:cubicBezTo>
                <a:lnTo>
                  <a:pt x="809" y="207"/>
                </a:lnTo>
                <a:cubicBezTo>
                  <a:pt x="812" y="198"/>
                  <a:pt x="821" y="193"/>
                  <a:pt x="830" y="196"/>
                </a:cubicBezTo>
                <a:cubicBezTo>
                  <a:pt x="839" y="199"/>
                  <a:pt x="844" y="208"/>
                  <a:pt x="841" y="217"/>
                </a:cubicBezTo>
                <a:close/>
                <a:moveTo>
                  <a:pt x="823" y="281"/>
                </a:moveTo>
                <a:lnTo>
                  <a:pt x="823" y="281"/>
                </a:lnTo>
                <a:cubicBezTo>
                  <a:pt x="820" y="290"/>
                  <a:pt x="811" y="295"/>
                  <a:pt x="802" y="292"/>
                </a:cubicBezTo>
                <a:cubicBezTo>
                  <a:pt x="793" y="289"/>
                  <a:pt x="788" y="280"/>
                  <a:pt x="791" y="271"/>
                </a:cubicBezTo>
                <a:lnTo>
                  <a:pt x="791" y="271"/>
                </a:lnTo>
                <a:cubicBezTo>
                  <a:pt x="794" y="262"/>
                  <a:pt x="803" y="257"/>
                  <a:pt x="812" y="260"/>
                </a:cubicBezTo>
                <a:cubicBezTo>
                  <a:pt x="821" y="263"/>
                  <a:pt x="826" y="272"/>
                  <a:pt x="823" y="281"/>
                </a:cubicBezTo>
                <a:close/>
                <a:moveTo>
                  <a:pt x="805" y="345"/>
                </a:moveTo>
                <a:lnTo>
                  <a:pt x="805" y="345"/>
                </a:lnTo>
                <a:cubicBezTo>
                  <a:pt x="802" y="354"/>
                  <a:pt x="793" y="359"/>
                  <a:pt x="784" y="356"/>
                </a:cubicBezTo>
                <a:cubicBezTo>
                  <a:pt x="775" y="353"/>
                  <a:pt x="770" y="344"/>
                  <a:pt x="773" y="335"/>
                </a:cubicBezTo>
                <a:lnTo>
                  <a:pt x="773" y="335"/>
                </a:lnTo>
                <a:cubicBezTo>
                  <a:pt x="776" y="327"/>
                  <a:pt x="785" y="322"/>
                  <a:pt x="794" y="324"/>
                </a:cubicBezTo>
                <a:cubicBezTo>
                  <a:pt x="803" y="327"/>
                  <a:pt x="808" y="336"/>
                  <a:pt x="805" y="345"/>
                </a:cubicBezTo>
                <a:close/>
                <a:moveTo>
                  <a:pt x="787" y="410"/>
                </a:moveTo>
                <a:lnTo>
                  <a:pt x="787" y="410"/>
                </a:lnTo>
                <a:cubicBezTo>
                  <a:pt x="784" y="418"/>
                  <a:pt x="775" y="423"/>
                  <a:pt x="766" y="420"/>
                </a:cubicBezTo>
                <a:cubicBezTo>
                  <a:pt x="757" y="418"/>
                  <a:pt x="752" y="408"/>
                  <a:pt x="755" y="400"/>
                </a:cubicBezTo>
                <a:lnTo>
                  <a:pt x="755" y="400"/>
                </a:lnTo>
                <a:cubicBezTo>
                  <a:pt x="758" y="391"/>
                  <a:pt x="767" y="386"/>
                  <a:pt x="776" y="389"/>
                </a:cubicBezTo>
                <a:cubicBezTo>
                  <a:pt x="785" y="391"/>
                  <a:pt x="790" y="401"/>
                  <a:pt x="787" y="410"/>
                </a:cubicBezTo>
                <a:close/>
                <a:moveTo>
                  <a:pt x="769" y="474"/>
                </a:moveTo>
                <a:lnTo>
                  <a:pt x="769" y="474"/>
                </a:lnTo>
                <a:cubicBezTo>
                  <a:pt x="766" y="483"/>
                  <a:pt x="757" y="487"/>
                  <a:pt x="748" y="485"/>
                </a:cubicBezTo>
                <a:cubicBezTo>
                  <a:pt x="739" y="482"/>
                  <a:pt x="734" y="473"/>
                  <a:pt x="737" y="464"/>
                </a:cubicBezTo>
                <a:lnTo>
                  <a:pt x="737" y="464"/>
                </a:lnTo>
                <a:cubicBezTo>
                  <a:pt x="740" y="455"/>
                  <a:pt x="749" y="450"/>
                  <a:pt x="758" y="453"/>
                </a:cubicBezTo>
                <a:cubicBezTo>
                  <a:pt x="767" y="456"/>
                  <a:pt x="772" y="465"/>
                  <a:pt x="769" y="474"/>
                </a:cubicBezTo>
                <a:close/>
                <a:moveTo>
                  <a:pt x="751" y="538"/>
                </a:moveTo>
                <a:lnTo>
                  <a:pt x="751" y="538"/>
                </a:lnTo>
                <a:cubicBezTo>
                  <a:pt x="748" y="547"/>
                  <a:pt x="739" y="552"/>
                  <a:pt x="730" y="549"/>
                </a:cubicBezTo>
                <a:cubicBezTo>
                  <a:pt x="721" y="546"/>
                  <a:pt x="716" y="537"/>
                  <a:pt x="719" y="528"/>
                </a:cubicBezTo>
                <a:lnTo>
                  <a:pt x="719" y="528"/>
                </a:lnTo>
                <a:cubicBezTo>
                  <a:pt x="722" y="519"/>
                  <a:pt x="731" y="514"/>
                  <a:pt x="740" y="517"/>
                </a:cubicBezTo>
                <a:cubicBezTo>
                  <a:pt x="749" y="520"/>
                  <a:pt x="754" y="529"/>
                  <a:pt x="751" y="538"/>
                </a:cubicBezTo>
                <a:close/>
                <a:moveTo>
                  <a:pt x="733" y="602"/>
                </a:moveTo>
                <a:lnTo>
                  <a:pt x="733" y="602"/>
                </a:lnTo>
                <a:cubicBezTo>
                  <a:pt x="730" y="611"/>
                  <a:pt x="721" y="616"/>
                  <a:pt x="712" y="613"/>
                </a:cubicBezTo>
                <a:cubicBezTo>
                  <a:pt x="703" y="610"/>
                  <a:pt x="698" y="601"/>
                  <a:pt x="701" y="592"/>
                </a:cubicBezTo>
                <a:lnTo>
                  <a:pt x="701" y="592"/>
                </a:lnTo>
                <a:cubicBezTo>
                  <a:pt x="704" y="583"/>
                  <a:pt x="713" y="579"/>
                  <a:pt x="722" y="581"/>
                </a:cubicBezTo>
                <a:cubicBezTo>
                  <a:pt x="731" y="584"/>
                  <a:pt x="736" y="593"/>
                  <a:pt x="733" y="602"/>
                </a:cubicBezTo>
                <a:close/>
                <a:moveTo>
                  <a:pt x="715" y="666"/>
                </a:moveTo>
                <a:lnTo>
                  <a:pt x="715" y="666"/>
                </a:lnTo>
                <a:cubicBezTo>
                  <a:pt x="712" y="675"/>
                  <a:pt x="703" y="680"/>
                  <a:pt x="694" y="677"/>
                </a:cubicBezTo>
                <a:cubicBezTo>
                  <a:pt x="685" y="675"/>
                  <a:pt x="680" y="665"/>
                  <a:pt x="683" y="657"/>
                </a:cubicBezTo>
                <a:lnTo>
                  <a:pt x="683" y="657"/>
                </a:lnTo>
                <a:cubicBezTo>
                  <a:pt x="686" y="648"/>
                  <a:pt x="695" y="643"/>
                  <a:pt x="704" y="646"/>
                </a:cubicBezTo>
                <a:cubicBezTo>
                  <a:pt x="713" y="648"/>
                  <a:pt x="718" y="658"/>
                  <a:pt x="715" y="666"/>
                </a:cubicBezTo>
                <a:close/>
                <a:moveTo>
                  <a:pt x="697" y="731"/>
                </a:moveTo>
                <a:lnTo>
                  <a:pt x="697" y="731"/>
                </a:lnTo>
                <a:cubicBezTo>
                  <a:pt x="694" y="739"/>
                  <a:pt x="685" y="744"/>
                  <a:pt x="676" y="742"/>
                </a:cubicBezTo>
                <a:cubicBezTo>
                  <a:pt x="667" y="739"/>
                  <a:pt x="663" y="730"/>
                  <a:pt x="665" y="721"/>
                </a:cubicBezTo>
                <a:lnTo>
                  <a:pt x="665" y="721"/>
                </a:lnTo>
                <a:cubicBezTo>
                  <a:pt x="668" y="712"/>
                  <a:pt x="677" y="707"/>
                  <a:pt x="686" y="710"/>
                </a:cubicBezTo>
                <a:cubicBezTo>
                  <a:pt x="695" y="713"/>
                  <a:pt x="700" y="722"/>
                  <a:pt x="697" y="731"/>
                </a:cubicBezTo>
                <a:close/>
                <a:moveTo>
                  <a:pt x="679" y="795"/>
                </a:moveTo>
                <a:lnTo>
                  <a:pt x="679" y="795"/>
                </a:lnTo>
                <a:cubicBezTo>
                  <a:pt x="676" y="804"/>
                  <a:pt x="667" y="809"/>
                  <a:pt x="658" y="806"/>
                </a:cubicBezTo>
                <a:cubicBezTo>
                  <a:pt x="649" y="803"/>
                  <a:pt x="645" y="794"/>
                  <a:pt x="647" y="785"/>
                </a:cubicBezTo>
                <a:lnTo>
                  <a:pt x="647" y="785"/>
                </a:lnTo>
                <a:cubicBezTo>
                  <a:pt x="650" y="776"/>
                  <a:pt x="659" y="771"/>
                  <a:pt x="668" y="774"/>
                </a:cubicBezTo>
                <a:cubicBezTo>
                  <a:pt x="677" y="777"/>
                  <a:pt x="682" y="786"/>
                  <a:pt x="679" y="795"/>
                </a:cubicBezTo>
                <a:close/>
                <a:moveTo>
                  <a:pt x="661" y="859"/>
                </a:moveTo>
                <a:lnTo>
                  <a:pt x="661" y="859"/>
                </a:lnTo>
                <a:cubicBezTo>
                  <a:pt x="658" y="868"/>
                  <a:pt x="649" y="873"/>
                  <a:pt x="640" y="870"/>
                </a:cubicBezTo>
                <a:cubicBezTo>
                  <a:pt x="631" y="867"/>
                  <a:pt x="627" y="858"/>
                  <a:pt x="629" y="849"/>
                </a:cubicBezTo>
                <a:lnTo>
                  <a:pt x="629" y="849"/>
                </a:lnTo>
                <a:cubicBezTo>
                  <a:pt x="632" y="840"/>
                  <a:pt x="641" y="836"/>
                  <a:pt x="650" y="838"/>
                </a:cubicBezTo>
                <a:cubicBezTo>
                  <a:pt x="659" y="841"/>
                  <a:pt x="664" y="850"/>
                  <a:pt x="661" y="859"/>
                </a:cubicBezTo>
                <a:close/>
                <a:moveTo>
                  <a:pt x="643" y="923"/>
                </a:moveTo>
                <a:lnTo>
                  <a:pt x="643" y="923"/>
                </a:lnTo>
                <a:cubicBezTo>
                  <a:pt x="640" y="932"/>
                  <a:pt x="631" y="937"/>
                  <a:pt x="622" y="934"/>
                </a:cubicBezTo>
                <a:cubicBezTo>
                  <a:pt x="613" y="932"/>
                  <a:pt x="609" y="922"/>
                  <a:pt x="611" y="913"/>
                </a:cubicBezTo>
                <a:lnTo>
                  <a:pt x="611" y="913"/>
                </a:lnTo>
                <a:cubicBezTo>
                  <a:pt x="614" y="905"/>
                  <a:pt x="623" y="900"/>
                  <a:pt x="632" y="903"/>
                </a:cubicBezTo>
                <a:cubicBezTo>
                  <a:pt x="641" y="905"/>
                  <a:pt x="646" y="915"/>
                  <a:pt x="643" y="923"/>
                </a:cubicBezTo>
                <a:close/>
                <a:moveTo>
                  <a:pt x="625" y="988"/>
                </a:moveTo>
                <a:lnTo>
                  <a:pt x="625" y="988"/>
                </a:lnTo>
                <a:cubicBezTo>
                  <a:pt x="622" y="996"/>
                  <a:pt x="613" y="1001"/>
                  <a:pt x="604" y="999"/>
                </a:cubicBezTo>
                <a:cubicBezTo>
                  <a:pt x="596" y="996"/>
                  <a:pt x="591" y="986"/>
                  <a:pt x="593" y="978"/>
                </a:cubicBezTo>
                <a:lnTo>
                  <a:pt x="593" y="978"/>
                </a:lnTo>
                <a:cubicBezTo>
                  <a:pt x="596" y="969"/>
                  <a:pt x="605" y="964"/>
                  <a:pt x="614" y="967"/>
                </a:cubicBezTo>
                <a:cubicBezTo>
                  <a:pt x="623" y="969"/>
                  <a:pt x="628" y="979"/>
                  <a:pt x="625" y="988"/>
                </a:cubicBezTo>
                <a:close/>
                <a:moveTo>
                  <a:pt x="607" y="1052"/>
                </a:moveTo>
                <a:lnTo>
                  <a:pt x="607" y="1052"/>
                </a:lnTo>
                <a:cubicBezTo>
                  <a:pt x="604" y="1061"/>
                  <a:pt x="595" y="1066"/>
                  <a:pt x="586" y="1063"/>
                </a:cubicBezTo>
                <a:cubicBezTo>
                  <a:pt x="578" y="1060"/>
                  <a:pt x="573" y="1051"/>
                  <a:pt x="575" y="1042"/>
                </a:cubicBezTo>
                <a:lnTo>
                  <a:pt x="575" y="1042"/>
                </a:lnTo>
                <a:cubicBezTo>
                  <a:pt x="578" y="1033"/>
                  <a:pt x="588" y="1028"/>
                  <a:pt x="596" y="1031"/>
                </a:cubicBezTo>
                <a:cubicBezTo>
                  <a:pt x="605" y="1034"/>
                  <a:pt x="610" y="1043"/>
                  <a:pt x="607" y="1052"/>
                </a:cubicBezTo>
                <a:close/>
                <a:moveTo>
                  <a:pt x="589" y="1116"/>
                </a:moveTo>
                <a:lnTo>
                  <a:pt x="589" y="1116"/>
                </a:lnTo>
                <a:cubicBezTo>
                  <a:pt x="587" y="1125"/>
                  <a:pt x="577" y="1130"/>
                  <a:pt x="568" y="1127"/>
                </a:cubicBezTo>
                <a:cubicBezTo>
                  <a:pt x="560" y="1124"/>
                  <a:pt x="555" y="1115"/>
                  <a:pt x="557" y="1106"/>
                </a:cubicBezTo>
                <a:lnTo>
                  <a:pt x="557" y="1106"/>
                </a:lnTo>
                <a:cubicBezTo>
                  <a:pt x="560" y="1097"/>
                  <a:pt x="570" y="1092"/>
                  <a:pt x="578" y="1095"/>
                </a:cubicBezTo>
                <a:cubicBezTo>
                  <a:pt x="587" y="1098"/>
                  <a:pt x="592" y="1107"/>
                  <a:pt x="589" y="1116"/>
                </a:cubicBezTo>
                <a:close/>
                <a:moveTo>
                  <a:pt x="571" y="1180"/>
                </a:moveTo>
                <a:lnTo>
                  <a:pt x="571" y="1180"/>
                </a:lnTo>
                <a:cubicBezTo>
                  <a:pt x="569" y="1189"/>
                  <a:pt x="559" y="1194"/>
                  <a:pt x="550" y="1191"/>
                </a:cubicBezTo>
                <a:cubicBezTo>
                  <a:pt x="542" y="1189"/>
                  <a:pt x="537" y="1179"/>
                  <a:pt x="539" y="1170"/>
                </a:cubicBezTo>
                <a:lnTo>
                  <a:pt x="539" y="1170"/>
                </a:lnTo>
                <a:cubicBezTo>
                  <a:pt x="542" y="1162"/>
                  <a:pt x="552" y="1157"/>
                  <a:pt x="560" y="1159"/>
                </a:cubicBezTo>
                <a:cubicBezTo>
                  <a:pt x="569" y="1162"/>
                  <a:pt x="574" y="1172"/>
                  <a:pt x="571" y="1180"/>
                </a:cubicBezTo>
                <a:close/>
                <a:moveTo>
                  <a:pt x="553" y="1245"/>
                </a:moveTo>
                <a:lnTo>
                  <a:pt x="553" y="1245"/>
                </a:lnTo>
                <a:cubicBezTo>
                  <a:pt x="551" y="1253"/>
                  <a:pt x="541" y="1258"/>
                  <a:pt x="532" y="1256"/>
                </a:cubicBezTo>
                <a:cubicBezTo>
                  <a:pt x="524" y="1253"/>
                  <a:pt x="519" y="1243"/>
                  <a:pt x="522" y="1235"/>
                </a:cubicBezTo>
                <a:lnTo>
                  <a:pt x="522" y="1235"/>
                </a:lnTo>
                <a:cubicBezTo>
                  <a:pt x="524" y="1226"/>
                  <a:pt x="534" y="1221"/>
                  <a:pt x="542" y="1224"/>
                </a:cubicBezTo>
                <a:cubicBezTo>
                  <a:pt x="551" y="1226"/>
                  <a:pt x="556" y="1236"/>
                  <a:pt x="553" y="1245"/>
                </a:cubicBezTo>
                <a:close/>
                <a:moveTo>
                  <a:pt x="535" y="1309"/>
                </a:moveTo>
                <a:lnTo>
                  <a:pt x="535" y="1309"/>
                </a:lnTo>
                <a:cubicBezTo>
                  <a:pt x="533" y="1318"/>
                  <a:pt x="523" y="1323"/>
                  <a:pt x="514" y="1320"/>
                </a:cubicBezTo>
                <a:cubicBezTo>
                  <a:pt x="506" y="1317"/>
                  <a:pt x="501" y="1308"/>
                  <a:pt x="504" y="1299"/>
                </a:cubicBezTo>
                <a:lnTo>
                  <a:pt x="504" y="1299"/>
                </a:lnTo>
                <a:cubicBezTo>
                  <a:pt x="506" y="1290"/>
                  <a:pt x="516" y="1285"/>
                  <a:pt x="524" y="1288"/>
                </a:cubicBezTo>
                <a:cubicBezTo>
                  <a:pt x="533" y="1291"/>
                  <a:pt x="538" y="1300"/>
                  <a:pt x="535" y="1309"/>
                </a:cubicBezTo>
                <a:close/>
                <a:moveTo>
                  <a:pt x="517" y="1373"/>
                </a:moveTo>
                <a:lnTo>
                  <a:pt x="517" y="1373"/>
                </a:lnTo>
                <a:cubicBezTo>
                  <a:pt x="515" y="1382"/>
                  <a:pt x="505" y="1387"/>
                  <a:pt x="497" y="1384"/>
                </a:cubicBezTo>
                <a:cubicBezTo>
                  <a:pt x="488" y="1381"/>
                  <a:pt x="483" y="1372"/>
                  <a:pt x="486" y="1363"/>
                </a:cubicBezTo>
                <a:lnTo>
                  <a:pt x="486" y="1363"/>
                </a:lnTo>
                <a:cubicBezTo>
                  <a:pt x="488" y="1354"/>
                  <a:pt x="498" y="1349"/>
                  <a:pt x="506" y="1352"/>
                </a:cubicBezTo>
                <a:cubicBezTo>
                  <a:pt x="515" y="1355"/>
                  <a:pt x="520" y="1364"/>
                  <a:pt x="517" y="1373"/>
                </a:cubicBezTo>
                <a:close/>
                <a:moveTo>
                  <a:pt x="499" y="1437"/>
                </a:moveTo>
                <a:lnTo>
                  <a:pt x="499" y="1437"/>
                </a:lnTo>
                <a:cubicBezTo>
                  <a:pt x="497" y="1446"/>
                  <a:pt x="487" y="1451"/>
                  <a:pt x="479" y="1448"/>
                </a:cubicBezTo>
                <a:cubicBezTo>
                  <a:pt x="470" y="1445"/>
                  <a:pt x="465" y="1436"/>
                  <a:pt x="468" y="1427"/>
                </a:cubicBezTo>
                <a:lnTo>
                  <a:pt x="468" y="1427"/>
                </a:lnTo>
                <a:cubicBezTo>
                  <a:pt x="470" y="1419"/>
                  <a:pt x="480" y="1414"/>
                  <a:pt x="489" y="1416"/>
                </a:cubicBezTo>
                <a:cubicBezTo>
                  <a:pt x="497" y="1419"/>
                  <a:pt x="502" y="1428"/>
                  <a:pt x="499" y="1437"/>
                </a:cubicBezTo>
                <a:close/>
                <a:moveTo>
                  <a:pt x="481" y="1501"/>
                </a:moveTo>
                <a:lnTo>
                  <a:pt x="481" y="1502"/>
                </a:lnTo>
                <a:cubicBezTo>
                  <a:pt x="479" y="1510"/>
                  <a:pt x="469" y="1515"/>
                  <a:pt x="461" y="1512"/>
                </a:cubicBezTo>
                <a:cubicBezTo>
                  <a:pt x="452" y="1510"/>
                  <a:pt x="447" y="1500"/>
                  <a:pt x="450" y="1492"/>
                </a:cubicBezTo>
                <a:lnTo>
                  <a:pt x="450" y="1492"/>
                </a:lnTo>
                <a:cubicBezTo>
                  <a:pt x="452" y="1483"/>
                  <a:pt x="462" y="1478"/>
                  <a:pt x="471" y="1481"/>
                </a:cubicBezTo>
                <a:cubicBezTo>
                  <a:pt x="479" y="1483"/>
                  <a:pt x="484" y="1493"/>
                  <a:pt x="481" y="1501"/>
                </a:cubicBezTo>
                <a:close/>
                <a:moveTo>
                  <a:pt x="464" y="1566"/>
                </a:moveTo>
                <a:lnTo>
                  <a:pt x="464" y="1566"/>
                </a:lnTo>
                <a:cubicBezTo>
                  <a:pt x="461" y="1575"/>
                  <a:pt x="451" y="1579"/>
                  <a:pt x="443" y="1577"/>
                </a:cubicBezTo>
                <a:cubicBezTo>
                  <a:pt x="434" y="1574"/>
                  <a:pt x="429" y="1565"/>
                  <a:pt x="432" y="1556"/>
                </a:cubicBezTo>
                <a:lnTo>
                  <a:pt x="432" y="1556"/>
                </a:lnTo>
                <a:cubicBezTo>
                  <a:pt x="434" y="1547"/>
                  <a:pt x="444" y="1542"/>
                  <a:pt x="453" y="1545"/>
                </a:cubicBezTo>
                <a:cubicBezTo>
                  <a:pt x="461" y="1548"/>
                  <a:pt x="466" y="1557"/>
                  <a:pt x="464" y="1566"/>
                </a:cubicBezTo>
                <a:close/>
                <a:moveTo>
                  <a:pt x="446" y="1630"/>
                </a:moveTo>
                <a:lnTo>
                  <a:pt x="446" y="1630"/>
                </a:lnTo>
                <a:cubicBezTo>
                  <a:pt x="443" y="1639"/>
                  <a:pt x="433" y="1644"/>
                  <a:pt x="425" y="1641"/>
                </a:cubicBezTo>
                <a:cubicBezTo>
                  <a:pt x="416" y="1638"/>
                  <a:pt x="411" y="1629"/>
                  <a:pt x="414" y="1620"/>
                </a:cubicBezTo>
                <a:lnTo>
                  <a:pt x="414" y="1620"/>
                </a:lnTo>
                <a:cubicBezTo>
                  <a:pt x="416" y="1611"/>
                  <a:pt x="426" y="1606"/>
                  <a:pt x="435" y="1609"/>
                </a:cubicBezTo>
                <a:cubicBezTo>
                  <a:pt x="443" y="1612"/>
                  <a:pt x="448" y="1621"/>
                  <a:pt x="446" y="1630"/>
                </a:cubicBezTo>
                <a:close/>
                <a:moveTo>
                  <a:pt x="428" y="1694"/>
                </a:moveTo>
                <a:lnTo>
                  <a:pt x="428" y="1694"/>
                </a:lnTo>
                <a:cubicBezTo>
                  <a:pt x="425" y="1703"/>
                  <a:pt x="415" y="1708"/>
                  <a:pt x="407" y="1705"/>
                </a:cubicBezTo>
                <a:cubicBezTo>
                  <a:pt x="398" y="1702"/>
                  <a:pt x="393" y="1693"/>
                  <a:pt x="396" y="1684"/>
                </a:cubicBezTo>
                <a:lnTo>
                  <a:pt x="396" y="1684"/>
                </a:lnTo>
                <a:cubicBezTo>
                  <a:pt x="399" y="1675"/>
                  <a:pt x="408" y="1671"/>
                  <a:pt x="417" y="1673"/>
                </a:cubicBezTo>
                <a:cubicBezTo>
                  <a:pt x="425" y="1676"/>
                  <a:pt x="430" y="1685"/>
                  <a:pt x="428" y="1694"/>
                </a:cubicBezTo>
                <a:close/>
                <a:moveTo>
                  <a:pt x="410" y="1758"/>
                </a:moveTo>
                <a:lnTo>
                  <a:pt x="410" y="1758"/>
                </a:lnTo>
                <a:cubicBezTo>
                  <a:pt x="407" y="1767"/>
                  <a:pt x="398" y="1772"/>
                  <a:pt x="389" y="1769"/>
                </a:cubicBezTo>
                <a:cubicBezTo>
                  <a:pt x="380" y="1767"/>
                  <a:pt x="375" y="1757"/>
                  <a:pt x="378" y="1749"/>
                </a:cubicBezTo>
                <a:lnTo>
                  <a:pt x="378" y="1748"/>
                </a:lnTo>
                <a:cubicBezTo>
                  <a:pt x="381" y="1740"/>
                  <a:pt x="390" y="1735"/>
                  <a:pt x="399" y="1738"/>
                </a:cubicBezTo>
                <a:cubicBezTo>
                  <a:pt x="407" y="1740"/>
                  <a:pt x="412" y="1750"/>
                  <a:pt x="410" y="1758"/>
                </a:cubicBezTo>
                <a:close/>
                <a:moveTo>
                  <a:pt x="392" y="1823"/>
                </a:moveTo>
                <a:lnTo>
                  <a:pt x="392" y="1823"/>
                </a:lnTo>
                <a:cubicBezTo>
                  <a:pt x="389" y="1831"/>
                  <a:pt x="380" y="1836"/>
                  <a:pt x="371" y="1834"/>
                </a:cubicBezTo>
                <a:cubicBezTo>
                  <a:pt x="362" y="1831"/>
                  <a:pt x="357" y="1822"/>
                  <a:pt x="360" y="1813"/>
                </a:cubicBezTo>
                <a:lnTo>
                  <a:pt x="360" y="1813"/>
                </a:lnTo>
                <a:cubicBezTo>
                  <a:pt x="363" y="1804"/>
                  <a:pt x="372" y="1799"/>
                  <a:pt x="381" y="1802"/>
                </a:cubicBezTo>
                <a:cubicBezTo>
                  <a:pt x="390" y="1805"/>
                  <a:pt x="394" y="1814"/>
                  <a:pt x="392" y="1823"/>
                </a:cubicBezTo>
                <a:close/>
                <a:moveTo>
                  <a:pt x="374" y="1887"/>
                </a:moveTo>
                <a:lnTo>
                  <a:pt x="374" y="1887"/>
                </a:lnTo>
                <a:cubicBezTo>
                  <a:pt x="371" y="1896"/>
                  <a:pt x="362" y="1901"/>
                  <a:pt x="353" y="1898"/>
                </a:cubicBezTo>
                <a:cubicBezTo>
                  <a:pt x="344" y="1895"/>
                  <a:pt x="339" y="1886"/>
                  <a:pt x="342" y="1877"/>
                </a:cubicBezTo>
                <a:lnTo>
                  <a:pt x="342" y="1877"/>
                </a:lnTo>
                <a:cubicBezTo>
                  <a:pt x="345" y="1868"/>
                  <a:pt x="354" y="1863"/>
                  <a:pt x="363" y="1866"/>
                </a:cubicBezTo>
                <a:cubicBezTo>
                  <a:pt x="372" y="1869"/>
                  <a:pt x="376" y="1878"/>
                  <a:pt x="374" y="1887"/>
                </a:cubicBezTo>
                <a:close/>
                <a:moveTo>
                  <a:pt x="356" y="1951"/>
                </a:moveTo>
                <a:lnTo>
                  <a:pt x="356" y="1951"/>
                </a:lnTo>
                <a:cubicBezTo>
                  <a:pt x="353" y="1960"/>
                  <a:pt x="344" y="1965"/>
                  <a:pt x="335" y="1962"/>
                </a:cubicBezTo>
                <a:cubicBezTo>
                  <a:pt x="326" y="1959"/>
                  <a:pt x="321" y="1950"/>
                  <a:pt x="324" y="1941"/>
                </a:cubicBezTo>
                <a:lnTo>
                  <a:pt x="324" y="1941"/>
                </a:lnTo>
                <a:cubicBezTo>
                  <a:pt x="327" y="1932"/>
                  <a:pt x="336" y="1928"/>
                  <a:pt x="345" y="1930"/>
                </a:cubicBezTo>
                <a:cubicBezTo>
                  <a:pt x="354" y="1933"/>
                  <a:pt x="358" y="1942"/>
                  <a:pt x="356" y="1951"/>
                </a:cubicBezTo>
                <a:close/>
                <a:moveTo>
                  <a:pt x="338" y="2015"/>
                </a:moveTo>
                <a:lnTo>
                  <a:pt x="338" y="2015"/>
                </a:lnTo>
                <a:cubicBezTo>
                  <a:pt x="335" y="2024"/>
                  <a:pt x="326" y="2029"/>
                  <a:pt x="317" y="2026"/>
                </a:cubicBezTo>
                <a:cubicBezTo>
                  <a:pt x="308" y="2024"/>
                  <a:pt x="303" y="2014"/>
                  <a:pt x="306" y="2005"/>
                </a:cubicBezTo>
                <a:lnTo>
                  <a:pt x="306" y="2005"/>
                </a:lnTo>
                <a:cubicBezTo>
                  <a:pt x="309" y="1997"/>
                  <a:pt x="318" y="1992"/>
                  <a:pt x="327" y="1994"/>
                </a:cubicBezTo>
                <a:cubicBezTo>
                  <a:pt x="336" y="1997"/>
                  <a:pt x="341" y="2007"/>
                  <a:pt x="338" y="2015"/>
                </a:cubicBezTo>
                <a:close/>
                <a:moveTo>
                  <a:pt x="320" y="2080"/>
                </a:moveTo>
                <a:lnTo>
                  <a:pt x="320" y="2080"/>
                </a:lnTo>
                <a:cubicBezTo>
                  <a:pt x="317" y="2088"/>
                  <a:pt x="308" y="2093"/>
                  <a:pt x="299" y="2091"/>
                </a:cubicBezTo>
                <a:cubicBezTo>
                  <a:pt x="290" y="2088"/>
                  <a:pt x="285" y="2078"/>
                  <a:pt x="288" y="2070"/>
                </a:cubicBezTo>
                <a:lnTo>
                  <a:pt x="288" y="2070"/>
                </a:lnTo>
                <a:cubicBezTo>
                  <a:pt x="291" y="2061"/>
                  <a:pt x="300" y="2056"/>
                  <a:pt x="309" y="2059"/>
                </a:cubicBezTo>
                <a:cubicBezTo>
                  <a:pt x="318" y="2061"/>
                  <a:pt x="323" y="2071"/>
                  <a:pt x="320" y="2080"/>
                </a:cubicBezTo>
                <a:close/>
                <a:moveTo>
                  <a:pt x="302" y="2144"/>
                </a:moveTo>
                <a:lnTo>
                  <a:pt x="302" y="2144"/>
                </a:lnTo>
                <a:cubicBezTo>
                  <a:pt x="299" y="2153"/>
                  <a:pt x="290" y="2158"/>
                  <a:pt x="281" y="2155"/>
                </a:cubicBezTo>
                <a:cubicBezTo>
                  <a:pt x="272" y="2152"/>
                  <a:pt x="267" y="2143"/>
                  <a:pt x="270" y="2134"/>
                </a:cubicBezTo>
                <a:lnTo>
                  <a:pt x="270" y="2134"/>
                </a:lnTo>
                <a:cubicBezTo>
                  <a:pt x="273" y="2125"/>
                  <a:pt x="282" y="2120"/>
                  <a:pt x="291" y="2123"/>
                </a:cubicBezTo>
                <a:cubicBezTo>
                  <a:pt x="300" y="2126"/>
                  <a:pt x="305" y="2135"/>
                  <a:pt x="302" y="2144"/>
                </a:cubicBezTo>
                <a:close/>
                <a:moveTo>
                  <a:pt x="284" y="2208"/>
                </a:moveTo>
                <a:lnTo>
                  <a:pt x="284" y="2208"/>
                </a:lnTo>
                <a:cubicBezTo>
                  <a:pt x="281" y="2217"/>
                  <a:pt x="272" y="2222"/>
                  <a:pt x="263" y="2219"/>
                </a:cubicBezTo>
                <a:cubicBezTo>
                  <a:pt x="254" y="2216"/>
                  <a:pt x="249" y="2207"/>
                  <a:pt x="252" y="2198"/>
                </a:cubicBezTo>
                <a:lnTo>
                  <a:pt x="252" y="2198"/>
                </a:lnTo>
                <a:cubicBezTo>
                  <a:pt x="255" y="2189"/>
                  <a:pt x="264" y="2184"/>
                  <a:pt x="273" y="2187"/>
                </a:cubicBezTo>
                <a:cubicBezTo>
                  <a:pt x="282" y="2190"/>
                  <a:pt x="287" y="2199"/>
                  <a:pt x="284" y="2208"/>
                </a:cubicBezTo>
                <a:close/>
                <a:moveTo>
                  <a:pt x="266" y="2272"/>
                </a:moveTo>
                <a:lnTo>
                  <a:pt x="266" y="2272"/>
                </a:lnTo>
                <a:cubicBezTo>
                  <a:pt x="263" y="2281"/>
                  <a:pt x="254" y="2286"/>
                  <a:pt x="245" y="2283"/>
                </a:cubicBezTo>
                <a:cubicBezTo>
                  <a:pt x="236" y="2281"/>
                  <a:pt x="231" y="2271"/>
                  <a:pt x="234" y="2262"/>
                </a:cubicBezTo>
                <a:lnTo>
                  <a:pt x="234" y="2262"/>
                </a:lnTo>
                <a:cubicBezTo>
                  <a:pt x="237" y="2254"/>
                  <a:pt x="246" y="2249"/>
                  <a:pt x="255" y="2251"/>
                </a:cubicBezTo>
                <a:cubicBezTo>
                  <a:pt x="264" y="2254"/>
                  <a:pt x="269" y="2264"/>
                  <a:pt x="266" y="2272"/>
                </a:cubicBezTo>
                <a:close/>
                <a:moveTo>
                  <a:pt x="248" y="2337"/>
                </a:moveTo>
                <a:lnTo>
                  <a:pt x="248" y="2337"/>
                </a:lnTo>
                <a:cubicBezTo>
                  <a:pt x="245" y="2345"/>
                  <a:pt x="236" y="2350"/>
                  <a:pt x="227" y="2348"/>
                </a:cubicBezTo>
                <a:cubicBezTo>
                  <a:pt x="218" y="2345"/>
                  <a:pt x="213" y="2335"/>
                  <a:pt x="216" y="2327"/>
                </a:cubicBezTo>
                <a:lnTo>
                  <a:pt x="216" y="2327"/>
                </a:lnTo>
                <a:cubicBezTo>
                  <a:pt x="219" y="2318"/>
                  <a:pt x="228" y="2313"/>
                  <a:pt x="237" y="2316"/>
                </a:cubicBezTo>
                <a:cubicBezTo>
                  <a:pt x="246" y="2318"/>
                  <a:pt x="251" y="2328"/>
                  <a:pt x="248" y="2337"/>
                </a:cubicBezTo>
                <a:close/>
                <a:moveTo>
                  <a:pt x="230" y="2401"/>
                </a:moveTo>
                <a:lnTo>
                  <a:pt x="230" y="2401"/>
                </a:lnTo>
                <a:cubicBezTo>
                  <a:pt x="227" y="2410"/>
                  <a:pt x="218" y="2415"/>
                  <a:pt x="209" y="2412"/>
                </a:cubicBezTo>
                <a:cubicBezTo>
                  <a:pt x="200" y="2409"/>
                  <a:pt x="195" y="2400"/>
                  <a:pt x="198" y="2391"/>
                </a:cubicBezTo>
                <a:lnTo>
                  <a:pt x="198" y="2391"/>
                </a:lnTo>
                <a:cubicBezTo>
                  <a:pt x="201" y="2382"/>
                  <a:pt x="210" y="2377"/>
                  <a:pt x="219" y="2380"/>
                </a:cubicBezTo>
                <a:cubicBezTo>
                  <a:pt x="228" y="2383"/>
                  <a:pt x="233" y="2392"/>
                  <a:pt x="230" y="2401"/>
                </a:cubicBezTo>
                <a:close/>
                <a:moveTo>
                  <a:pt x="212" y="2465"/>
                </a:moveTo>
                <a:lnTo>
                  <a:pt x="212" y="2465"/>
                </a:lnTo>
                <a:cubicBezTo>
                  <a:pt x="209" y="2474"/>
                  <a:pt x="200" y="2479"/>
                  <a:pt x="191" y="2476"/>
                </a:cubicBezTo>
                <a:cubicBezTo>
                  <a:pt x="182" y="2473"/>
                  <a:pt x="177" y="2464"/>
                  <a:pt x="180" y="2455"/>
                </a:cubicBezTo>
                <a:lnTo>
                  <a:pt x="180" y="2455"/>
                </a:lnTo>
                <a:cubicBezTo>
                  <a:pt x="183" y="2446"/>
                  <a:pt x="192" y="2441"/>
                  <a:pt x="201" y="2444"/>
                </a:cubicBezTo>
                <a:cubicBezTo>
                  <a:pt x="210" y="2447"/>
                  <a:pt x="215" y="2456"/>
                  <a:pt x="212" y="2465"/>
                </a:cubicBezTo>
                <a:close/>
                <a:moveTo>
                  <a:pt x="194" y="2529"/>
                </a:moveTo>
                <a:lnTo>
                  <a:pt x="194" y="2529"/>
                </a:lnTo>
                <a:cubicBezTo>
                  <a:pt x="191" y="2538"/>
                  <a:pt x="182" y="2543"/>
                  <a:pt x="173" y="2540"/>
                </a:cubicBezTo>
                <a:cubicBezTo>
                  <a:pt x="164" y="2537"/>
                  <a:pt x="159" y="2528"/>
                  <a:pt x="162" y="2519"/>
                </a:cubicBezTo>
                <a:lnTo>
                  <a:pt x="162" y="2519"/>
                </a:lnTo>
                <a:cubicBezTo>
                  <a:pt x="165" y="2511"/>
                  <a:pt x="174" y="2506"/>
                  <a:pt x="183" y="2508"/>
                </a:cubicBezTo>
                <a:cubicBezTo>
                  <a:pt x="192" y="2511"/>
                  <a:pt x="197" y="2520"/>
                  <a:pt x="194" y="2529"/>
                </a:cubicBezTo>
                <a:close/>
                <a:moveTo>
                  <a:pt x="176" y="2594"/>
                </a:moveTo>
                <a:lnTo>
                  <a:pt x="176" y="2594"/>
                </a:lnTo>
                <a:cubicBezTo>
                  <a:pt x="173" y="2602"/>
                  <a:pt x="164" y="2607"/>
                  <a:pt x="155" y="2604"/>
                </a:cubicBezTo>
                <a:cubicBezTo>
                  <a:pt x="146" y="2602"/>
                  <a:pt x="142" y="2592"/>
                  <a:pt x="144" y="2584"/>
                </a:cubicBezTo>
                <a:lnTo>
                  <a:pt x="144" y="2584"/>
                </a:lnTo>
                <a:cubicBezTo>
                  <a:pt x="147" y="2575"/>
                  <a:pt x="156" y="2570"/>
                  <a:pt x="165" y="2573"/>
                </a:cubicBezTo>
                <a:cubicBezTo>
                  <a:pt x="174" y="2575"/>
                  <a:pt x="179" y="2585"/>
                  <a:pt x="176" y="2594"/>
                </a:cubicBezTo>
                <a:close/>
                <a:moveTo>
                  <a:pt x="158" y="2658"/>
                </a:moveTo>
                <a:lnTo>
                  <a:pt x="158" y="2658"/>
                </a:lnTo>
                <a:cubicBezTo>
                  <a:pt x="155" y="2667"/>
                  <a:pt x="146" y="2671"/>
                  <a:pt x="137" y="2669"/>
                </a:cubicBezTo>
                <a:cubicBezTo>
                  <a:pt x="128" y="2666"/>
                  <a:pt x="124" y="2657"/>
                  <a:pt x="126" y="2648"/>
                </a:cubicBezTo>
                <a:lnTo>
                  <a:pt x="126" y="2648"/>
                </a:lnTo>
                <a:cubicBezTo>
                  <a:pt x="129" y="2639"/>
                  <a:pt x="138" y="2634"/>
                  <a:pt x="147" y="2637"/>
                </a:cubicBezTo>
                <a:cubicBezTo>
                  <a:pt x="156" y="2640"/>
                  <a:pt x="161" y="2649"/>
                  <a:pt x="158" y="2658"/>
                </a:cubicBezTo>
                <a:close/>
                <a:moveTo>
                  <a:pt x="140" y="2722"/>
                </a:moveTo>
                <a:lnTo>
                  <a:pt x="140" y="2722"/>
                </a:lnTo>
                <a:cubicBezTo>
                  <a:pt x="137" y="2731"/>
                  <a:pt x="128" y="2736"/>
                  <a:pt x="119" y="2733"/>
                </a:cubicBezTo>
                <a:cubicBezTo>
                  <a:pt x="111" y="2730"/>
                  <a:pt x="106" y="2721"/>
                  <a:pt x="108" y="2712"/>
                </a:cubicBezTo>
                <a:lnTo>
                  <a:pt x="108" y="2712"/>
                </a:lnTo>
                <a:cubicBezTo>
                  <a:pt x="111" y="2703"/>
                  <a:pt x="120" y="2698"/>
                  <a:pt x="129" y="2701"/>
                </a:cubicBezTo>
                <a:cubicBezTo>
                  <a:pt x="138" y="2704"/>
                  <a:pt x="143" y="2713"/>
                  <a:pt x="140" y="2722"/>
                </a:cubicBezTo>
                <a:close/>
                <a:moveTo>
                  <a:pt x="126" y="2785"/>
                </a:moveTo>
                <a:lnTo>
                  <a:pt x="126" y="2785"/>
                </a:lnTo>
                <a:cubicBezTo>
                  <a:pt x="125" y="2794"/>
                  <a:pt x="116" y="2800"/>
                  <a:pt x="107" y="2798"/>
                </a:cubicBezTo>
                <a:cubicBezTo>
                  <a:pt x="98" y="2797"/>
                  <a:pt x="92" y="2788"/>
                  <a:pt x="94" y="2779"/>
                </a:cubicBezTo>
                <a:lnTo>
                  <a:pt x="94" y="2779"/>
                </a:lnTo>
                <a:cubicBezTo>
                  <a:pt x="95" y="2770"/>
                  <a:pt x="104" y="2764"/>
                  <a:pt x="113" y="2766"/>
                </a:cubicBezTo>
                <a:cubicBezTo>
                  <a:pt x="122" y="2767"/>
                  <a:pt x="128" y="2776"/>
                  <a:pt x="126" y="2785"/>
                </a:cubicBezTo>
                <a:close/>
                <a:moveTo>
                  <a:pt x="117" y="2851"/>
                </a:moveTo>
                <a:lnTo>
                  <a:pt x="117" y="2851"/>
                </a:lnTo>
                <a:cubicBezTo>
                  <a:pt x="116" y="2860"/>
                  <a:pt x="107" y="2866"/>
                  <a:pt x="98" y="2865"/>
                </a:cubicBezTo>
                <a:cubicBezTo>
                  <a:pt x="89" y="2863"/>
                  <a:pt x="83" y="2854"/>
                  <a:pt x="85" y="2845"/>
                </a:cubicBezTo>
                <a:lnTo>
                  <a:pt x="85" y="2845"/>
                </a:lnTo>
                <a:cubicBezTo>
                  <a:pt x="86" y="2836"/>
                  <a:pt x="95" y="2830"/>
                  <a:pt x="104" y="2832"/>
                </a:cubicBezTo>
                <a:cubicBezTo>
                  <a:pt x="113" y="2833"/>
                  <a:pt x="119" y="2842"/>
                  <a:pt x="117" y="2851"/>
                </a:cubicBezTo>
                <a:close/>
                <a:moveTo>
                  <a:pt x="108" y="2917"/>
                </a:moveTo>
                <a:lnTo>
                  <a:pt x="108" y="2917"/>
                </a:lnTo>
                <a:cubicBezTo>
                  <a:pt x="106" y="2926"/>
                  <a:pt x="98" y="2932"/>
                  <a:pt x="89" y="2931"/>
                </a:cubicBezTo>
                <a:cubicBezTo>
                  <a:pt x="80" y="2929"/>
                  <a:pt x="74" y="2920"/>
                  <a:pt x="75" y="2911"/>
                </a:cubicBezTo>
                <a:lnTo>
                  <a:pt x="75" y="2911"/>
                </a:lnTo>
                <a:cubicBezTo>
                  <a:pt x="77" y="2902"/>
                  <a:pt x="86" y="2896"/>
                  <a:pt x="95" y="2898"/>
                </a:cubicBezTo>
                <a:cubicBezTo>
                  <a:pt x="104" y="2899"/>
                  <a:pt x="110" y="2908"/>
                  <a:pt x="108" y="2917"/>
                </a:cubicBezTo>
                <a:close/>
                <a:moveTo>
                  <a:pt x="99" y="2983"/>
                </a:moveTo>
                <a:lnTo>
                  <a:pt x="99" y="2983"/>
                </a:lnTo>
                <a:cubicBezTo>
                  <a:pt x="97" y="2992"/>
                  <a:pt x="88" y="2998"/>
                  <a:pt x="79" y="2997"/>
                </a:cubicBezTo>
                <a:cubicBezTo>
                  <a:pt x="70" y="2995"/>
                  <a:pt x="64" y="2986"/>
                  <a:pt x="66" y="2977"/>
                </a:cubicBezTo>
                <a:lnTo>
                  <a:pt x="66" y="2977"/>
                </a:lnTo>
                <a:cubicBezTo>
                  <a:pt x="68" y="2968"/>
                  <a:pt x="77" y="2962"/>
                  <a:pt x="86" y="2964"/>
                </a:cubicBezTo>
                <a:cubicBezTo>
                  <a:pt x="95" y="2966"/>
                  <a:pt x="101" y="2974"/>
                  <a:pt x="99" y="2983"/>
                </a:cubicBezTo>
                <a:close/>
                <a:moveTo>
                  <a:pt x="90" y="3049"/>
                </a:moveTo>
                <a:lnTo>
                  <a:pt x="90" y="3049"/>
                </a:lnTo>
                <a:cubicBezTo>
                  <a:pt x="88" y="3058"/>
                  <a:pt x="79" y="3064"/>
                  <a:pt x="70" y="3063"/>
                </a:cubicBezTo>
                <a:cubicBezTo>
                  <a:pt x="61" y="3061"/>
                  <a:pt x="55" y="3052"/>
                  <a:pt x="57" y="3043"/>
                </a:cubicBezTo>
                <a:lnTo>
                  <a:pt x="57" y="3043"/>
                </a:lnTo>
                <a:cubicBezTo>
                  <a:pt x="59" y="3034"/>
                  <a:pt x="67" y="3028"/>
                  <a:pt x="76" y="3030"/>
                </a:cubicBezTo>
                <a:cubicBezTo>
                  <a:pt x="85" y="3032"/>
                  <a:pt x="91" y="3040"/>
                  <a:pt x="90" y="3049"/>
                </a:cubicBezTo>
                <a:close/>
                <a:moveTo>
                  <a:pt x="80" y="3115"/>
                </a:moveTo>
                <a:lnTo>
                  <a:pt x="80" y="3115"/>
                </a:lnTo>
                <a:cubicBezTo>
                  <a:pt x="79" y="3124"/>
                  <a:pt x="70" y="3130"/>
                  <a:pt x="61" y="3129"/>
                </a:cubicBezTo>
                <a:cubicBezTo>
                  <a:pt x="52" y="3127"/>
                  <a:pt x="46" y="3118"/>
                  <a:pt x="48" y="3109"/>
                </a:cubicBezTo>
                <a:lnTo>
                  <a:pt x="48" y="3109"/>
                </a:lnTo>
                <a:cubicBezTo>
                  <a:pt x="49" y="3100"/>
                  <a:pt x="58" y="3094"/>
                  <a:pt x="67" y="3096"/>
                </a:cubicBezTo>
                <a:cubicBezTo>
                  <a:pt x="76" y="3098"/>
                  <a:pt x="82" y="3106"/>
                  <a:pt x="80" y="3115"/>
                </a:cubicBezTo>
                <a:close/>
                <a:moveTo>
                  <a:pt x="71" y="3181"/>
                </a:moveTo>
                <a:lnTo>
                  <a:pt x="71" y="3182"/>
                </a:lnTo>
                <a:cubicBezTo>
                  <a:pt x="70" y="3191"/>
                  <a:pt x="61" y="3197"/>
                  <a:pt x="52" y="3195"/>
                </a:cubicBezTo>
                <a:cubicBezTo>
                  <a:pt x="43" y="3193"/>
                  <a:pt x="37" y="3184"/>
                  <a:pt x="39" y="3175"/>
                </a:cubicBezTo>
                <a:lnTo>
                  <a:pt x="39" y="3175"/>
                </a:lnTo>
                <a:cubicBezTo>
                  <a:pt x="40" y="3166"/>
                  <a:pt x="49" y="3160"/>
                  <a:pt x="58" y="3162"/>
                </a:cubicBezTo>
                <a:cubicBezTo>
                  <a:pt x="67" y="3164"/>
                  <a:pt x="73" y="3172"/>
                  <a:pt x="71" y="3181"/>
                </a:cubicBezTo>
                <a:close/>
                <a:moveTo>
                  <a:pt x="62" y="3248"/>
                </a:moveTo>
                <a:lnTo>
                  <a:pt x="62" y="3248"/>
                </a:lnTo>
                <a:cubicBezTo>
                  <a:pt x="60" y="3257"/>
                  <a:pt x="52" y="3263"/>
                  <a:pt x="43" y="3261"/>
                </a:cubicBezTo>
                <a:cubicBezTo>
                  <a:pt x="34" y="3259"/>
                  <a:pt x="28" y="3250"/>
                  <a:pt x="29" y="3241"/>
                </a:cubicBezTo>
                <a:lnTo>
                  <a:pt x="29" y="3241"/>
                </a:lnTo>
                <a:cubicBezTo>
                  <a:pt x="31" y="3232"/>
                  <a:pt x="40" y="3226"/>
                  <a:pt x="49" y="3228"/>
                </a:cubicBezTo>
                <a:cubicBezTo>
                  <a:pt x="58" y="3230"/>
                  <a:pt x="64" y="3238"/>
                  <a:pt x="62" y="3248"/>
                </a:cubicBezTo>
                <a:close/>
                <a:moveTo>
                  <a:pt x="53" y="3314"/>
                </a:moveTo>
                <a:lnTo>
                  <a:pt x="53" y="3314"/>
                </a:lnTo>
                <a:cubicBezTo>
                  <a:pt x="51" y="3323"/>
                  <a:pt x="42" y="3329"/>
                  <a:pt x="33" y="3327"/>
                </a:cubicBezTo>
                <a:cubicBezTo>
                  <a:pt x="24" y="3325"/>
                  <a:pt x="18" y="3317"/>
                  <a:pt x="20" y="3307"/>
                </a:cubicBezTo>
                <a:lnTo>
                  <a:pt x="20" y="3307"/>
                </a:lnTo>
                <a:cubicBezTo>
                  <a:pt x="22" y="3298"/>
                  <a:pt x="31" y="3292"/>
                  <a:pt x="40" y="3294"/>
                </a:cubicBezTo>
                <a:cubicBezTo>
                  <a:pt x="49" y="3296"/>
                  <a:pt x="55" y="3305"/>
                  <a:pt x="53" y="3314"/>
                </a:cubicBezTo>
                <a:close/>
                <a:moveTo>
                  <a:pt x="44" y="3380"/>
                </a:moveTo>
                <a:lnTo>
                  <a:pt x="44" y="3380"/>
                </a:lnTo>
                <a:cubicBezTo>
                  <a:pt x="42" y="3389"/>
                  <a:pt x="33" y="3395"/>
                  <a:pt x="24" y="3393"/>
                </a:cubicBezTo>
                <a:cubicBezTo>
                  <a:pt x="15" y="3391"/>
                  <a:pt x="9" y="3383"/>
                  <a:pt x="11" y="3374"/>
                </a:cubicBezTo>
                <a:lnTo>
                  <a:pt x="11" y="3374"/>
                </a:lnTo>
                <a:cubicBezTo>
                  <a:pt x="13" y="3364"/>
                  <a:pt x="21" y="3359"/>
                  <a:pt x="30" y="3360"/>
                </a:cubicBezTo>
                <a:cubicBezTo>
                  <a:pt x="39" y="3362"/>
                  <a:pt x="45" y="3371"/>
                  <a:pt x="44" y="3380"/>
                </a:cubicBezTo>
                <a:close/>
                <a:moveTo>
                  <a:pt x="35" y="3446"/>
                </a:moveTo>
                <a:lnTo>
                  <a:pt x="35" y="3446"/>
                </a:lnTo>
                <a:cubicBezTo>
                  <a:pt x="33" y="3455"/>
                  <a:pt x="24" y="3461"/>
                  <a:pt x="15" y="3459"/>
                </a:cubicBezTo>
                <a:cubicBezTo>
                  <a:pt x="6" y="3457"/>
                  <a:pt x="0" y="3449"/>
                  <a:pt x="2" y="3440"/>
                </a:cubicBezTo>
                <a:lnTo>
                  <a:pt x="2" y="3440"/>
                </a:lnTo>
                <a:cubicBezTo>
                  <a:pt x="3" y="3431"/>
                  <a:pt x="12" y="3425"/>
                  <a:pt x="21" y="3426"/>
                </a:cubicBezTo>
                <a:cubicBezTo>
                  <a:pt x="30" y="3428"/>
                  <a:pt x="36" y="3437"/>
                  <a:pt x="35" y="3446"/>
                </a:cubicBez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5" name="Freeform 117"/>
          <p:cNvSpPr>
            <a:spLocks/>
          </p:cNvSpPr>
          <p:nvPr/>
        </p:nvSpPr>
        <p:spPr bwMode="auto">
          <a:xfrm>
            <a:off x="301972" y="1451322"/>
            <a:ext cx="249237" cy="1608138"/>
          </a:xfrm>
          <a:custGeom>
            <a:avLst/>
            <a:gdLst>
              <a:gd fmla="*/ 157 w 157" name="T0"/>
              <a:gd fmla="*/ 0 h 1013" name="T1"/>
              <a:gd fmla="*/ 84 w 157" name="T2"/>
              <a:gd fmla="*/ 483 h 1013" name="T3"/>
              <a:gd fmla="*/ 16 w 157" name="T4"/>
              <a:gd fmla="*/ 733 h 1013" name="T5"/>
              <a:gd fmla="*/ 0 w 157" name="T6"/>
              <a:gd fmla="*/ 1013 h 1013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013" w="157">
                <a:moveTo>
                  <a:pt x="157" y="0"/>
                </a:moveTo>
                <a:lnTo>
                  <a:pt x="84" y="483"/>
                </a:lnTo>
                <a:lnTo>
                  <a:pt x="16" y="733"/>
                </a:lnTo>
                <a:lnTo>
                  <a:pt x="0" y="1013"/>
                </a:lnTo>
              </a:path>
            </a:pathLst>
          </a:custGeom>
          <a:noFill/>
          <a:ln cap="rnd"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6" name="Freeform 118"/>
          <p:cNvSpPr>
            <a:spLocks/>
          </p:cNvSpPr>
          <p:nvPr/>
        </p:nvSpPr>
        <p:spPr bwMode="auto">
          <a:xfrm>
            <a:off x="294035" y="2735908"/>
            <a:ext cx="2100262" cy="114300"/>
          </a:xfrm>
          <a:custGeom>
            <a:avLst/>
            <a:gdLst>
              <a:gd fmla="*/ 0 w 1323" name="T0"/>
              <a:gd fmla="*/ 72 h 72" name="T1"/>
              <a:gd fmla="*/ 491 w 1323" name="T2"/>
              <a:gd fmla="*/ 42 h 72" name="T3"/>
              <a:gd fmla="*/ 1046 w 1323" name="T4"/>
              <a:gd fmla="*/ 36 h 72" name="T5"/>
              <a:gd fmla="*/ 1323 w 1323" name="T6"/>
              <a:gd fmla="*/ 0 h 72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72" w="1323">
                <a:moveTo>
                  <a:pt x="0" y="72"/>
                </a:moveTo>
                <a:lnTo>
                  <a:pt x="491" y="42"/>
                </a:lnTo>
                <a:lnTo>
                  <a:pt x="1046" y="36"/>
                </a:lnTo>
                <a:lnTo>
                  <a:pt x="1323" y="0"/>
                </a:lnTo>
              </a:path>
            </a:pathLst>
          </a:custGeom>
          <a:noFill/>
          <a:ln cap="rnd"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7" name="Freeform 119"/>
          <p:cNvSpPr>
            <a:spLocks/>
          </p:cNvSpPr>
          <p:nvPr/>
        </p:nvSpPr>
        <p:spPr bwMode="auto">
          <a:xfrm>
            <a:off x="543272" y="1329085"/>
            <a:ext cx="2190750" cy="103188"/>
          </a:xfrm>
          <a:custGeom>
            <a:avLst/>
            <a:gdLst>
              <a:gd fmla="*/ 0 w 1380" name="T0"/>
              <a:gd fmla="*/ 65 h 65" name="T1"/>
              <a:gd fmla="*/ 716 w 1380" name="T2"/>
              <a:gd fmla="*/ 41 h 65" name="T3"/>
              <a:gd fmla="*/ 993 w 1380" name="T4"/>
              <a:gd fmla="*/ 12 h 65" name="T5"/>
              <a:gd fmla="*/ 1380 w 1380" name="T6"/>
              <a:gd fmla="*/ 0 h 65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5" w="1380">
                <a:moveTo>
                  <a:pt x="0" y="65"/>
                </a:moveTo>
                <a:lnTo>
                  <a:pt x="716" y="41"/>
                </a:lnTo>
                <a:lnTo>
                  <a:pt x="993" y="12"/>
                </a:lnTo>
                <a:lnTo>
                  <a:pt x="1380" y="0"/>
                </a:lnTo>
              </a:path>
            </a:pathLst>
          </a:custGeom>
          <a:noFill/>
          <a:ln cap="rnd" w="476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8" name="Freeform 120"/>
          <p:cNvSpPr>
            <a:spLocks/>
          </p:cNvSpPr>
          <p:nvPr/>
        </p:nvSpPr>
        <p:spPr bwMode="auto">
          <a:xfrm>
            <a:off x="584547" y="3526483"/>
            <a:ext cx="2100262" cy="292100"/>
          </a:xfrm>
          <a:custGeom>
            <a:avLst/>
            <a:gdLst>
              <a:gd fmla="*/ 0 w 1323" name="T0"/>
              <a:gd fmla="*/ 184 h 184" name="T1"/>
              <a:gd fmla="*/ 596 w 1323" name="T2"/>
              <a:gd fmla="*/ 83 h 184" name="T3"/>
              <a:gd fmla="*/ 983 w 1323" name="T4"/>
              <a:gd fmla="*/ 41 h 184" name="T5"/>
              <a:gd fmla="*/ 1119 w 1323" name="T6"/>
              <a:gd fmla="*/ 18 h 184" name="T7"/>
              <a:gd fmla="*/ 1323 w 1323" name="T8"/>
              <a:gd fmla="*/ 0 h 184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84" w="1323">
                <a:moveTo>
                  <a:pt x="0" y="184"/>
                </a:moveTo>
                <a:lnTo>
                  <a:pt x="596" y="83"/>
                </a:lnTo>
                <a:lnTo>
                  <a:pt x="983" y="41"/>
                </a:lnTo>
                <a:lnTo>
                  <a:pt x="1119" y="18"/>
                </a:lnTo>
                <a:lnTo>
                  <a:pt x="1323" y="0"/>
                </a:lnTo>
              </a:path>
            </a:pathLst>
          </a:custGeom>
          <a:noFill/>
          <a:ln cap="rnd"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49" name="Freeform 121"/>
          <p:cNvSpPr>
            <a:spLocks/>
          </p:cNvSpPr>
          <p:nvPr/>
        </p:nvSpPr>
        <p:spPr bwMode="auto">
          <a:xfrm>
            <a:off x="301972" y="2859733"/>
            <a:ext cx="288925" cy="981075"/>
          </a:xfrm>
          <a:custGeom>
            <a:avLst/>
            <a:gdLst>
              <a:gd fmla="*/ 0 w 182" name="T0"/>
              <a:gd fmla="*/ 0 h 618" name="T1"/>
              <a:gd fmla="*/ 118 w 182" name="T2"/>
              <a:gd fmla="*/ 285 h 618" name="T3"/>
              <a:gd fmla="*/ 128 w 182" name="T4"/>
              <a:gd fmla="*/ 424 h 618" name="T5"/>
              <a:gd fmla="*/ 182 w 182" name="T6"/>
              <a:gd fmla="*/ 618 h 618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618" w="182">
                <a:moveTo>
                  <a:pt x="0" y="0"/>
                </a:moveTo>
                <a:lnTo>
                  <a:pt x="118" y="285"/>
                </a:lnTo>
                <a:lnTo>
                  <a:pt x="128" y="424"/>
                </a:lnTo>
                <a:lnTo>
                  <a:pt x="182" y="618"/>
                </a:lnTo>
              </a:path>
            </a:pathLst>
          </a:custGeom>
          <a:noFill/>
          <a:ln cap="rnd"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50" name="Freeform 122"/>
          <p:cNvSpPr>
            <a:spLocks noEditPoints="1"/>
          </p:cNvSpPr>
          <p:nvPr/>
        </p:nvSpPr>
        <p:spPr bwMode="auto">
          <a:xfrm>
            <a:off x="606772" y="3064520"/>
            <a:ext cx="1736725" cy="212725"/>
          </a:xfrm>
          <a:custGeom>
            <a:avLst/>
            <a:gdLst>
              <a:gd fmla="*/ 233 w 13952" name="T0"/>
              <a:gd fmla="*/ 1457 h 1500" name="T1"/>
              <a:gd fmla="*/ 399 w 13952" name="T2"/>
              <a:gd fmla="*/ 1439 h 1500" name="T3"/>
              <a:gd fmla="*/ 679 w 13952" name="T4"/>
              <a:gd fmla="*/ 1390 h 1500" name="T5"/>
              <a:gd fmla="*/ 881 w 13952" name="T6"/>
              <a:gd fmla="*/ 1400 h 1500" name="T7"/>
              <a:gd fmla="*/ 1142 w 13952" name="T8"/>
              <a:gd fmla="*/ 1337 h 1500" name="T9"/>
              <a:gd fmla="*/ 1345 w 13952" name="T10"/>
              <a:gd fmla="*/ 1347 h 1500" name="T11"/>
              <a:gd fmla="*/ 1540 w 13952" name="T12"/>
              <a:gd fmla="*/ 1291 h 1500" name="T13"/>
              <a:gd fmla="*/ 1824 w 13952" name="T14"/>
              <a:gd fmla="*/ 1276 h 1500" name="T15"/>
              <a:gd fmla="*/ 1989 w 13952" name="T16"/>
              <a:gd fmla="*/ 1257 h 1500" name="T17"/>
              <a:gd fmla="*/ 2269 w 13952" name="T18"/>
              <a:gd fmla="*/ 1208 h 1500" name="T19"/>
              <a:gd fmla="*/ 2472 w 13952" name="T20"/>
              <a:gd fmla="*/ 1218 h 1500" name="T21"/>
              <a:gd fmla="*/ 2733 w 13952" name="T22"/>
              <a:gd fmla="*/ 1155 h 1500" name="T23"/>
              <a:gd fmla="*/ 2936 w 13952" name="T24"/>
              <a:gd fmla="*/ 1165 h 1500" name="T25"/>
              <a:gd fmla="*/ 3130 w 13952" name="T26"/>
              <a:gd fmla="*/ 1110 h 1500" name="T27"/>
              <a:gd fmla="*/ 3414 w 13952" name="T28"/>
              <a:gd fmla="*/ 1094 h 1500" name="T29"/>
              <a:gd fmla="*/ 3580 w 13952" name="T30"/>
              <a:gd fmla="*/ 1075 h 1500" name="T31"/>
              <a:gd fmla="*/ 3859 w 13952" name="T32"/>
              <a:gd fmla="*/ 1026 h 1500" name="T33"/>
              <a:gd fmla="*/ 4062 w 13952" name="T34"/>
              <a:gd fmla="*/ 1037 h 1500" name="T35"/>
              <a:gd fmla="*/ 4323 w 13952" name="T36"/>
              <a:gd fmla="*/ 973 h 1500" name="T37"/>
              <a:gd fmla="*/ 4526 w 13952" name="T38"/>
              <a:gd fmla="*/ 984 h 1500" name="T39"/>
              <a:gd fmla="*/ 4721 w 13952" name="T40"/>
              <a:gd fmla="*/ 928 h 1500" name="T41"/>
              <a:gd fmla="*/ 5005 w 13952" name="T42"/>
              <a:gd fmla="*/ 912 h 1500" name="T43"/>
              <a:gd fmla="*/ 5170 w 13952" name="T44"/>
              <a:gd fmla="*/ 893 h 1500" name="T45"/>
              <a:gd fmla="*/ 5450 w 13952" name="T46"/>
              <a:gd fmla="*/ 845 h 1500" name="T47"/>
              <a:gd fmla="*/ 5653 w 13952" name="T48"/>
              <a:gd fmla="*/ 855 h 1500" name="T49"/>
              <a:gd fmla="*/ 5914 w 13952" name="T50"/>
              <a:gd fmla="*/ 792 h 1500" name="T51"/>
              <a:gd fmla="*/ 6117 w 13952" name="T52"/>
              <a:gd fmla="*/ 802 h 1500" name="T53"/>
              <a:gd fmla="*/ 6311 w 13952" name="T54"/>
              <a:gd fmla="*/ 746 h 1500" name="T55"/>
              <a:gd fmla="*/ 6595 w 13952" name="T56"/>
              <a:gd fmla="*/ 730 h 1500" name="T57"/>
              <a:gd fmla="*/ 6761 w 13952" name="T58"/>
              <a:gd fmla="*/ 712 h 1500" name="T59"/>
              <a:gd fmla="*/ 7042 w 13952" name="T60"/>
              <a:gd fmla="*/ 665 h 1500" name="T61"/>
              <a:gd fmla="*/ 7243 w 13952" name="T62"/>
              <a:gd fmla="*/ 691 h 1500" name="T63"/>
              <a:gd fmla="*/ 7508 w 13952" name="T64"/>
              <a:gd fmla="*/ 648 h 1500" name="T65"/>
              <a:gd fmla="*/ 7710 w 13952" name="T66"/>
              <a:gd fmla="*/ 674 h 1500" name="T67"/>
              <a:gd fmla="*/ 7908 w 13952" name="T68"/>
              <a:gd fmla="*/ 633 h 1500" name="T69"/>
              <a:gd fmla="*/ 8192 w 13952" name="T70"/>
              <a:gd fmla="*/ 639 h 1500" name="T71"/>
              <a:gd fmla="*/ 8359 w 13952" name="T72"/>
              <a:gd fmla="*/ 634 h 1500" name="T73"/>
              <a:gd fmla="*/ 8641 w 13952" name="T74"/>
              <a:gd fmla="*/ 606 h 1500" name="T75"/>
              <a:gd fmla="*/ 8843 w 13952" name="T76"/>
              <a:gd fmla="*/ 632 h 1500" name="T77"/>
              <a:gd fmla="*/ 9108 w 13952" name="T78"/>
              <a:gd fmla="*/ 589 h 1500" name="T79"/>
              <a:gd fmla="*/ 9310 w 13952" name="T80"/>
              <a:gd fmla="*/ 615 h 1500" name="T81"/>
              <a:gd fmla="*/ 9508 w 13952" name="T82"/>
              <a:gd fmla="*/ 575 h 1500" name="T83"/>
              <a:gd fmla="*/ 9792 w 13952" name="T84"/>
              <a:gd fmla="*/ 581 h 1500" name="T85"/>
              <a:gd fmla="*/ 9959 w 13952" name="T86"/>
              <a:gd fmla="*/ 576 h 1500" name="T87"/>
              <a:gd fmla="*/ 10241 w 13952" name="T88"/>
              <a:gd fmla="*/ 548 h 1500" name="T89"/>
              <a:gd fmla="*/ 10443 w 13952" name="T90"/>
              <a:gd fmla="*/ 574 h 1500" name="T91"/>
              <a:gd fmla="*/ 10705 w 13952" name="T92"/>
              <a:gd fmla="*/ 529 h 1500" name="T93"/>
              <a:gd fmla="*/ 10909 w 13952" name="T94"/>
              <a:gd fmla="*/ 529 h 1500" name="T95"/>
              <a:gd fmla="*/ 11100 w 13952" name="T96"/>
              <a:gd fmla="*/ 464 h 1500" name="T97"/>
              <a:gd fmla="*/ 11383 w 13952" name="T98"/>
              <a:gd fmla="*/ 434 h 1500" name="T99"/>
              <a:gd fmla="*/ 11548 w 13952" name="T100"/>
              <a:gd fmla="*/ 408 h 1500" name="T101"/>
              <a:gd fmla="*/ 11824 w 13952" name="T102"/>
              <a:gd fmla="*/ 346 h 1500" name="T103"/>
              <a:gd fmla="*/ 12028 w 13952" name="T104"/>
              <a:gd fmla="*/ 346 h 1500" name="T105"/>
              <a:gd fmla="*/ 12285 w 13952" name="T106"/>
              <a:gd fmla="*/ 271 h 1500" name="T107"/>
              <a:gd fmla="*/ 12489 w 13952" name="T108"/>
              <a:gd fmla="*/ 271 h 1500" name="T109"/>
              <a:gd fmla="*/ 12680 w 13952" name="T110"/>
              <a:gd fmla="*/ 206 h 1500" name="T111"/>
              <a:gd fmla="*/ 12963 w 13952" name="T112"/>
              <a:gd fmla="*/ 176 h 1500" name="T113"/>
              <a:gd fmla="*/ 13127 w 13952" name="T114"/>
              <a:gd fmla="*/ 150 h 1500" name="T115"/>
              <a:gd fmla="*/ 13404 w 13952" name="T116"/>
              <a:gd fmla="*/ 88 h 1500" name="T117"/>
              <a:gd fmla="*/ 13608 w 13952" name="T118"/>
              <a:gd fmla="*/ 88 h 1500" name="T119"/>
              <a:gd fmla="*/ 13865 w 13952" name="T120"/>
              <a:gd fmla="*/ 13 h 1500" name="T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b="b" l="0" r="r" t="0"/>
            <a:pathLst>
              <a:path h="1500" w="13952">
                <a:moveTo>
                  <a:pt x="16" y="1466"/>
                </a:moveTo>
                <a:lnTo>
                  <a:pt x="16" y="1466"/>
                </a:lnTo>
                <a:cubicBezTo>
                  <a:pt x="25" y="1464"/>
                  <a:pt x="33" y="1471"/>
                  <a:pt x="34" y="1480"/>
                </a:cubicBezTo>
                <a:cubicBezTo>
                  <a:pt x="35" y="1489"/>
                  <a:pt x="29" y="1498"/>
                  <a:pt x="20" y="1499"/>
                </a:cubicBezTo>
                <a:lnTo>
                  <a:pt x="20" y="1499"/>
                </a:lnTo>
                <a:cubicBezTo>
                  <a:pt x="11" y="1500"/>
                  <a:pt x="2" y="1493"/>
                  <a:pt x="1" y="1484"/>
                </a:cubicBezTo>
                <a:cubicBezTo>
                  <a:pt x="0" y="1475"/>
                  <a:pt x="7" y="1467"/>
                  <a:pt x="16" y="1466"/>
                </a:cubicBezTo>
                <a:close/>
                <a:moveTo>
                  <a:pt x="82" y="1458"/>
                </a:moveTo>
                <a:lnTo>
                  <a:pt x="82" y="1458"/>
                </a:lnTo>
                <a:cubicBezTo>
                  <a:pt x="91" y="1457"/>
                  <a:pt x="100" y="1463"/>
                  <a:pt x="101" y="1473"/>
                </a:cubicBezTo>
                <a:cubicBezTo>
                  <a:pt x="102" y="1482"/>
                  <a:pt x="95" y="1490"/>
                  <a:pt x="86" y="1491"/>
                </a:cubicBezTo>
                <a:lnTo>
                  <a:pt x="86" y="1491"/>
                </a:lnTo>
                <a:cubicBezTo>
                  <a:pt x="77" y="1492"/>
                  <a:pt x="69" y="1486"/>
                  <a:pt x="68" y="1477"/>
                </a:cubicBezTo>
                <a:cubicBezTo>
                  <a:pt x="66" y="1467"/>
                  <a:pt x="73" y="1459"/>
                  <a:pt x="82" y="1458"/>
                </a:cubicBezTo>
                <a:close/>
                <a:moveTo>
                  <a:pt x="148" y="1450"/>
                </a:moveTo>
                <a:lnTo>
                  <a:pt x="148" y="1450"/>
                </a:lnTo>
                <a:cubicBezTo>
                  <a:pt x="158" y="1449"/>
                  <a:pt x="166" y="1456"/>
                  <a:pt x="167" y="1465"/>
                </a:cubicBezTo>
                <a:cubicBezTo>
                  <a:pt x="168" y="1474"/>
                  <a:pt x="161" y="1482"/>
                  <a:pt x="152" y="1484"/>
                </a:cubicBezTo>
                <a:lnTo>
                  <a:pt x="152" y="1484"/>
                </a:lnTo>
                <a:cubicBezTo>
                  <a:pt x="143" y="1485"/>
                  <a:pt x="135" y="1478"/>
                  <a:pt x="134" y="1469"/>
                </a:cubicBezTo>
                <a:cubicBezTo>
                  <a:pt x="133" y="1460"/>
                  <a:pt x="139" y="1452"/>
                  <a:pt x="148" y="1450"/>
                </a:cubicBezTo>
                <a:close/>
                <a:moveTo>
                  <a:pt x="215" y="1443"/>
                </a:moveTo>
                <a:lnTo>
                  <a:pt x="215" y="1443"/>
                </a:lnTo>
                <a:cubicBezTo>
                  <a:pt x="224" y="1442"/>
                  <a:pt x="232" y="1448"/>
                  <a:pt x="233" y="1457"/>
                </a:cubicBezTo>
                <a:cubicBezTo>
                  <a:pt x="234" y="1467"/>
                  <a:pt x="228" y="1475"/>
                  <a:pt x="219" y="1476"/>
                </a:cubicBezTo>
                <a:lnTo>
                  <a:pt x="219" y="1476"/>
                </a:lnTo>
                <a:cubicBezTo>
                  <a:pt x="209" y="1477"/>
                  <a:pt x="201" y="1471"/>
                  <a:pt x="200" y="1461"/>
                </a:cubicBezTo>
                <a:cubicBezTo>
                  <a:pt x="199" y="1452"/>
                  <a:pt x="206" y="1444"/>
                  <a:pt x="215" y="1443"/>
                </a:cubicBezTo>
                <a:close/>
                <a:moveTo>
                  <a:pt x="281" y="1435"/>
                </a:moveTo>
                <a:lnTo>
                  <a:pt x="281" y="1435"/>
                </a:lnTo>
                <a:cubicBezTo>
                  <a:pt x="290" y="1434"/>
                  <a:pt x="298" y="1441"/>
                  <a:pt x="299" y="1450"/>
                </a:cubicBezTo>
                <a:cubicBezTo>
                  <a:pt x="301" y="1459"/>
                  <a:pt x="294" y="1467"/>
                  <a:pt x="285" y="1468"/>
                </a:cubicBezTo>
                <a:lnTo>
                  <a:pt x="285" y="1468"/>
                </a:lnTo>
                <a:cubicBezTo>
                  <a:pt x="276" y="1469"/>
                  <a:pt x="267" y="1463"/>
                  <a:pt x="266" y="1454"/>
                </a:cubicBezTo>
                <a:cubicBezTo>
                  <a:pt x="265" y="1445"/>
                  <a:pt x="272" y="1436"/>
                  <a:pt x="281" y="1435"/>
                </a:cubicBezTo>
                <a:close/>
                <a:moveTo>
                  <a:pt x="347" y="1428"/>
                </a:moveTo>
                <a:lnTo>
                  <a:pt x="347" y="1428"/>
                </a:lnTo>
                <a:cubicBezTo>
                  <a:pt x="356" y="1427"/>
                  <a:pt x="365" y="1433"/>
                  <a:pt x="366" y="1442"/>
                </a:cubicBezTo>
                <a:cubicBezTo>
                  <a:pt x="367" y="1451"/>
                  <a:pt x="360" y="1460"/>
                  <a:pt x="351" y="1461"/>
                </a:cubicBezTo>
                <a:lnTo>
                  <a:pt x="351" y="1461"/>
                </a:lnTo>
                <a:cubicBezTo>
                  <a:pt x="342" y="1462"/>
                  <a:pt x="334" y="1455"/>
                  <a:pt x="333" y="1446"/>
                </a:cubicBezTo>
                <a:cubicBezTo>
                  <a:pt x="332" y="1437"/>
                  <a:pt x="338" y="1429"/>
                  <a:pt x="347" y="1428"/>
                </a:cubicBezTo>
                <a:close/>
                <a:moveTo>
                  <a:pt x="413" y="1420"/>
                </a:moveTo>
                <a:lnTo>
                  <a:pt x="413" y="1420"/>
                </a:lnTo>
                <a:cubicBezTo>
                  <a:pt x="423" y="1419"/>
                  <a:pt x="431" y="1426"/>
                  <a:pt x="432" y="1435"/>
                </a:cubicBezTo>
                <a:cubicBezTo>
                  <a:pt x="433" y="1444"/>
                  <a:pt x="427" y="1452"/>
                  <a:pt x="417" y="1453"/>
                </a:cubicBezTo>
                <a:lnTo>
                  <a:pt x="417" y="1453"/>
                </a:lnTo>
                <a:cubicBezTo>
                  <a:pt x="408" y="1454"/>
                  <a:pt x="400" y="1448"/>
                  <a:pt x="399" y="1439"/>
                </a:cubicBezTo>
                <a:cubicBezTo>
                  <a:pt x="398" y="1430"/>
                  <a:pt x="404" y="1421"/>
                  <a:pt x="413" y="1420"/>
                </a:cubicBezTo>
                <a:close/>
                <a:moveTo>
                  <a:pt x="480" y="1413"/>
                </a:moveTo>
                <a:lnTo>
                  <a:pt x="480" y="1413"/>
                </a:lnTo>
                <a:cubicBezTo>
                  <a:pt x="489" y="1411"/>
                  <a:pt x="497" y="1418"/>
                  <a:pt x="498" y="1427"/>
                </a:cubicBezTo>
                <a:cubicBezTo>
                  <a:pt x="499" y="1436"/>
                  <a:pt x="493" y="1445"/>
                  <a:pt x="484" y="1446"/>
                </a:cubicBezTo>
                <a:lnTo>
                  <a:pt x="484" y="1446"/>
                </a:lnTo>
                <a:cubicBezTo>
                  <a:pt x="475" y="1447"/>
                  <a:pt x="466" y="1440"/>
                  <a:pt x="465" y="1431"/>
                </a:cubicBezTo>
                <a:cubicBezTo>
                  <a:pt x="464" y="1422"/>
                  <a:pt x="471" y="1414"/>
                  <a:pt x="480" y="1413"/>
                </a:cubicBezTo>
                <a:close/>
                <a:moveTo>
                  <a:pt x="546" y="1405"/>
                </a:moveTo>
                <a:lnTo>
                  <a:pt x="546" y="1405"/>
                </a:lnTo>
                <a:cubicBezTo>
                  <a:pt x="555" y="1404"/>
                  <a:pt x="563" y="1410"/>
                  <a:pt x="565" y="1420"/>
                </a:cubicBezTo>
                <a:cubicBezTo>
                  <a:pt x="566" y="1429"/>
                  <a:pt x="559" y="1437"/>
                  <a:pt x="550" y="1438"/>
                </a:cubicBezTo>
                <a:lnTo>
                  <a:pt x="550" y="1438"/>
                </a:lnTo>
                <a:cubicBezTo>
                  <a:pt x="541" y="1439"/>
                  <a:pt x="532" y="1433"/>
                  <a:pt x="531" y="1424"/>
                </a:cubicBezTo>
                <a:cubicBezTo>
                  <a:pt x="530" y="1414"/>
                  <a:pt x="537" y="1406"/>
                  <a:pt x="546" y="1405"/>
                </a:cubicBezTo>
                <a:close/>
                <a:moveTo>
                  <a:pt x="612" y="1397"/>
                </a:moveTo>
                <a:lnTo>
                  <a:pt x="612" y="1397"/>
                </a:lnTo>
                <a:cubicBezTo>
                  <a:pt x="621" y="1396"/>
                  <a:pt x="630" y="1403"/>
                  <a:pt x="631" y="1412"/>
                </a:cubicBezTo>
                <a:cubicBezTo>
                  <a:pt x="632" y="1421"/>
                  <a:pt x="625" y="1429"/>
                  <a:pt x="616" y="1431"/>
                </a:cubicBezTo>
                <a:lnTo>
                  <a:pt x="616" y="1431"/>
                </a:lnTo>
                <a:cubicBezTo>
                  <a:pt x="607" y="1432"/>
                  <a:pt x="599" y="1425"/>
                  <a:pt x="598" y="1416"/>
                </a:cubicBezTo>
                <a:cubicBezTo>
                  <a:pt x="597" y="1407"/>
                  <a:pt x="603" y="1398"/>
                  <a:pt x="612" y="1397"/>
                </a:cubicBezTo>
                <a:close/>
                <a:moveTo>
                  <a:pt x="679" y="1390"/>
                </a:moveTo>
                <a:lnTo>
                  <a:pt x="679" y="1390"/>
                </a:lnTo>
                <a:cubicBezTo>
                  <a:pt x="688" y="1389"/>
                  <a:pt x="696" y="1395"/>
                  <a:pt x="697" y="1404"/>
                </a:cubicBezTo>
                <a:cubicBezTo>
                  <a:pt x="698" y="1414"/>
                  <a:pt x="692" y="1422"/>
                  <a:pt x="682" y="1423"/>
                </a:cubicBezTo>
                <a:lnTo>
                  <a:pt x="682" y="1423"/>
                </a:lnTo>
                <a:cubicBezTo>
                  <a:pt x="673" y="1424"/>
                  <a:pt x="665" y="1417"/>
                  <a:pt x="664" y="1408"/>
                </a:cubicBezTo>
                <a:cubicBezTo>
                  <a:pt x="663" y="1399"/>
                  <a:pt x="669" y="1391"/>
                  <a:pt x="679" y="1390"/>
                </a:cubicBezTo>
                <a:close/>
                <a:moveTo>
                  <a:pt x="745" y="1382"/>
                </a:moveTo>
                <a:lnTo>
                  <a:pt x="745" y="1382"/>
                </a:lnTo>
                <a:cubicBezTo>
                  <a:pt x="754" y="1381"/>
                  <a:pt x="762" y="1388"/>
                  <a:pt x="763" y="1397"/>
                </a:cubicBezTo>
                <a:cubicBezTo>
                  <a:pt x="764" y="1406"/>
                  <a:pt x="758" y="1414"/>
                  <a:pt x="749" y="1415"/>
                </a:cubicBezTo>
                <a:lnTo>
                  <a:pt x="749" y="1415"/>
                </a:lnTo>
                <a:cubicBezTo>
                  <a:pt x="740" y="1416"/>
                  <a:pt x="731" y="1410"/>
                  <a:pt x="730" y="1401"/>
                </a:cubicBezTo>
                <a:cubicBezTo>
                  <a:pt x="729" y="1392"/>
                  <a:pt x="736" y="1383"/>
                  <a:pt x="745" y="1382"/>
                </a:cubicBezTo>
                <a:close/>
                <a:moveTo>
                  <a:pt x="811" y="1375"/>
                </a:moveTo>
                <a:lnTo>
                  <a:pt x="811" y="1375"/>
                </a:lnTo>
                <a:cubicBezTo>
                  <a:pt x="820" y="1374"/>
                  <a:pt x="829" y="1380"/>
                  <a:pt x="830" y="1389"/>
                </a:cubicBezTo>
                <a:cubicBezTo>
                  <a:pt x="831" y="1398"/>
                  <a:pt x="824" y="1407"/>
                  <a:pt x="815" y="1408"/>
                </a:cubicBezTo>
                <a:lnTo>
                  <a:pt x="815" y="1408"/>
                </a:lnTo>
                <a:cubicBezTo>
                  <a:pt x="806" y="1409"/>
                  <a:pt x="798" y="1402"/>
                  <a:pt x="796" y="1393"/>
                </a:cubicBezTo>
                <a:cubicBezTo>
                  <a:pt x="795" y="1384"/>
                  <a:pt x="802" y="1376"/>
                  <a:pt x="811" y="1375"/>
                </a:cubicBezTo>
                <a:close/>
                <a:moveTo>
                  <a:pt x="877" y="1367"/>
                </a:moveTo>
                <a:lnTo>
                  <a:pt x="877" y="1367"/>
                </a:lnTo>
                <a:cubicBezTo>
                  <a:pt x="887" y="1366"/>
                  <a:pt x="895" y="1373"/>
                  <a:pt x="896" y="1382"/>
                </a:cubicBezTo>
                <a:cubicBezTo>
                  <a:pt x="897" y="1391"/>
                  <a:pt x="890" y="1399"/>
                  <a:pt x="881" y="1400"/>
                </a:cubicBezTo>
                <a:lnTo>
                  <a:pt x="881" y="1400"/>
                </a:lnTo>
                <a:cubicBezTo>
                  <a:pt x="872" y="1401"/>
                  <a:pt x="864" y="1395"/>
                  <a:pt x="863" y="1386"/>
                </a:cubicBezTo>
                <a:cubicBezTo>
                  <a:pt x="862" y="1376"/>
                  <a:pt x="868" y="1368"/>
                  <a:pt x="877" y="1367"/>
                </a:cubicBezTo>
                <a:close/>
                <a:moveTo>
                  <a:pt x="944" y="1360"/>
                </a:moveTo>
                <a:lnTo>
                  <a:pt x="944" y="1360"/>
                </a:lnTo>
                <a:cubicBezTo>
                  <a:pt x="953" y="1358"/>
                  <a:pt x="961" y="1365"/>
                  <a:pt x="962" y="1374"/>
                </a:cubicBezTo>
                <a:cubicBezTo>
                  <a:pt x="963" y="1383"/>
                  <a:pt x="957" y="1392"/>
                  <a:pt x="948" y="1393"/>
                </a:cubicBezTo>
                <a:lnTo>
                  <a:pt x="948" y="1393"/>
                </a:lnTo>
                <a:cubicBezTo>
                  <a:pt x="938" y="1394"/>
                  <a:pt x="930" y="1387"/>
                  <a:pt x="929" y="1378"/>
                </a:cubicBezTo>
                <a:cubicBezTo>
                  <a:pt x="928" y="1369"/>
                  <a:pt x="934" y="1361"/>
                  <a:pt x="944" y="1360"/>
                </a:cubicBezTo>
                <a:close/>
                <a:moveTo>
                  <a:pt x="1010" y="1352"/>
                </a:moveTo>
                <a:lnTo>
                  <a:pt x="1010" y="1352"/>
                </a:lnTo>
                <a:cubicBezTo>
                  <a:pt x="1019" y="1351"/>
                  <a:pt x="1027" y="1357"/>
                  <a:pt x="1028" y="1367"/>
                </a:cubicBezTo>
                <a:cubicBezTo>
                  <a:pt x="1029" y="1376"/>
                  <a:pt x="1023" y="1384"/>
                  <a:pt x="1014" y="1385"/>
                </a:cubicBezTo>
                <a:lnTo>
                  <a:pt x="1014" y="1385"/>
                </a:lnTo>
                <a:cubicBezTo>
                  <a:pt x="1005" y="1386"/>
                  <a:pt x="996" y="1380"/>
                  <a:pt x="995" y="1370"/>
                </a:cubicBezTo>
                <a:cubicBezTo>
                  <a:pt x="994" y="1361"/>
                  <a:pt x="1001" y="1353"/>
                  <a:pt x="1010" y="1352"/>
                </a:cubicBezTo>
                <a:close/>
                <a:moveTo>
                  <a:pt x="1076" y="1344"/>
                </a:moveTo>
                <a:lnTo>
                  <a:pt x="1076" y="1344"/>
                </a:lnTo>
                <a:cubicBezTo>
                  <a:pt x="1085" y="1343"/>
                  <a:pt x="1094" y="1350"/>
                  <a:pt x="1095" y="1359"/>
                </a:cubicBezTo>
                <a:cubicBezTo>
                  <a:pt x="1096" y="1368"/>
                  <a:pt x="1089" y="1376"/>
                  <a:pt x="1080" y="1377"/>
                </a:cubicBezTo>
                <a:lnTo>
                  <a:pt x="1080" y="1377"/>
                </a:lnTo>
                <a:cubicBezTo>
                  <a:pt x="1071" y="1379"/>
                  <a:pt x="1063" y="1372"/>
                  <a:pt x="1062" y="1363"/>
                </a:cubicBezTo>
                <a:cubicBezTo>
                  <a:pt x="1060" y="1354"/>
                  <a:pt x="1067" y="1345"/>
                  <a:pt x="1076" y="1344"/>
                </a:cubicBezTo>
                <a:close/>
                <a:moveTo>
                  <a:pt x="1142" y="1337"/>
                </a:moveTo>
                <a:lnTo>
                  <a:pt x="1142" y="1337"/>
                </a:lnTo>
                <a:cubicBezTo>
                  <a:pt x="1152" y="1336"/>
                  <a:pt x="1160" y="1342"/>
                  <a:pt x="1161" y="1351"/>
                </a:cubicBezTo>
                <a:cubicBezTo>
                  <a:pt x="1162" y="1361"/>
                  <a:pt x="1156" y="1369"/>
                  <a:pt x="1146" y="1370"/>
                </a:cubicBezTo>
                <a:lnTo>
                  <a:pt x="1146" y="1370"/>
                </a:lnTo>
                <a:cubicBezTo>
                  <a:pt x="1137" y="1371"/>
                  <a:pt x="1129" y="1364"/>
                  <a:pt x="1128" y="1355"/>
                </a:cubicBezTo>
                <a:cubicBezTo>
                  <a:pt x="1127" y="1346"/>
                  <a:pt x="1133" y="1338"/>
                  <a:pt x="1142" y="1337"/>
                </a:cubicBezTo>
                <a:close/>
                <a:moveTo>
                  <a:pt x="1209" y="1329"/>
                </a:moveTo>
                <a:lnTo>
                  <a:pt x="1209" y="1329"/>
                </a:lnTo>
                <a:cubicBezTo>
                  <a:pt x="1218" y="1328"/>
                  <a:pt x="1226" y="1335"/>
                  <a:pt x="1227" y="1344"/>
                </a:cubicBezTo>
                <a:cubicBezTo>
                  <a:pt x="1228" y="1353"/>
                  <a:pt x="1222" y="1361"/>
                  <a:pt x="1213" y="1362"/>
                </a:cubicBezTo>
                <a:lnTo>
                  <a:pt x="1213" y="1362"/>
                </a:lnTo>
                <a:cubicBezTo>
                  <a:pt x="1203" y="1363"/>
                  <a:pt x="1195" y="1357"/>
                  <a:pt x="1194" y="1348"/>
                </a:cubicBezTo>
                <a:cubicBezTo>
                  <a:pt x="1193" y="1339"/>
                  <a:pt x="1200" y="1330"/>
                  <a:pt x="1209" y="1329"/>
                </a:cubicBezTo>
                <a:close/>
                <a:moveTo>
                  <a:pt x="1275" y="1322"/>
                </a:moveTo>
                <a:lnTo>
                  <a:pt x="1275" y="1322"/>
                </a:lnTo>
                <a:cubicBezTo>
                  <a:pt x="1284" y="1321"/>
                  <a:pt x="1292" y="1327"/>
                  <a:pt x="1293" y="1336"/>
                </a:cubicBezTo>
                <a:cubicBezTo>
                  <a:pt x="1295" y="1345"/>
                  <a:pt x="1288" y="1354"/>
                  <a:pt x="1279" y="1355"/>
                </a:cubicBezTo>
                <a:lnTo>
                  <a:pt x="1279" y="1355"/>
                </a:lnTo>
                <a:cubicBezTo>
                  <a:pt x="1270" y="1356"/>
                  <a:pt x="1261" y="1349"/>
                  <a:pt x="1260" y="1340"/>
                </a:cubicBezTo>
                <a:cubicBezTo>
                  <a:pt x="1259" y="1331"/>
                  <a:pt x="1266" y="1323"/>
                  <a:pt x="1275" y="1322"/>
                </a:cubicBezTo>
                <a:close/>
                <a:moveTo>
                  <a:pt x="1341" y="1314"/>
                </a:moveTo>
                <a:lnTo>
                  <a:pt x="1341" y="1314"/>
                </a:lnTo>
                <a:cubicBezTo>
                  <a:pt x="1350" y="1313"/>
                  <a:pt x="1359" y="1320"/>
                  <a:pt x="1360" y="1329"/>
                </a:cubicBezTo>
                <a:cubicBezTo>
                  <a:pt x="1361" y="1338"/>
                  <a:pt x="1354" y="1346"/>
                  <a:pt x="1345" y="1347"/>
                </a:cubicBezTo>
                <a:lnTo>
                  <a:pt x="1345" y="1347"/>
                </a:lnTo>
                <a:cubicBezTo>
                  <a:pt x="1336" y="1348"/>
                  <a:pt x="1328" y="1342"/>
                  <a:pt x="1327" y="1333"/>
                </a:cubicBezTo>
                <a:cubicBezTo>
                  <a:pt x="1326" y="1323"/>
                  <a:pt x="1332" y="1315"/>
                  <a:pt x="1341" y="1314"/>
                </a:cubicBezTo>
                <a:close/>
                <a:moveTo>
                  <a:pt x="1407" y="1307"/>
                </a:moveTo>
                <a:lnTo>
                  <a:pt x="1408" y="1307"/>
                </a:lnTo>
                <a:cubicBezTo>
                  <a:pt x="1417" y="1305"/>
                  <a:pt x="1425" y="1312"/>
                  <a:pt x="1426" y="1321"/>
                </a:cubicBezTo>
                <a:cubicBezTo>
                  <a:pt x="1427" y="1330"/>
                  <a:pt x="1421" y="1339"/>
                  <a:pt x="1411" y="1340"/>
                </a:cubicBezTo>
                <a:lnTo>
                  <a:pt x="1411" y="1340"/>
                </a:lnTo>
                <a:cubicBezTo>
                  <a:pt x="1402" y="1341"/>
                  <a:pt x="1394" y="1334"/>
                  <a:pt x="1393" y="1325"/>
                </a:cubicBezTo>
                <a:cubicBezTo>
                  <a:pt x="1392" y="1316"/>
                  <a:pt x="1398" y="1308"/>
                  <a:pt x="1407" y="1307"/>
                </a:cubicBezTo>
                <a:close/>
                <a:moveTo>
                  <a:pt x="1474" y="1299"/>
                </a:moveTo>
                <a:lnTo>
                  <a:pt x="1474" y="1299"/>
                </a:lnTo>
                <a:cubicBezTo>
                  <a:pt x="1483" y="1298"/>
                  <a:pt x="1491" y="1304"/>
                  <a:pt x="1492" y="1314"/>
                </a:cubicBezTo>
                <a:cubicBezTo>
                  <a:pt x="1493" y="1323"/>
                  <a:pt x="1487" y="1331"/>
                  <a:pt x="1478" y="1332"/>
                </a:cubicBezTo>
                <a:lnTo>
                  <a:pt x="1478" y="1332"/>
                </a:lnTo>
                <a:cubicBezTo>
                  <a:pt x="1469" y="1333"/>
                  <a:pt x="1460" y="1327"/>
                  <a:pt x="1459" y="1317"/>
                </a:cubicBezTo>
                <a:cubicBezTo>
                  <a:pt x="1458" y="1308"/>
                  <a:pt x="1465" y="1300"/>
                  <a:pt x="1474" y="1299"/>
                </a:cubicBezTo>
                <a:close/>
                <a:moveTo>
                  <a:pt x="1540" y="1291"/>
                </a:moveTo>
                <a:lnTo>
                  <a:pt x="1540" y="1291"/>
                </a:lnTo>
                <a:cubicBezTo>
                  <a:pt x="1549" y="1290"/>
                  <a:pt x="1557" y="1297"/>
                  <a:pt x="1559" y="1306"/>
                </a:cubicBezTo>
                <a:cubicBezTo>
                  <a:pt x="1560" y="1315"/>
                  <a:pt x="1553" y="1323"/>
                  <a:pt x="1544" y="1324"/>
                </a:cubicBezTo>
                <a:lnTo>
                  <a:pt x="1544" y="1324"/>
                </a:lnTo>
                <a:cubicBezTo>
                  <a:pt x="1535" y="1326"/>
                  <a:pt x="1527" y="1319"/>
                  <a:pt x="1525" y="1310"/>
                </a:cubicBezTo>
                <a:cubicBezTo>
                  <a:pt x="1524" y="1301"/>
                  <a:pt x="1531" y="1292"/>
                  <a:pt x="1540" y="1291"/>
                </a:cubicBezTo>
                <a:close/>
                <a:moveTo>
                  <a:pt x="1606" y="1284"/>
                </a:moveTo>
                <a:lnTo>
                  <a:pt x="1606" y="1284"/>
                </a:lnTo>
                <a:cubicBezTo>
                  <a:pt x="1615" y="1283"/>
                  <a:pt x="1624" y="1289"/>
                  <a:pt x="1625" y="1298"/>
                </a:cubicBezTo>
                <a:cubicBezTo>
                  <a:pt x="1626" y="1308"/>
                  <a:pt x="1619" y="1316"/>
                  <a:pt x="1610" y="1317"/>
                </a:cubicBezTo>
                <a:lnTo>
                  <a:pt x="1610" y="1317"/>
                </a:lnTo>
                <a:cubicBezTo>
                  <a:pt x="1601" y="1318"/>
                  <a:pt x="1593" y="1311"/>
                  <a:pt x="1592" y="1302"/>
                </a:cubicBezTo>
                <a:cubicBezTo>
                  <a:pt x="1591" y="1293"/>
                  <a:pt x="1597" y="1285"/>
                  <a:pt x="1606" y="1284"/>
                </a:cubicBezTo>
                <a:close/>
                <a:moveTo>
                  <a:pt x="1673" y="1276"/>
                </a:moveTo>
                <a:lnTo>
                  <a:pt x="1673" y="1276"/>
                </a:lnTo>
                <a:cubicBezTo>
                  <a:pt x="1682" y="1275"/>
                  <a:pt x="1690" y="1282"/>
                  <a:pt x="1691" y="1291"/>
                </a:cubicBezTo>
                <a:cubicBezTo>
                  <a:pt x="1692" y="1300"/>
                  <a:pt x="1686" y="1308"/>
                  <a:pt x="1677" y="1309"/>
                </a:cubicBezTo>
                <a:lnTo>
                  <a:pt x="1676" y="1309"/>
                </a:lnTo>
                <a:cubicBezTo>
                  <a:pt x="1667" y="1310"/>
                  <a:pt x="1659" y="1304"/>
                  <a:pt x="1658" y="1295"/>
                </a:cubicBezTo>
                <a:cubicBezTo>
                  <a:pt x="1657" y="1286"/>
                  <a:pt x="1663" y="1277"/>
                  <a:pt x="1673" y="1276"/>
                </a:cubicBezTo>
                <a:close/>
                <a:moveTo>
                  <a:pt x="1739" y="1269"/>
                </a:moveTo>
                <a:lnTo>
                  <a:pt x="1739" y="1269"/>
                </a:lnTo>
                <a:cubicBezTo>
                  <a:pt x="1748" y="1268"/>
                  <a:pt x="1756" y="1274"/>
                  <a:pt x="1757" y="1283"/>
                </a:cubicBezTo>
                <a:cubicBezTo>
                  <a:pt x="1758" y="1292"/>
                  <a:pt x="1752" y="1301"/>
                  <a:pt x="1743" y="1302"/>
                </a:cubicBezTo>
                <a:lnTo>
                  <a:pt x="1743" y="1302"/>
                </a:lnTo>
                <a:cubicBezTo>
                  <a:pt x="1734" y="1303"/>
                  <a:pt x="1725" y="1296"/>
                  <a:pt x="1724" y="1287"/>
                </a:cubicBezTo>
                <a:cubicBezTo>
                  <a:pt x="1723" y="1278"/>
                  <a:pt x="1730" y="1270"/>
                  <a:pt x="1739" y="1269"/>
                </a:cubicBezTo>
                <a:close/>
                <a:moveTo>
                  <a:pt x="1805" y="1261"/>
                </a:moveTo>
                <a:lnTo>
                  <a:pt x="1805" y="1261"/>
                </a:lnTo>
                <a:cubicBezTo>
                  <a:pt x="1814" y="1260"/>
                  <a:pt x="1823" y="1267"/>
                  <a:pt x="1824" y="1276"/>
                </a:cubicBezTo>
                <a:cubicBezTo>
                  <a:pt x="1825" y="1285"/>
                  <a:pt x="1818" y="1293"/>
                  <a:pt x="1809" y="1294"/>
                </a:cubicBezTo>
                <a:lnTo>
                  <a:pt x="1809" y="1294"/>
                </a:lnTo>
                <a:cubicBezTo>
                  <a:pt x="1800" y="1295"/>
                  <a:pt x="1792" y="1289"/>
                  <a:pt x="1790" y="1280"/>
                </a:cubicBezTo>
                <a:cubicBezTo>
                  <a:pt x="1789" y="1270"/>
                  <a:pt x="1796" y="1262"/>
                  <a:pt x="1805" y="1261"/>
                </a:cubicBezTo>
                <a:close/>
                <a:moveTo>
                  <a:pt x="1871" y="1254"/>
                </a:moveTo>
                <a:lnTo>
                  <a:pt x="1871" y="1254"/>
                </a:lnTo>
                <a:cubicBezTo>
                  <a:pt x="1881" y="1252"/>
                  <a:pt x="1889" y="1259"/>
                  <a:pt x="1890" y="1268"/>
                </a:cubicBezTo>
                <a:cubicBezTo>
                  <a:pt x="1891" y="1277"/>
                  <a:pt x="1884" y="1286"/>
                  <a:pt x="1875" y="1287"/>
                </a:cubicBezTo>
                <a:lnTo>
                  <a:pt x="1875" y="1287"/>
                </a:lnTo>
                <a:cubicBezTo>
                  <a:pt x="1866" y="1288"/>
                  <a:pt x="1858" y="1281"/>
                  <a:pt x="1857" y="1272"/>
                </a:cubicBezTo>
                <a:cubicBezTo>
                  <a:pt x="1856" y="1263"/>
                  <a:pt x="1862" y="1255"/>
                  <a:pt x="1871" y="1254"/>
                </a:cubicBezTo>
                <a:close/>
                <a:moveTo>
                  <a:pt x="1938" y="1246"/>
                </a:moveTo>
                <a:lnTo>
                  <a:pt x="1938" y="1246"/>
                </a:lnTo>
                <a:cubicBezTo>
                  <a:pt x="1947" y="1245"/>
                  <a:pt x="1955" y="1251"/>
                  <a:pt x="1956" y="1261"/>
                </a:cubicBezTo>
                <a:cubicBezTo>
                  <a:pt x="1957" y="1270"/>
                  <a:pt x="1951" y="1278"/>
                  <a:pt x="1942" y="1279"/>
                </a:cubicBezTo>
                <a:lnTo>
                  <a:pt x="1942" y="1279"/>
                </a:lnTo>
                <a:cubicBezTo>
                  <a:pt x="1932" y="1280"/>
                  <a:pt x="1924" y="1274"/>
                  <a:pt x="1923" y="1264"/>
                </a:cubicBezTo>
                <a:cubicBezTo>
                  <a:pt x="1922" y="1255"/>
                  <a:pt x="1928" y="1247"/>
                  <a:pt x="1938" y="1246"/>
                </a:cubicBezTo>
                <a:close/>
                <a:moveTo>
                  <a:pt x="2004" y="1238"/>
                </a:moveTo>
                <a:lnTo>
                  <a:pt x="2004" y="1238"/>
                </a:lnTo>
                <a:cubicBezTo>
                  <a:pt x="2013" y="1237"/>
                  <a:pt x="2021" y="1244"/>
                  <a:pt x="2022" y="1253"/>
                </a:cubicBezTo>
                <a:cubicBezTo>
                  <a:pt x="2024" y="1262"/>
                  <a:pt x="2017" y="1270"/>
                  <a:pt x="2008" y="1271"/>
                </a:cubicBezTo>
                <a:lnTo>
                  <a:pt x="2008" y="1271"/>
                </a:lnTo>
                <a:cubicBezTo>
                  <a:pt x="1999" y="1273"/>
                  <a:pt x="1990" y="1266"/>
                  <a:pt x="1989" y="1257"/>
                </a:cubicBezTo>
                <a:cubicBezTo>
                  <a:pt x="1988" y="1248"/>
                  <a:pt x="1995" y="1239"/>
                  <a:pt x="2004" y="1238"/>
                </a:cubicBezTo>
                <a:close/>
                <a:moveTo>
                  <a:pt x="2070" y="1231"/>
                </a:moveTo>
                <a:lnTo>
                  <a:pt x="2070" y="1231"/>
                </a:lnTo>
                <a:cubicBezTo>
                  <a:pt x="2079" y="1230"/>
                  <a:pt x="2088" y="1236"/>
                  <a:pt x="2089" y="1245"/>
                </a:cubicBezTo>
                <a:cubicBezTo>
                  <a:pt x="2090" y="1254"/>
                  <a:pt x="2083" y="1263"/>
                  <a:pt x="2074" y="1264"/>
                </a:cubicBezTo>
                <a:lnTo>
                  <a:pt x="2074" y="1264"/>
                </a:lnTo>
                <a:cubicBezTo>
                  <a:pt x="2065" y="1265"/>
                  <a:pt x="2057" y="1258"/>
                  <a:pt x="2056" y="1249"/>
                </a:cubicBezTo>
                <a:cubicBezTo>
                  <a:pt x="2054" y="1240"/>
                  <a:pt x="2061" y="1232"/>
                  <a:pt x="2070" y="1231"/>
                </a:cubicBezTo>
                <a:close/>
                <a:moveTo>
                  <a:pt x="2136" y="1223"/>
                </a:moveTo>
                <a:lnTo>
                  <a:pt x="2136" y="1223"/>
                </a:lnTo>
                <a:cubicBezTo>
                  <a:pt x="2146" y="1222"/>
                  <a:pt x="2154" y="1229"/>
                  <a:pt x="2155" y="1238"/>
                </a:cubicBezTo>
                <a:cubicBezTo>
                  <a:pt x="2156" y="1247"/>
                  <a:pt x="2150" y="1255"/>
                  <a:pt x="2140" y="1256"/>
                </a:cubicBezTo>
                <a:lnTo>
                  <a:pt x="2140" y="1256"/>
                </a:lnTo>
                <a:cubicBezTo>
                  <a:pt x="2131" y="1257"/>
                  <a:pt x="2123" y="1251"/>
                  <a:pt x="2122" y="1242"/>
                </a:cubicBezTo>
                <a:cubicBezTo>
                  <a:pt x="2121" y="1233"/>
                  <a:pt x="2127" y="1224"/>
                  <a:pt x="2136" y="1223"/>
                </a:cubicBezTo>
                <a:close/>
                <a:moveTo>
                  <a:pt x="2203" y="1216"/>
                </a:moveTo>
                <a:lnTo>
                  <a:pt x="2203" y="1216"/>
                </a:lnTo>
                <a:cubicBezTo>
                  <a:pt x="2212" y="1215"/>
                  <a:pt x="2220" y="1221"/>
                  <a:pt x="2221" y="1230"/>
                </a:cubicBezTo>
                <a:cubicBezTo>
                  <a:pt x="2222" y="1239"/>
                  <a:pt x="2216" y="1248"/>
                  <a:pt x="2207" y="1249"/>
                </a:cubicBezTo>
                <a:lnTo>
                  <a:pt x="2207" y="1249"/>
                </a:lnTo>
                <a:cubicBezTo>
                  <a:pt x="2197" y="1250"/>
                  <a:pt x="2189" y="1243"/>
                  <a:pt x="2188" y="1234"/>
                </a:cubicBezTo>
                <a:cubicBezTo>
                  <a:pt x="2187" y="1225"/>
                  <a:pt x="2194" y="1217"/>
                  <a:pt x="2203" y="1216"/>
                </a:cubicBezTo>
                <a:close/>
                <a:moveTo>
                  <a:pt x="2269" y="1208"/>
                </a:moveTo>
                <a:lnTo>
                  <a:pt x="2269" y="1208"/>
                </a:lnTo>
                <a:cubicBezTo>
                  <a:pt x="2278" y="1207"/>
                  <a:pt x="2286" y="1213"/>
                  <a:pt x="2288" y="1223"/>
                </a:cubicBezTo>
                <a:cubicBezTo>
                  <a:pt x="2289" y="1232"/>
                  <a:pt x="2282" y="1240"/>
                  <a:pt x="2273" y="1241"/>
                </a:cubicBezTo>
                <a:lnTo>
                  <a:pt x="2273" y="1241"/>
                </a:lnTo>
                <a:cubicBezTo>
                  <a:pt x="2264" y="1242"/>
                  <a:pt x="2255" y="1236"/>
                  <a:pt x="2254" y="1227"/>
                </a:cubicBezTo>
                <a:cubicBezTo>
                  <a:pt x="2253" y="1217"/>
                  <a:pt x="2260" y="1209"/>
                  <a:pt x="2269" y="1208"/>
                </a:cubicBezTo>
                <a:close/>
                <a:moveTo>
                  <a:pt x="2335" y="1200"/>
                </a:moveTo>
                <a:lnTo>
                  <a:pt x="2335" y="1200"/>
                </a:lnTo>
                <a:cubicBezTo>
                  <a:pt x="2344" y="1199"/>
                  <a:pt x="2353" y="1206"/>
                  <a:pt x="2354" y="1215"/>
                </a:cubicBezTo>
                <a:cubicBezTo>
                  <a:pt x="2355" y="1224"/>
                  <a:pt x="2348" y="1232"/>
                  <a:pt x="2339" y="1234"/>
                </a:cubicBezTo>
                <a:lnTo>
                  <a:pt x="2339" y="1234"/>
                </a:lnTo>
                <a:cubicBezTo>
                  <a:pt x="2330" y="1235"/>
                  <a:pt x="2322" y="1228"/>
                  <a:pt x="2321" y="1219"/>
                </a:cubicBezTo>
                <a:cubicBezTo>
                  <a:pt x="2320" y="1210"/>
                  <a:pt x="2326" y="1202"/>
                  <a:pt x="2335" y="1200"/>
                </a:cubicBezTo>
                <a:close/>
                <a:moveTo>
                  <a:pt x="2401" y="1193"/>
                </a:moveTo>
                <a:lnTo>
                  <a:pt x="2402" y="1193"/>
                </a:lnTo>
                <a:cubicBezTo>
                  <a:pt x="2411" y="1192"/>
                  <a:pt x="2419" y="1198"/>
                  <a:pt x="2420" y="1207"/>
                </a:cubicBezTo>
                <a:cubicBezTo>
                  <a:pt x="2421" y="1217"/>
                  <a:pt x="2415" y="1225"/>
                  <a:pt x="2405" y="1226"/>
                </a:cubicBezTo>
                <a:lnTo>
                  <a:pt x="2405" y="1226"/>
                </a:lnTo>
                <a:cubicBezTo>
                  <a:pt x="2396" y="1227"/>
                  <a:pt x="2388" y="1221"/>
                  <a:pt x="2387" y="1211"/>
                </a:cubicBezTo>
                <a:cubicBezTo>
                  <a:pt x="2386" y="1202"/>
                  <a:pt x="2392" y="1194"/>
                  <a:pt x="2401" y="1193"/>
                </a:cubicBezTo>
                <a:close/>
                <a:moveTo>
                  <a:pt x="2468" y="1185"/>
                </a:moveTo>
                <a:lnTo>
                  <a:pt x="2468" y="1185"/>
                </a:lnTo>
                <a:cubicBezTo>
                  <a:pt x="2477" y="1184"/>
                  <a:pt x="2485" y="1191"/>
                  <a:pt x="2486" y="1200"/>
                </a:cubicBezTo>
                <a:cubicBezTo>
                  <a:pt x="2487" y="1209"/>
                  <a:pt x="2481" y="1217"/>
                  <a:pt x="2472" y="1218"/>
                </a:cubicBezTo>
                <a:lnTo>
                  <a:pt x="2472" y="1218"/>
                </a:lnTo>
                <a:cubicBezTo>
                  <a:pt x="2463" y="1220"/>
                  <a:pt x="2454" y="1213"/>
                  <a:pt x="2453" y="1204"/>
                </a:cubicBezTo>
                <a:cubicBezTo>
                  <a:pt x="2452" y="1195"/>
                  <a:pt x="2459" y="1186"/>
                  <a:pt x="2468" y="1185"/>
                </a:cubicBezTo>
                <a:close/>
                <a:moveTo>
                  <a:pt x="2534" y="1178"/>
                </a:moveTo>
                <a:lnTo>
                  <a:pt x="2534" y="1178"/>
                </a:lnTo>
                <a:cubicBezTo>
                  <a:pt x="2543" y="1177"/>
                  <a:pt x="2551" y="1183"/>
                  <a:pt x="2553" y="1192"/>
                </a:cubicBezTo>
                <a:cubicBezTo>
                  <a:pt x="2554" y="1201"/>
                  <a:pt x="2547" y="1210"/>
                  <a:pt x="2538" y="1211"/>
                </a:cubicBezTo>
                <a:lnTo>
                  <a:pt x="2538" y="1211"/>
                </a:lnTo>
                <a:cubicBezTo>
                  <a:pt x="2529" y="1212"/>
                  <a:pt x="2521" y="1205"/>
                  <a:pt x="2519" y="1196"/>
                </a:cubicBezTo>
                <a:cubicBezTo>
                  <a:pt x="2518" y="1187"/>
                  <a:pt x="2525" y="1179"/>
                  <a:pt x="2534" y="1178"/>
                </a:cubicBezTo>
                <a:close/>
                <a:moveTo>
                  <a:pt x="2600" y="1170"/>
                </a:moveTo>
                <a:lnTo>
                  <a:pt x="2600" y="1170"/>
                </a:lnTo>
                <a:cubicBezTo>
                  <a:pt x="2609" y="1169"/>
                  <a:pt x="2618" y="1176"/>
                  <a:pt x="2619" y="1185"/>
                </a:cubicBezTo>
                <a:cubicBezTo>
                  <a:pt x="2620" y="1194"/>
                  <a:pt x="2613" y="1202"/>
                  <a:pt x="2604" y="1203"/>
                </a:cubicBezTo>
                <a:lnTo>
                  <a:pt x="2604" y="1203"/>
                </a:lnTo>
                <a:cubicBezTo>
                  <a:pt x="2595" y="1204"/>
                  <a:pt x="2587" y="1198"/>
                  <a:pt x="2586" y="1189"/>
                </a:cubicBezTo>
                <a:cubicBezTo>
                  <a:pt x="2585" y="1180"/>
                  <a:pt x="2591" y="1171"/>
                  <a:pt x="2600" y="1170"/>
                </a:cubicBezTo>
                <a:close/>
                <a:moveTo>
                  <a:pt x="2667" y="1163"/>
                </a:moveTo>
                <a:lnTo>
                  <a:pt x="2667" y="1163"/>
                </a:lnTo>
                <a:cubicBezTo>
                  <a:pt x="2676" y="1162"/>
                  <a:pt x="2684" y="1168"/>
                  <a:pt x="2685" y="1177"/>
                </a:cubicBezTo>
                <a:cubicBezTo>
                  <a:pt x="2686" y="1186"/>
                  <a:pt x="2680" y="1195"/>
                  <a:pt x="2671" y="1196"/>
                </a:cubicBezTo>
                <a:lnTo>
                  <a:pt x="2671" y="1196"/>
                </a:lnTo>
                <a:cubicBezTo>
                  <a:pt x="2661" y="1197"/>
                  <a:pt x="2653" y="1190"/>
                  <a:pt x="2652" y="1181"/>
                </a:cubicBezTo>
                <a:cubicBezTo>
                  <a:pt x="2651" y="1172"/>
                  <a:pt x="2657" y="1164"/>
                  <a:pt x="2667" y="1163"/>
                </a:cubicBezTo>
                <a:close/>
                <a:moveTo>
                  <a:pt x="2733" y="1155"/>
                </a:moveTo>
                <a:lnTo>
                  <a:pt x="2733" y="1155"/>
                </a:lnTo>
                <a:cubicBezTo>
                  <a:pt x="2742" y="1154"/>
                  <a:pt x="2750" y="1160"/>
                  <a:pt x="2751" y="1170"/>
                </a:cubicBezTo>
                <a:cubicBezTo>
                  <a:pt x="2752" y="1179"/>
                  <a:pt x="2746" y="1187"/>
                  <a:pt x="2737" y="1188"/>
                </a:cubicBezTo>
                <a:lnTo>
                  <a:pt x="2737" y="1188"/>
                </a:lnTo>
                <a:cubicBezTo>
                  <a:pt x="2728" y="1189"/>
                  <a:pt x="2719" y="1183"/>
                  <a:pt x="2718" y="1174"/>
                </a:cubicBezTo>
                <a:cubicBezTo>
                  <a:pt x="2717" y="1164"/>
                  <a:pt x="2724" y="1156"/>
                  <a:pt x="2733" y="1155"/>
                </a:cubicBezTo>
                <a:close/>
                <a:moveTo>
                  <a:pt x="2799" y="1147"/>
                </a:moveTo>
                <a:lnTo>
                  <a:pt x="2799" y="1147"/>
                </a:lnTo>
                <a:cubicBezTo>
                  <a:pt x="2808" y="1146"/>
                  <a:pt x="2817" y="1153"/>
                  <a:pt x="2818" y="1162"/>
                </a:cubicBezTo>
                <a:cubicBezTo>
                  <a:pt x="2819" y="1171"/>
                  <a:pt x="2812" y="1179"/>
                  <a:pt x="2803" y="1181"/>
                </a:cubicBezTo>
                <a:lnTo>
                  <a:pt x="2803" y="1181"/>
                </a:lnTo>
                <a:cubicBezTo>
                  <a:pt x="2794" y="1182"/>
                  <a:pt x="2786" y="1175"/>
                  <a:pt x="2785" y="1166"/>
                </a:cubicBezTo>
                <a:cubicBezTo>
                  <a:pt x="2783" y="1157"/>
                  <a:pt x="2790" y="1149"/>
                  <a:pt x="2799" y="1147"/>
                </a:cubicBezTo>
                <a:close/>
                <a:moveTo>
                  <a:pt x="2865" y="1140"/>
                </a:moveTo>
                <a:lnTo>
                  <a:pt x="2865" y="1140"/>
                </a:lnTo>
                <a:cubicBezTo>
                  <a:pt x="2875" y="1139"/>
                  <a:pt x="2883" y="1145"/>
                  <a:pt x="2884" y="1154"/>
                </a:cubicBezTo>
                <a:cubicBezTo>
                  <a:pt x="2885" y="1164"/>
                  <a:pt x="2878" y="1172"/>
                  <a:pt x="2869" y="1173"/>
                </a:cubicBezTo>
                <a:lnTo>
                  <a:pt x="2869" y="1173"/>
                </a:lnTo>
                <a:cubicBezTo>
                  <a:pt x="2860" y="1174"/>
                  <a:pt x="2852" y="1168"/>
                  <a:pt x="2851" y="1158"/>
                </a:cubicBezTo>
                <a:cubicBezTo>
                  <a:pt x="2850" y="1149"/>
                  <a:pt x="2856" y="1141"/>
                  <a:pt x="2865" y="1140"/>
                </a:cubicBezTo>
                <a:close/>
                <a:moveTo>
                  <a:pt x="2932" y="1132"/>
                </a:moveTo>
                <a:lnTo>
                  <a:pt x="2932" y="1132"/>
                </a:lnTo>
                <a:cubicBezTo>
                  <a:pt x="2941" y="1131"/>
                  <a:pt x="2949" y="1138"/>
                  <a:pt x="2950" y="1147"/>
                </a:cubicBezTo>
                <a:cubicBezTo>
                  <a:pt x="2951" y="1156"/>
                  <a:pt x="2945" y="1164"/>
                  <a:pt x="2936" y="1165"/>
                </a:cubicBezTo>
                <a:lnTo>
                  <a:pt x="2936" y="1165"/>
                </a:lnTo>
                <a:cubicBezTo>
                  <a:pt x="2926" y="1167"/>
                  <a:pt x="2918" y="1160"/>
                  <a:pt x="2917" y="1151"/>
                </a:cubicBezTo>
                <a:cubicBezTo>
                  <a:pt x="2916" y="1142"/>
                  <a:pt x="2922" y="1133"/>
                  <a:pt x="2932" y="1132"/>
                </a:cubicBezTo>
                <a:close/>
                <a:moveTo>
                  <a:pt x="2998" y="1125"/>
                </a:moveTo>
                <a:lnTo>
                  <a:pt x="2998" y="1125"/>
                </a:lnTo>
                <a:cubicBezTo>
                  <a:pt x="3007" y="1124"/>
                  <a:pt x="3015" y="1130"/>
                  <a:pt x="3016" y="1139"/>
                </a:cubicBezTo>
                <a:cubicBezTo>
                  <a:pt x="3018" y="1148"/>
                  <a:pt x="3011" y="1157"/>
                  <a:pt x="3002" y="1158"/>
                </a:cubicBezTo>
                <a:lnTo>
                  <a:pt x="3002" y="1158"/>
                </a:lnTo>
                <a:cubicBezTo>
                  <a:pt x="2993" y="1159"/>
                  <a:pt x="2984" y="1152"/>
                  <a:pt x="2983" y="1143"/>
                </a:cubicBezTo>
                <a:cubicBezTo>
                  <a:pt x="2982" y="1134"/>
                  <a:pt x="2989" y="1126"/>
                  <a:pt x="2998" y="1125"/>
                </a:cubicBezTo>
                <a:close/>
                <a:moveTo>
                  <a:pt x="3064" y="1117"/>
                </a:moveTo>
                <a:lnTo>
                  <a:pt x="3064" y="1117"/>
                </a:lnTo>
                <a:cubicBezTo>
                  <a:pt x="3073" y="1116"/>
                  <a:pt x="3082" y="1123"/>
                  <a:pt x="3083" y="1132"/>
                </a:cubicBezTo>
                <a:cubicBezTo>
                  <a:pt x="3084" y="1141"/>
                  <a:pt x="3077" y="1149"/>
                  <a:pt x="3068" y="1150"/>
                </a:cubicBezTo>
                <a:lnTo>
                  <a:pt x="3068" y="1150"/>
                </a:lnTo>
                <a:cubicBezTo>
                  <a:pt x="3059" y="1151"/>
                  <a:pt x="3051" y="1145"/>
                  <a:pt x="3050" y="1136"/>
                </a:cubicBezTo>
                <a:cubicBezTo>
                  <a:pt x="3049" y="1127"/>
                  <a:pt x="3055" y="1118"/>
                  <a:pt x="3064" y="1117"/>
                </a:cubicBezTo>
                <a:close/>
                <a:moveTo>
                  <a:pt x="3130" y="1110"/>
                </a:moveTo>
                <a:lnTo>
                  <a:pt x="3130" y="1110"/>
                </a:lnTo>
                <a:cubicBezTo>
                  <a:pt x="3140" y="1109"/>
                  <a:pt x="3148" y="1115"/>
                  <a:pt x="3149" y="1124"/>
                </a:cubicBezTo>
                <a:cubicBezTo>
                  <a:pt x="3150" y="1133"/>
                  <a:pt x="3144" y="1142"/>
                  <a:pt x="3134" y="1143"/>
                </a:cubicBezTo>
                <a:lnTo>
                  <a:pt x="3134" y="1143"/>
                </a:lnTo>
                <a:cubicBezTo>
                  <a:pt x="3125" y="1144"/>
                  <a:pt x="3117" y="1137"/>
                  <a:pt x="3116" y="1128"/>
                </a:cubicBezTo>
                <a:cubicBezTo>
                  <a:pt x="3115" y="1119"/>
                  <a:pt x="3121" y="1111"/>
                  <a:pt x="3130" y="1110"/>
                </a:cubicBezTo>
                <a:close/>
                <a:moveTo>
                  <a:pt x="3197" y="1102"/>
                </a:moveTo>
                <a:lnTo>
                  <a:pt x="3197" y="1102"/>
                </a:lnTo>
                <a:cubicBezTo>
                  <a:pt x="3206" y="1101"/>
                  <a:pt x="3214" y="1107"/>
                  <a:pt x="3215" y="1117"/>
                </a:cubicBezTo>
                <a:cubicBezTo>
                  <a:pt x="3216" y="1126"/>
                  <a:pt x="3210" y="1134"/>
                  <a:pt x="3201" y="1135"/>
                </a:cubicBezTo>
                <a:lnTo>
                  <a:pt x="3201" y="1135"/>
                </a:lnTo>
                <a:cubicBezTo>
                  <a:pt x="3192" y="1136"/>
                  <a:pt x="3183" y="1130"/>
                  <a:pt x="3182" y="1121"/>
                </a:cubicBezTo>
                <a:cubicBezTo>
                  <a:pt x="3181" y="1111"/>
                  <a:pt x="3188" y="1103"/>
                  <a:pt x="3197" y="1102"/>
                </a:cubicBezTo>
                <a:close/>
                <a:moveTo>
                  <a:pt x="3263" y="1094"/>
                </a:moveTo>
                <a:lnTo>
                  <a:pt x="3263" y="1094"/>
                </a:lnTo>
                <a:cubicBezTo>
                  <a:pt x="3272" y="1093"/>
                  <a:pt x="3280" y="1100"/>
                  <a:pt x="3282" y="1109"/>
                </a:cubicBezTo>
                <a:cubicBezTo>
                  <a:pt x="3283" y="1118"/>
                  <a:pt x="3276" y="1126"/>
                  <a:pt x="3267" y="1128"/>
                </a:cubicBezTo>
                <a:lnTo>
                  <a:pt x="3267" y="1128"/>
                </a:lnTo>
                <a:cubicBezTo>
                  <a:pt x="3258" y="1129"/>
                  <a:pt x="3249" y="1122"/>
                  <a:pt x="3248" y="1113"/>
                </a:cubicBezTo>
                <a:cubicBezTo>
                  <a:pt x="3247" y="1104"/>
                  <a:pt x="3254" y="1096"/>
                  <a:pt x="3263" y="1094"/>
                </a:cubicBezTo>
                <a:close/>
                <a:moveTo>
                  <a:pt x="3329" y="1087"/>
                </a:moveTo>
                <a:lnTo>
                  <a:pt x="3329" y="1087"/>
                </a:lnTo>
                <a:cubicBezTo>
                  <a:pt x="3338" y="1086"/>
                  <a:pt x="3347" y="1092"/>
                  <a:pt x="3348" y="1101"/>
                </a:cubicBezTo>
                <a:cubicBezTo>
                  <a:pt x="3349" y="1111"/>
                  <a:pt x="3342" y="1119"/>
                  <a:pt x="3333" y="1120"/>
                </a:cubicBezTo>
                <a:lnTo>
                  <a:pt x="3333" y="1120"/>
                </a:lnTo>
                <a:cubicBezTo>
                  <a:pt x="3324" y="1121"/>
                  <a:pt x="3316" y="1115"/>
                  <a:pt x="3315" y="1105"/>
                </a:cubicBezTo>
                <a:cubicBezTo>
                  <a:pt x="3314" y="1096"/>
                  <a:pt x="3320" y="1088"/>
                  <a:pt x="3329" y="1087"/>
                </a:cubicBezTo>
                <a:close/>
                <a:moveTo>
                  <a:pt x="3396" y="1079"/>
                </a:moveTo>
                <a:lnTo>
                  <a:pt x="3396" y="1079"/>
                </a:lnTo>
                <a:cubicBezTo>
                  <a:pt x="3405" y="1078"/>
                  <a:pt x="3413" y="1085"/>
                  <a:pt x="3414" y="1094"/>
                </a:cubicBezTo>
                <a:cubicBezTo>
                  <a:pt x="3415" y="1103"/>
                  <a:pt x="3409" y="1111"/>
                  <a:pt x="3400" y="1112"/>
                </a:cubicBezTo>
                <a:lnTo>
                  <a:pt x="3399" y="1112"/>
                </a:lnTo>
                <a:cubicBezTo>
                  <a:pt x="3390" y="1113"/>
                  <a:pt x="3382" y="1107"/>
                  <a:pt x="3381" y="1098"/>
                </a:cubicBezTo>
                <a:cubicBezTo>
                  <a:pt x="3380" y="1089"/>
                  <a:pt x="3386" y="1080"/>
                  <a:pt x="3396" y="1079"/>
                </a:cubicBezTo>
                <a:close/>
                <a:moveTo>
                  <a:pt x="3462" y="1072"/>
                </a:moveTo>
                <a:lnTo>
                  <a:pt x="3462" y="1072"/>
                </a:lnTo>
                <a:cubicBezTo>
                  <a:pt x="3471" y="1071"/>
                  <a:pt x="3479" y="1077"/>
                  <a:pt x="3480" y="1086"/>
                </a:cubicBezTo>
                <a:cubicBezTo>
                  <a:pt x="3481" y="1095"/>
                  <a:pt x="3475" y="1104"/>
                  <a:pt x="3466" y="1105"/>
                </a:cubicBezTo>
                <a:lnTo>
                  <a:pt x="3466" y="1105"/>
                </a:lnTo>
                <a:cubicBezTo>
                  <a:pt x="3457" y="1106"/>
                  <a:pt x="3448" y="1099"/>
                  <a:pt x="3447" y="1090"/>
                </a:cubicBezTo>
                <a:cubicBezTo>
                  <a:pt x="3446" y="1081"/>
                  <a:pt x="3453" y="1073"/>
                  <a:pt x="3462" y="1072"/>
                </a:cubicBezTo>
                <a:close/>
                <a:moveTo>
                  <a:pt x="3528" y="1064"/>
                </a:moveTo>
                <a:lnTo>
                  <a:pt x="3528" y="1064"/>
                </a:lnTo>
                <a:cubicBezTo>
                  <a:pt x="3537" y="1063"/>
                  <a:pt x="3546" y="1070"/>
                  <a:pt x="3547" y="1079"/>
                </a:cubicBezTo>
                <a:cubicBezTo>
                  <a:pt x="3548" y="1088"/>
                  <a:pt x="3541" y="1096"/>
                  <a:pt x="3532" y="1097"/>
                </a:cubicBezTo>
                <a:lnTo>
                  <a:pt x="3532" y="1097"/>
                </a:lnTo>
                <a:cubicBezTo>
                  <a:pt x="3523" y="1098"/>
                  <a:pt x="3515" y="1092"/>
                  <a:pt x="3513" y="1083"/>
                </a:cubicBezTo>
                <a:cubicBezTo>
                  <a:pt x="3512" y="1074"/>
                  <a:pt x="3519" y="1065"/>
                  <a:pt x="3528" y="1064"/>
                </a:cubicBezTo>
                <a:close/>
                <a:moveTo>
                  <a:pt x="3594" y="1057"/>
                </a:moveTo>
                <a:lnTo>
                  <a:pt x="3594" y="1057"/>
                </a:lnTo>
                <a:cubicBezTo>
                  <a:pt x="3603" y="1055"/>
                  <a:pt x="3612" y="1062"/>
                  <a:pt x="3613" y="1071"/>
                </a:cubicBezTo>
                <a:cubicBezTo>
                  <a:pt x="3614" y="1080"/>
                  <a:pt x="3607" y="1089"/>
                  <a:pt x="3598" y="1090"/>
                </a:cubicBezTo>
                <a:lnTo>
                  <a:pt x="3598" y="1090"/>
                </a:lnTo>
                <a:cubicBezTo>
                  <a:pt x="3589" y="1091"/>
                  <a:pt x="3581" y="1084"/>
                  <a:pt x="3580" y="1075"/>
                </a:cubicBezTo>
                <a:cubicBezTo>
                  <a:pt x="3579" y="1066"/>
                  <a:pt x="3585" y="1058"/>
                  <a:pt x="3594" y="1057"/>
                </a:cubicBezTo>
                <a:close/>
                <a:moveTo>
                  <a:pt x="3661" y="1049"/>
                </a:moveTo>
                <a:lnTo>
                  <a:pt x="3661" y="1049"/>
                </a:lnTo>
                <a:cubicBezTo>
                  <a:pt x="3670" y="1048"/>
                  <a:pt x="3678" y="1054"/>
                  <a:pt x="3679" y="1064"/>
                </a:cubicBezTo>
                <a:cubicBezTo>
                  <a:pt x="3680" y="1073"/>
                  <a:pt x="3674" y="1081"/>
                  <a:pt x="3665" y="1082"/>
                </a:cubicBezTo>
                <a:lnTo>
                  <a:pt x="3665" y="1082"/>
                </a:lnTo>
                <a:cubicBezTo>
                  <a:pt x="3655" y="1083"/>
                  <a:pt x="3647" y="1077"/>
                  <a:pt x="3646" y="1068"/>
                </a:cubicBezTo>
                <a:cubicBezTo>
                  <a:pt x="3645" y="1058"/>
                  <a:pt x="3651" y="1050"/>
                  <a:pt x="3661" y="1049"/>
                </a:cubicBezTo>
                <a:close/>
                <a:moveTo>
                  <a:pt x="3727" y="1041"/>
                </a:moveTo>
                <a:lnTo>
                  <a:pt x="3727" y="1041"/>
                </a:lnTo>
                <a:cubicBezTo>
                  <a:pt x="3736" y="1040"/>
                  <a:pt x="3744" y="1047"/>
                  <a:pt x="3745" y="1056"/>
                </a:cubicBezTo>
                <a:cubicBezTo>
                  <a:pt x="3747" y="1065"/>
                  <a:pt x="3740" y="1073"/>
                  <a:pt x="3731" y="1075"/>
                </a:cubicBezTo>
                <a:lnTo>
                  <a:pt x="3731" y="1075"/>
                </a:lnTo>
                <a:cubicBezTo>
                  <a:pt x="3722" y="1076"/>
                  <a:pt x="3713" y="1069"/>
                  <a:pt x="3712" y="1060"/>
                </a:cubicBezTo>
                <a:cubicBezTo>
                  <a:pt x="3711" y="1051"/>
                  <a:pt x="3718" y="1043"/>
                  <a:pt x="3727" y="1041"/>
                </a:cubicBezTo>
                <a:close/>
                <a:moveTo>
                  <a:pt x="3793" y="1034"/>
                </a:moveTo>
                <a:lnTo>
                  <a:pt x="3793" y="1034"/>
                </a:lnTo>
                <a:cubicBezTo>
                  <a:pt x="3802" y="1033"/>
                  <a:pt x="3811" y="1039"/>
                  <a:pt x="3812" y="1048"/>
                </a:cubicBezTo>
                <a:cubicBezTo>
                  <a:pt x="3813" y="1058"/>
                  <a:pt x="3806" y="1066"/>
                  <a:pt x="3797" y="1067"/>
                </a:cubicBezTo>
                <a:lnTo>
                  <a:pt x="3797" y="1067"/>
                </a:lnTo>
                <a:cubicBezTo>
                  <a:pt x="3788" y="1068"/>
                  <a:pt x="3780" y="1062"/>
                  <a:pt x="3779" y="1052"/>
                </a:cubicBezTo>
                <a:cubicBezTo>
                  <a:pt x="3777" y="1043"/>
                  <a:pt x="3784" y="1035"/>
                  <a:pt x="3793" y="1034"/>
                </a:cubicBezTo>
                <a:close/>
                <a:moveTo>
                  <a:pt x="3859" y="1026"/>
                </a:moveTo>
                <a:lnTo>
                  <a:pt x="3859" y="1026"/>
                </a:lnTo>
                <a:cubicBezTo>
                  <a:pt x="3869" y="1025"/>
                  <a:pt x="3877" y="1032"/>
                  <a:pt x="3878" y="1041"/>
                </a:cubicBezTo>
                <a:cubicBezTo>
                  <a:pt x="3879" y="1050"/>
                  <a:pt x="3873" y="1058"/>
                  <a:pt x="3863" y="1059"/>
                </a:cubicBezTo>
                <a:lnTo>
                  <a:pt x="3863" y="1059"/>
                </a:lnTo>
                <a:cubicBezTo>
                  <a:pt x="3854" y="1060"/>
                  <a:pt x="3846" y="1054"/>
                  <a:pt x="3845" y="1045"/>
                </a:cubicBezTo>
                <a:cubicBezTo>
                  <a:pt x="3844" y="1036"/>
                  <a:pt x="3850" y="1027"/>
                  <a:pt x="3859" y="1026"/>
                </a:cubicBezTo>
                <a:close/>
                <a:moveTo>
                  <a:pt x="3926" y="1019"/>
                </a:moveTo>
                <a:lnTo>
                  <a:pt x="3926" y="1019"/>
                </a:lnTo>
                <a:cubicBezTo>
                  <a:pt x="3935" y="1018"/>
                  <a:pt x="3943" y="1024"/>
                  <a:pt x="3944" y="1033"/>
                </a:cubicBezTo>
                <a:cubicBezTo>
                  <a:pt x="3945" y="1042"/>
                  <a:pt x="3939" y="1051"/>
                  <a:pt x="3930" y="1052"/>
                </a:cubicBezTo>
                <a:lnTo>
                  <a:pt x="3930" y="1052"/>
                </a:lnTo>
                <a:cubicBezTo>
                  <a:pt x="3920" y="1053"/>
                  <a:pt x="3912" y="1046"/>
                  <a:pt x="3911" y="1037"/>
                </a:cubicBezTo>
                <a:cubicBezTo>
                  <a:pt x="3910" y="1028"/>
                  <a:pt x="3917" y="1020"/>
                  <a:pt x="3926" y="1019"/>
                </a:cubicBezTo>
                <a:close/>
                <a:moveTo>
                  <a:pt x="3992" y="1011"/>
                </a:moveTo>
                <a:lnTo>
                  <a:pt x="3992" y="1011"/>
                </a:lnTo>
                <a:cubicBezTo>
                  <a:pt x="4001" y="1010"/>
                  <a:pt x="4009" y="1017"/>
                  <a:pt x="4010" y="1026"/>
                </a:cubicBezTo>
                <a:cubicBezTo>
                  <a:pt x="4012" y="1035"/>
                  <a:pt x="4005" y="1043"/>
                  <a:pt x="3996" y="1044"/>
                </a:cubicBezTo>
                <a:lnTo>
                  <a:pt x="3996" y="1044"/>
                </a:lnTo>
                <a:cubicBezTo>
                  <a:pt x="3987" y="1045"/>
                  <a:pt x="3978" y="1039"/>
                  <a:pt x="3977" y="1030"/>
                </a:cubicBezTo>
                <a:cubicBezTo>
                  <a:pt x="3976" y="1021"/>
                  <a:pt x="3983" y="1012"/>
                  <a:pt x="3992" y="1011"/>
                </a:cubicBezTo>
                <a:close/>
                <a:moveTo>
                  <a:pt x="4058" y="1004"/>
                </a:moveTo>
                <a:lnTo>
                  <a:pt x="4058" y="1004"/>
                </a:lnTo>
                <a:cubicBezTo>
                  <a:pt x="4067" y="1002"/>
                  <a:pt x="4076" y="1009"/>
                  <a:pt x="4077" y="1018"/>
                </a:cubicBezTo>
                <a:cubicBezTo>
                  <a:pt x="4078" y="1027"/>
                  <a:pt x="4071" y="1036"/>
                  <a:pt x="4062" y="1037"/>
                </a:cubicBezTo>
                <a:lnTo>
                  <a:pt x="4062" y="1037"/>
                </a:lnTo>
                <a:cubicBezTo>
                  <a:pt x="4053" y="1038"/>
                  <a:pt x="4045" y="1031"/>
                  <a:pt x="4044" y="1022"/>
                </a:cubicBezTo>
                <a:cubicBezTo>
                  <a:pt x="4043" y="1013"/>
                  <a:pt x="4049" y="1005"/>
                  <a:pt x="4058" y="1004"/>
                </a:cubicBezTo>
                <a:close/>
                <a:moveTo>
                  <a:pt x="4124" y="996"/>
                </a:moveTo>
                <a:lnTo>
                  <a:pt x="4125" y="996"/>
                </a:lnTo>
                <a:cubicBezTo>
                  <a:pt x="4134" y="995"/>
                  <a:pt x="4142" y="1001"/>
                  <a:pt x="4143" y="1011"/>
                </a:cubicBezTo>
                <a:cubicBezTo>
                  <a:pt x="4144" y="1020"/>
                  <a:pt x="4138" y="1028"/>
                  <a:pt x="4128" y="1029"/>
                </a:cubicBezTo>
                <a:lnTo>
                  <a:pt x="4128" y="1029"/>
                </a:lnTo>
                <a:cubicBezTo>
                  <a:pt x="4119" y="1030"/>
                  <a:pt x="4111" y="1024"/>
                  <a:pt x="4110" y="1015"/>
                </a:cubicBezTo>
                <a:cubicBezTo>
                  <a:pt x="4109" y="1005"/>
                  <a:pt x="4115" y="997"/>
                  <a:pt x="4124" y="996"/>
                </a:cubicBezTo>
                <a:close/>
                <a:moveTo>
                  <a:pt x="4191" y="988"/>
                </a:moveTo>
                <a:lnTo>
                  <a:pt x="4191" y="988"/>
                </a:lnTo>
                <a:cubicBezTo>
                  <a:pt x="4200" y="987"/>
                  <a:pt x="4208" y="994"/>
                  <a:pt x="4209" y="1003"/>
                </a:cubicBezTo>
                <a:cubicBezTo>
                  <a:pt x="4210" y="1012"/>
                  <a:pt x="4204" y="1020"/>
                  <a:pt x="4195" y="1022"/>
                </a:cubicBezTo>
                <a:lnTo>
                  <a:pt x="4195" y="1022"/>
                </a:lnTo>
                <a:cubicBezTo>
                  <a:pt x="4186" y="1023"/>
                  <a:pt x="4177" y="1016"/>
                  <a:pt x="4176" y="1007"/>
                </a:cubicBezTo>
                <a:cubicBezTo>
                  <a:pt x="4175" y="998"/>
                  <a:pt x="4182" y="990"/>
                  <a:pt x="4191" y="988"/>
                </a:cubicBezTo>
                <a:close/>
                <a:moveTo>
                  <a:pt x="4257" y="981"/>
                </a:moveTo>
                <a:lnTo>
                  <a:pt x="4257" y="981"/>
                </a:lnTo>
                <a:cubicBezTo>
                  <a:pt x="4266" y="980"/>
                  <a:pt x="4274" y="986"/>
                  <a:pt x="4276" y="995"/>
                </a:cubicBezTo>
                <a:cubicBezTo>
                  <a:pt x="4277" y="1005"/>
                  <a:pt x="4270" y="1013"/>
                  <a:pt x="4261" y="1014"/>
                </a:cubicBezTo>
                <a:lnTo>
                  <a:pt x="4261" y="1014"/>
                </a:lnTo>
                <a:cubicBezTo>
                  <a:pt x="4252" y="1015"/>
                  <a:pt x="4244" y="1009"/>
                  <a:pt x="4242" y="999"/>
                </a:cubicBezTo>
                <a:cubicBezTo>
                  <a:pt x="4241" y="990"/>
                  <a:pt x="4248" y="982"/>
                  <a:pt x="4257" y="981"/>
                </a:cubicBezTo>
                <a:close/>
                <a:moveTo>
                  <a:pt x="4323" y="973"/>
                </a:moveTo>
                <a:lnTo>
                  <a:pt x="4323" y="973"/>
                </a:lnTo>
                <a:cubicBezTo>
                  <a:pt x="4332" y="972"/>
                  <a:pt x="4341" y="979"/>
                  <a:pt x="4342" y="988"/>
                </a:cubicBezTo>
                <a:cubicBezTo>
                  <a:pt x="4343" y="997"/>
                  <a:pt x="4336" y="1005"/>
                  <a:pt x="4327" y="1006"/>
                </a:cubicBezTo>
                <a:lnTo>
                  <a:pt x="4327" y="1006"/>
                </a:lnTo>
                <a:cubicBezTo>
                  <a:pt x="4318" y="1007"/>
                  <a:pt x="4310" y="1001"/>
                  <a:pt x="4309" y="992"/>
                </a:cubicBezTo>
                <a:cubicBezTo>
                  <a:pt x="4308" y="983"/>
                  <a:pt x="4314" y="974"/>
                  <a:pt x="4323" y="973"/>
                </a:cubicBezTo>
                <a:close/>
                <a:moveTo>
                  <a:pt x="4390" y="966"/>
                </a:moveTo>
                <a:lnTo>
                  <a:pt x="4390" y="966"/>
                </a:lnTo>
                <a:cubicBezTo>
                  <a:pt x="4399" y="965"/>
                  <a:pt x="4407" y="971"/>
                  <a:pt x="4408" y="980"/>
                </a:cubicBezTo>
                <a:cubicBezTo>
                  <a:pt x="4409" y="989"/>
                  <a:pt x="4403" y="998"/>
                  <a:pt x="4394" y="999"/>
                </a:cubicBezTo>
                <a:lnTo>
                  <a:pt x="4394" y="999"/>
                </a:lnTo>
                <a:cubicBezTo>
                  <a:pt x="4384" y="1000"/>
                  <a:pt x="4376" y="993"/>
                  <a:pt x="4375" y="984"/>
                </a:cubicBezTo>
                <a:cubicBezTo>
                  <a:pt x="4374" y="975"/>
                  <a:pt x="4380" y="967"/>
                  <a:pt x="4390" y="966"/>
                </a:cubicBezTo>
                <a:close/>
                <a:moveTo>
                  <a:pt x="4456" y="958"/>
                </a:moveTo>
                <a:lnTo>
                  <a:pt x="4456" y="958"/>
                </a:lnTo>
                <a:cubicBezTo>
                  <a:pt x="4465" y="957"/>
                  <a:pt x="4473" y="964"/>
                  <a:pt x="4474" y="973"/>
                </a:cubicBezTo>
                <a:cubicBezTo>
                  <a:pt x="4475" y="982"/>
                  <a:pt x="4469" y="990"/>
                  <a:pt x="4460" y="991"/>
                </a:cubicBezTo>
                <a:lnTo>
                  <a:pt x="4460" y="991"/>
                </a:lnTo>
                <a:cubicBezTo>
                  <a:pt x="4451" y="992"/>
                  <a:pt x="4442" y="986"/>
                  <a:pt x="4441" y="977"/>
                </a:cubicBezTo>
                <a:cubicBezTo>
                  <a:pt x="4440" y="967"/>
                  <a:pt x="4447" y="959"/>
                  <a:pt x="4456" y="958"/>
                </a:cubicBezTo>
                <a:close/>
                <a:moveTo>
                  <a:pt x="4522" y="951"/>
                </a:moveTo>
                <a:lnTo>
                  <a:pt x="4522" y="951"/>
                </a:lnTo>
                <a:cubicBezTo>
                  <a:pt x="4531" y="949"/>
                  <a:pt x="4540" y="956"/>
                  <a:pt x="4541" y="965"/>
                </a:cubicBezTo>
                <a:cubicBezTo>
                  <a:pt x="4542" y="974"/>
                  <a:pt x="4535" y="983"/>
                  <a:pt x="4526" y="984"/>
                </a:cubicBezTo>
                <a:lnTo>
                  <a:pt x="4526" y="984"/>
                </a:lnTo>
                <a:cubicBezTo>
                  <a:pt x="4517" y="985"/>
                  <a:pt x="4509" y="978"/>
                  <a:pt x="4508" y="969"/>
                </a:cubicBezTo>
                <a:cubicBezTo>
                  <a:pt x="4506" y="960"/>
                  <a:pt x="4513" y="952"/>
                  <a:pt x="4522" y="951"/>
                </a:cubicBezTo>
                <a:close/>
                <a:moveTo>
                  <a:pt x="4588" y="943"/>
                </a:moveTo>
                <a:lnTo>
                  <a:pt x="4588" y="943"/>
                </a:lnTo>
                <a:cubicBezTo>
                  <a:pt x="4598" y="942"/>
                  <a:pt x="4606" y="948"/>
                  <a:pt x="4607" y="958"/>
                </a:cubicBezTo>
                <a:cubicBezTo>
                  <a:pt x="4608" y="967"/>
                  <a:pt x="4601" y="975"/>
                  <a:pt x="4592" y="976"/>
                </a:cubicBezTo>
                <a:lnTo>
                  <a:pt x="4592" y="976"/>
                </a:lnTo>
                <a:cubicBezTo>
                  <a:pt x="4583" y="977"/>
                  <a:pt x="4575" y="971"/>
                  <a:pt x="4574" y="961"/>
                </a:cubicBezTo>
                <a:cubicBezTo>
                  <a:pt x="4573" y="952"/>
                  <a:pt x="4579" y="944"/>
                  <a:pt x="4588" y="943"/>
                </a:cubicBezTo>
                <a:close/>
                <a:moveTo>
                  <a:pt x="4655" y="935"/>
                </a:moveTo>
                <a:lnTo>
                  <a:pt x="4655" y="935"/>
                </a:lnTo>
                <a:cubicBezTo>
                  <a:pt x="4664" y="934"/>
                  <a:pt x="4672" y="941"/>
                  <a:pt x="4673" y="950"/>
                </a:cubicBezTo>
                <a:cubicBezTo>
                  <a:pt x="4674" y="959"/>
                  <a:pt x="4668" y="967"/>
                  <a:pt x="4659" y="968"/>
                </a:cubicBezTo>
                <a:lnTo>
                  <a:pt x="4659" y="968"/>
                </a:lnTo>
                <a:cubicBezTo>
                  <a:pt x="4649" y="970"/>
                  <a:pt x="4641" y="963"/>
                  <a:pt x="4640" y="954"/>
                </a:cubicBezTo>
                <a:cubicBezTo>
                  <a:pt x="4639" y="945"/>
                  <a:pt x="4645" y="936"/>
                  <a:pt x="4655" y="935"/>
                </a:cubicBezTo>
                <a:close/>
                <a:moveTo>
                  <a:pt x="4721" y="928"/>
                </a:moveTo>
                <a:lnTo>
                  <a:pt x="4721" y="928"/>
                </a:lnTo>
                <a:cubicBezTo>
                  <a:pt x="4730" y="927"/>
                  <a:pt x="4738" y="933"/>
                  <a:pt x="4739" y="942"/>
                </a:cubicBezTo>
                <a:cubicBezTo>
                  <a:pt x="4741" y="952"/>
                  <a:pt x="4734" y="960"/>
                  <a:pt x="4725" y="961"/>
                </a:cubicBezTo>
                <a:lnTo>
                  <a:pt x="4725" y="961"/>
                </a:lnTo>
                <a:cubicBezTo>
                  <a:pt x="4716" y="962"/>
                  <a:pt x="4707" y="955"/>
                  <a:pt x="4706" y="946"/>
                </a:cubicBezTo>
                <a:cubicBezTo>
                  <a:pt x="4705" y="937"/>
                  <a:pt x="4712" y="929"/>
                  <a:pt x="4721" y="928"/>
                </a:cubicBezTo>
                <a:close/>
                <a:moveTo>
                  <a:pt x="4787" y="920"/>
                </a:moveTo>
                <a:lnTo>
                  <a:pt x="4787" y="920"/>
                </a:lnTo>
                <a:cubicBezTo>
                  <a:pt x="4796" y="919"/>
                  <a:pt x="4805" y="926"/>
                  <a:pt x="4806" y="935"/>
                </a:cubicBezTo>
                <a:cubicBezTo>
                  <a:pt x="4807" y="944"/>
                  <a:pt x="4800" y="952"/>
                  <a:pt x="4791" y="953"/>
                </a:cubicBezTo>
                <a:lnTo>
                  <a:pt x="4791" y="953"/>
                </a:lnTo>
                <a:cubicBezTo>
                  <a:pt x="4782" y="954"/>
                  <a:pt x="4774" y="948"/>
                  <a:pt x="4773" y="939"/>
                </a:cubicBezTo>
                <a:cubicBezTo>
                  <a:pt x="4772" y="930"/>
                  <a:pt x="4778" y="921"/>
                  <a:pt x="4787" y="920"/>
                </a:cubicBezTo>
                <a:close/>
                <a:moveTo>
                  <a:pt x="4853" y="913"/>
                </a:moveTo>
                <a:lnTo>
                  <a:pt x="4853" y="913"/>
                </a:lnTo>
                <a:cubicBezTo>
                  <a:pt x="4863" y="912"/>
                  <a:pt x="4871" y="918"/>
                  <a:pt x="4872" y="927"/>
                </a:cubicBezTo>
                <a:cubicBezTo>
                  <a:pt x="4873" y="936"/>
                  <a:pt x="4867" y="945"/>
                  <a:pt x="4857" y="946"/>
                </a:cubicBezTo>
                <a:lnTo>
                  <a:pt x="4857" y="946"/>
                </a:lnTo>
                <a:cubicBezTo>
                  <a:pt x="4848" y="947"/>
                  <a:pt x="4840" y="940"/>
                  <a:pt x="4839" y="931"/>
                </a:cubicBezTo>
                <a:cubicBezTo>
                  <a:pt x="4838" y="922"/>
                  <a:pt x="4844" y="914"/>
                  <a:pt x="4853" y="913"/>
                </a:cubicBezTo>
                <a:close/>
                <a:moveTo>
                  <a:pt x="4920" y="905"/>
                </a:moveTo>
                <a:lnTo>
                  <a:pt x="4920" y="905"/>
                </a:lnTo>
                <a:cubicBezTo>
                  <a:pt x="4929" y="904"/>
                  <a:pt x="4937" y="911"/>
                  <a:pt x="4938" y="920"/>
                </a:cubicBezTo>
                <a:cubicBezTo>
                  <a:pt x="4939" y="929"/>
                  <a:pt x="4933" y="937"/>
                  <a:pt x="4924" y="938"/>
                </a:cubicBezTo>
                <a:lnTo>
                  <a:pt x="4924" y="938"/>
                </a:lnTo>
                <a:cubicBezTo>
                  <a:pt x="4915" y="939"/>
                  <a:pt x="4906" y="933"/>
                  <a:pt x="4905" y="924"/>
                </a:cubicBezTo>
                <a:cubicBezTo>
                  <a:pt x="4904" y="914"/>
                  <a:pt x="4911" y="906"/>
                  <a:pt x="4920" y="905"/>
                </a:cubicBezTo>
                <a:close/>
                <a:moveTo>
                  <a:pt x="4986" y="898"/>
                </a:moveTo>
                <a:lnTo>
                  <a:pt x="4986" y="898"/>
                </a:lnTo>
                <a:cubicBezTo>
                  <a:pt x="4995" y="896"/>
                  <a:pt x="5003" y="903"/>
                  <a:pt x="5005" y="912"/>
                </a:cubicBezTo>
                <a:cubicBezTo>
                  <a:pt x="5006" y="921"/>
                  <a:pt x="4999" y="930"/>
                  <a:pt x="4990" y="931"/>
                </a:cubicBezTo>
                <a:lnTo>
                  <a:pt x="4990" y="931"/>
                </a:lnTo>
                <a:cubicBezTo>
                  <a:pt x="4981" y="932"/>
                  <a:pt x="4972" y="925"/>
                  <a:pt x="4971" y="916"/>
                </a:cubicBezTo>
                <a:cubicBezTo>
                  <a:pt x="4970" y="907"/>
                  <a:pt x="4977" y="899"/>
                  <a:pt x="4986" y="898"/>
                </a:cubicBezTo>
                <a:close/>
                <a:moveTo>
                  <a:pt x="5052" y="890"/>
                </a:moveTo>
                <a:lnTo>
                  <a:pt x="5052" y="890"/>
                </a:lnTo>
                <a:cubicBezTo>
                  <a:pt x="5061" y="889"/>
                  <a:pt x="5070" y="895"/>
                  <a:pt x="5071" y="905"/>
                </a:cubicBezTo>
                <a:cubicBezTo>
                  <a:pt x="5072" y="914"/>
                  <a:pt x="5065" y="922"/>
                  <a:pt x="5056" y="923"/>
                </a:cubicBezTo>
                <a:lnTo>
                  <a:pt x="5056" y="923"/>
                </a:lnTo>
                <a:cubicBezTo>
                  <a:pt x="5047" y="924"/>
                  <a:pt x="5039" y="918"/>
                  <a:pt x="5038" y="908"/>
                </a:cubicBezTo>
                <a:cubicBezTo>
                  <a:pt x="5037" y="899"/>
                  <a:pt x="5043" y="891"/>
                  <a:pt x="5052" y="890"/>
                </a:cubicBezTo>
                <a:close/>
                <a:moveTo>
                  <a:pt x="5119" y="882"/>
                </a:moveTo>
                <a:lnTo>
                  <a:pt x="5119" y="882"/>
                </a:lnTo>
                <a:cubicBezTo>
                  <a:pt x="5128" y="881"/>
                  <a:pt x="5136" y="888"/>
                  <a:pt x="5137" y="897"/>
                </a:cubicBezTo>
                <a:cubicBezTo>
                  <a:pt x="5138" y="906"/>
                  <a:pt x="5132" y="914"/>
                  <a:pt x="5122" y="915"/>
                </a:cubicBezTo>
                <a:lnTo>
                  <a:pt x="5122" y="915"/>
                </a:lnTo>
                <a:cubicBezTo>
                  <a:pt x="5113" y="917"/>
                  <a:pt x="5105" y="910"/>
                  <a:pt x="5104" y="901"/>
                </a:cubicBezTo>
                <a:cubicBezTo>
                  <a:pt x="5103" y="892"/>
                  <a:pt x="5109" y="883"/>
                  <a:pt x="5119" y="882"/>
                </a:cubicBezTo>
                <a:close/>
                <a:moveTo>
                  <a:pt x="5185" y="875"/>
                </a:moveTo>
                <a:lnTo>
                  <a:pt x="5185" y="875"/>
                </a:lnTo>
                <a:cubicBezTo>
                  <a:pt x="5194" y="874"/>
                  <a:pt x="5202" y="880"/>
                  <a:pt x="5203" y="889"/>
                </a:cubicBezTo>
                <a:cubicBezTo>
                  <a:pt x="5204" y="899"/>
                  <a:pt x="5198" y="907"/>
                  <a:pt x="5189" y="908"/>
                </a:cubicBezTo>
                <a:lnTo>
                  <a:pt x="5189" y="908"/>
                </a:lnTo>
                <a:cubicBezTo>
                  <a:pt x="5180" y="909"/>
                  <a:pt x="5171" y="902"/>
                  <a:pt x="5170" y="893"/>
                </a:cubicBezTo>
                <a:cubicBezTo>
                  <a:pt x="5169" y="884"/>
                  <a:pt x="5176" y="876"/>
                  <a:pt x="5185" y="875"/>
                </a:cubicBezTo>
                <a:close/>
                <a:moveTo>
                  <a:pt x="5251" y="867"/>
                </a:moveTo>
                <a:lnTo>
                  <a:pt x="5251" y="867"/>
                </a:lnTo>
                <a:cubicBezTo>
                  <a:pt x="5260" y="866"/>
                  <a:pt x="5269" y="873"/>
                  <a:pt x="5270" y="882"/>
                </a:cubicBezTo>
                <a:cubicBezTo>
                  <a:pt x="5271" y="891"/>
                  <a:pt x="5264" y="899"/>
                  <a:pt x="5255" y="900"/>
                </a:cubicBezTo>
                <a:lnTo>
                  <a:pt x="5255" y="900"/>
                </a:lnTo>
                <a:cubicBezTo>
                  <a:pt x="5246" y="901"/>
                  <a:pt x="5238" y="895"/>
                  <a:pt x="5236" y="886"/>
                </a:cubicBezTo>
                <a:cubicBezTo>
                  <a:pt x="5235" y="877"/>
                  <a:pt x="5242" y="868"/>
                  <a:pt x="5251" y="867"/>
                </a:cubicBezTo>
                <a:close/>
                <a:moveTo>
                  <a:pt x="5317" y="860"/>
                </a:moveTo>
                <a:lnTo>
                  <a:pt x="5317" y="860"/>
                </a:lnTo>
                <a:cubicBezTo>
                  <a:pt x="5326" y="859"/>
                  <a:pt x="5335" y="865"/>
                  <a:pt x="5336" y="874"/>
                </a:cubicBezTo>
                <a:cubicBezTo>
                  <a:pt x="5337" y="883"/>
                  <a:pt x="5330" y="892"/>
                  <a:pt x="5321" y="893"/>
                </a:cubicBezTo>
                <a:lnTo>
                  <a:pt x="5321" y="893"/>
                </a:lnTo>
                <a:cubicBezTo>
                  <a:pt x="5312" y="894"/>
                  <a:pt x="5304" y="887"/>
                  <a:pt x="5303" y="878"/>
                </a:cubicBezTo>
                <a:cubicBezTo>
                  <a:pt x="5302" y="869"/>
                  <a:pt x="5308" y="861"/>
                  <a:pt x="5317" y="860"/>
                </a:cubicBezTo>
                <a:close/>
                <a:moveTo>
                  <a:pt x="5384" y="852"/>
                </a:moveTo>
                <a:lnTo>
                  <a:pt x="5384" y="852"/>
                </a:lnTo>
                <a:cubicBezTo>
                  <a:pt x="5393" y="851"/>
                  <a:pt x="5401" y="858"/>
                  <a:pt x="5402" y="867"/>
                </a:cubicBezTo>
                <a:cubicBezTo>
                  <a:pt x="5403" y="876"/>
                  <a:pt x="5397" y="884"/>
                  <a:pt x="5388" y="885"/>
                </a:cubicBezTo>
                <a:lnTo>
                  <a:pt x="5388" y="885"/>
                </a:lnTo>
                <a:cubicBezTo>
                  <a:pt x="5378" y="886"/>
                  <a:pt x="5370" y="880"/>
                  <a:pt x="5369" y="871"/>
                </a:cubicBezTo>
                <a:cubicBezTo>
                  <a:pt x="5368" y="861"/>
                  <a:pt x="5374" y="853"/>
                  <a:pt x="5384" y="852"/>
                </a:cubicBezTo>
                <a:close/>
                <a:moveTo>
                  <a:pt x="5450" y="845"/>
                </a:moveTo>
                <a:lnTo>
                  <a:pt x="5450" y="845"/>
                </a:lnTo>
                <a:cubicBezTo>
                  <a:pt x="5459" y="843"/>
                  <a:pt x="5467" y="850"/>
                  <a:pt x="5468" y="859"/>
                </a:cubicBezTo>
                <a:cubicBezTo>
                  <a:pt x="5470" y="868"/>
                  <a:pt x="5463" y="877"/>
                  <a:pt x="5454" y="878"/>
                </a:cubicBezTo>
                <a:lnTo>
                  <a:pt x="5454" y="878"/>
                </a:lnTo>
                <a:cubicBezTo>
                  <a:pt x="5445" y="879"/>
                  <a:pt x="5436" y="872"/>
                  <a:pt x="5435" y="863"/>
                </a:cubicBezTo>
                <a:cubicBezTo>
                  <a:pt x="5434" y="854"/>
                  <a:pt x="5441" y="846"/>
                  <a:pt x="5450" y="845"/>
                </a:cubicBezTo>
                <a:close/>
                <a:moveTo>
                  <a:pt x="5516" y="837"/>
                </a:moveTo>
                <a:lnTo>
                  <a:pt x="5516" y="837"/>
                </a:lnTo>
                <a:cubicBezTo>
                  <a:pt x="5525" y="836"/>
                  <a:pt x="5534" y="842"/>
                  <a:pt x="5535" y="852"/>
                </a:cubicBezTo>
                <a:cubicBezTo>
                  <a:pt x="5536" y="861"/>
                  <a:pt x="5529" y="869"/>
                  <a:pt x="5520" y="870"/>
                </a:cubicBezTo>
                <a:lnTo>
                  <a:pt x="5520" y="870"/>
                </a:lnTo>
                <a:cubicBezTo>
                  <a:pt x="5511" y="871"/>
                  <a:pt x="5503" y="865"/>
                  <a:pt x="5502" y="855"/>
                </a:cubicBezTo>
                <a:cubicBezTo>
                  <a:pt x="5500" y="846"/>
                  <a:pt x="5507" y="838"/>
                  <a:pt x="5516" y="837"/>
                </a:cubicBezTo>
                <a:close/>
                <a:moveTo>
                  <a:pt x="5582" y="829"/>
                </a:moveTo>
                <a:lnTo>
                  <a:pt x="5582" y="829"/>
                </a:lnTo>
                <a:cubicBezTo>
                  <a:pt x="5592" y="828"/>
                  <a:pt x="5600" y="835"/>
                  <a:pt x="5601" y="844"/>
                </a:cubicBezTo>
                <a:cubicBezTo>
                  <a:pt x="5602" y="853"/>
                  <a:pt x="5596" y="861"/>
                  <a:pt x="5586" y="862"/>
                </a:cubicBezTo>
                <a:lnTo>
                  <a:pt x="5586" y="862"/>
                </a:lnTo>
                <a:cubicBezTo>
                  <a:pt x="5577" y="864"/>
                  <a:pt x="5569" y="857"/>
                  <a:pt x="5568" y="848"/>
                </a:cubicBezTo>
                <a:cubicBezTo>
                  <a:pt x="5567" y="839"/>
                  <a:pt x="5573" y="830"/>
                  <a:pt x="5582" y="829"/>
                </a:cubicBezTo>
                <a:close/>
                <a:moveTo>
                  <a:pt x="5649" y="822"/>
                </a:moveTo>
                <a:lnTo>
                  <a:pt x="5649" y="822"/>
                </a:lnTo>
                <a:cubicBezTo>
                  <a:pt x="5658" y="821"/>
                  <a:pt x="5666" y="827"/>
                  <a:pt x="5667" y="836"/>
                </a:cubicBezTo>
                <a:cubicBezTo>
                  <a:pt x="5668" y="845"/>
                  <a:pt x="5662" y="854"/>
                  <a:pt x="5653" y="855"/>
                </a:cubicBezTo>
                <a:lnTo>
                  <a:pt x="5653" y="855"/>
                </a:lnTo>
                <a:cubicBezTo>
                  <a:pt x="5644" y="856"/>
                  <a:pt x="5635" y="849"/>
                  <a:pt x="5634" y="840"/>
                </a:cubicBezTo>
                <a:cubicBezTo>
                  <a:pt x="5633" y="831"/>
                  <a:pt x="5639" y="823"/>
                  <a:pt x="5649" y="822"/>
                </a:cubicBezTo>
                <a:close/>
                <a:moveTo>
                  <a:pt x="5715" y="814"/>
                </a:moveTo>
                <a:lnTo>
                  <a:pt x="5715" y="814"/>
                </a:lnTo>
                <a:cubicBezTo>
                  <a:pt x="5724" y="813"/>
                  <a:pt x="5732" y="820"/>
                  <a:pt x="5733" y="829"/>
                </a:cubicBezTo>
                <a:cubicBezTo>
                  <a:pt x="5735" y="838"/>
                  <a:pt x="5728" y="846"/>
                  <a:pt x="5719" y="847"/>
                </a:cubicBezTo>
                <a:lnTo>
                  <a:pt x="5719" y="847"/>
                </a:lnTo>
                <a:cubicBezTo>
                  <a:pt x="5710" y="848"/>
                  <a:pt x="5701" y="842"/>
                  <a:pt x="5700" y="833"/>
                </a:cubicBezTo>
                <a:cubicBezTo>
                  <a:pt x="5699" y="824"/>
                  <a:pt x="5706" y="815"/>
                  <a:pt x="5715" y="814"/>
                </a:cubicBezTo>
                <a:close/>
                <a:moveTo>
                  <a:pt x="5781" y="807"/>
                </a:moveTo>
                <a:lnTo>
                  <a:pt x="5781" y="807"/>
                </a:lnTo>
                <a:cubicBezTo>
                  <a:pt x="5790" y="806"/>
                  <a:pt x="5799" y="812"/>
                  <a:pt x="5800" y="821"/>
                </a:cubicBezTo>
                <a:cubicBezTo>
                  <a:pt x="5801" y="830"/>
                  <a:pt x="5794" y="839"/>
                  <a:pt x="5785" y="840"/>
                </a:cubicBezTo>
                <a:lnTo>
                  <a:pt x="5785" y="840"/>
                </a:lnTo>
                <a:cubicBezTo>
                  <a:pt x="5776" y="841"/>
                  <a:pt x="5768" y="834"/>
                  <a:pt x="5767" y="825"/>
                </a:cubicBezTo>
                <a:cubicBezTo>
                  <a:pt x="5766" y="816"/>
                  <a:pt x="5772" y="808"/>
                  <a:pt x="5781" y="807"/>
                </a:cubicBezTo>
                <a:close/>
                <a:moveTo>
                  <a:pt x="5847" y="799"/>
                </a:moveTo>
                <a:lnTo>
                  <a:pt x="5847" y="799"/>
                </a:lnTo>
                <a:cubicBezTo>
                  <a:pt x="5857" y="798"/>
                  <a:pt x="5865" y="804"/>
                  <a:pt x="5866" y="814"/>
                </a:cubicBezTo>
                <a:cubicBezTo>
                  <a:pt x="5867" y="823"/>
                  <a:pt x="5861" y="831"/>
                  <a:pt x="5851" y="832"/>
                </a:cubicBezTo>
                <a:lnTo>
                  <a:pt x="5851" y="832"/>
                </a:lnTo>
                <a:cubicBezTo>
                  <a:pt x="5842" y="833"/>
                  <a:pt x="5834" y="827"/>
                  <a:pt x="5833" y="818"/>
                </a:cubicBezTo>
                <a:cubicBezTo>
                  <a:pt x="5832" y="808"/>
                  <a:pt x="5838" y="800"/>
                  <a:pt x="5847" y="799"/>
                </a:cubicBezTo>
                <a:close/>
                <a:moveTo>
                  <a:pt x="5914" y="792"/>
                </a:moveTo>
                <a:lnTo>
                  <a:pt x="5914" y="792"/>
                </a:lnTo>
                <a:cubicBezTo>
                  <a:pt x="5923" y="790"/>
                  <a:pt x="5931" y="797"/>
                  <a:pt x="5932" y="806"/>
                </a:cubicBezTo>
                <a:cubicBezTo>
                  <a:pt x="5933" y="815"/>
                  <a:pt x="5927" y="823"/>
                  <a:pt x="5918" y="825"/>
                </a:cubicBezTo>
                <a:lnTo>
                  <a:pt x="5918" y="825"/>
                </a:lnTo>
                <a:cubicBezTo>
                  <a:pt x="5909" y="826"/>
                  <a:pt x="5900" y="819"/>
                  <a:pt x="5899" y="810"/>
                </a:cubicBezTo>
                <a:cubicBezTo>
                  <a:pt x="5898" y="801"/>
                  <a:pt x="5905" y="793"/>
                  <a:pt x="5914" y="792"/>
                </a:cubicBezTo>
                <a:close/>
                <a:moveTo>
                  <a:pt x="5980" y="784"/>
                </a:moveTo>
                <a:lnTo>
                  <a:pt x="5980" y="784"/>
                </a:lnTo>
                <a:cubicBezTo>
                  <a:pt x="5989" y="783"/>
                  <a:pt x="5997" y="789"/>
                  <a:pt x="5999" y="798"/>
                </a:cubicBezTo>
                <a:cubicBezTo>
                  <a:pt x="6000" y="808"/>
                  <a:pt x="5993" y="816"/>
                  <a:pt x="5984" y="817"/>
                </a:cubicBezTo>
                <a:lnTo>
                  <a:pt x="5984" y="817"/>
                </a:lnTo>
                <a:cubicBezTo>
                  <a:pt x="5975" y="818"/>
                  <a:pt x="5967" y="812"/>
                  <a:pt x="5965" y="802"/>
                </a:cubicBezTo>
                <a:cubicBezTo>
                  <a:pt x="5964" y="793"/>
                  <a:pt x="5971" y="785"/>
                  <a:pt x="5980" y="784"/>
                </a:cubicBezTo>
                <a:close/>
                <a:moveTo>
                  <a:pt x="6046" y="776"/>
                </a:moveTo>
                <a:lnTo>
                  <a:pt x="6046" y="776"/>
                </a:lnTo>
                <a:cubicBezTo>
                  <a:pt x="6055" y="775"/>
                  <a:pt x="6064" y="782"/>
                  <a:pt x="6065" y="791"/>
                </a:cubicBezTo>
                <a:cubicBezTo>
                  <a:pt x="6066" y="800"/>
                  <a:pt x="6059" y="808"/>
                  <a:pt x="6050" y="809"/>
                </a:cubicBezTo>
                <a:lnTo>
                  <a:pt x="6050" y="809"/>
                </a:lnTo>
                <a:cubicBezTo>
                  <a:pt x="6041" y="811"/>
                  <a:pt x="6033" y="804"/>
                  <a:pt x="6032" y="795"/>
                </a:cubicBezTo>
                <a:cubicBezTo>
                  <a:pt x="6031" y="786"/>
                  <a:pt x="6037" y="777"/>
                  <a:pt x="6046" y="776"/>
                </a:cubicBezTo>
                <a:close/>
                <a:moveTo>
                  <a:pt x="6113" y="769"/>
                </a:moveTo>
                <a:lnTo>
                  <a:pt x="6113" y="769"/>
                </a:lnTo>
                <a:cubicBezTo>
                  <a:pt x="6122" y="768"/>
                  <a:pt x="6130" y="774"/>
                  <a:pt x="6131" y="783"/>
                </a:cubicBezTo>
                <a:cubicBezTo>
                  <a:pt x="6132" y="792"/>
                  <a:pt x="6126" y="801"/>
                  <a:pt x="6117" y="802"/>
                </a:cubicBezTo>
                <a:lnTo>
                  <a:pt x="6117" y="802"/>
                </a:lnTo>
                <a:cubicBezTo>
                  <a:pt x="6107" y="803"/>
                  <a:pt x="6099" y="796"/>
                  <a:pt x="6098" y="787"/>
                </a:cubicBezTo>
                <a:cubicBezTo>
                  <a:pt x="6097" y="778"/>
                  <a:pt x="6103" y="770"/>
                  <a:pt x="6113" y="769"/>
                </a:cubicBezTo>
                <a:close/>
                <a:moveTo>
                  <a:pt x="6179" y="761"/>
                </a:moveTo>
                <a:lnTo>
                  <a:pt x="6179" y="761"/>
                </a:lnTo>
                <a:cubicBezTo>
                  <a:pt x="6188" y="760"/>
                  <a:pt x="6196" y="767"/>
                  <a:pt x="6197" y="776"/>
                </a:cubicBezTo>
                <a:cubicBezTo>
                  <a:pt x="6198" y="785"/>
                  <a:pt x="6192" y="793"/>
                  <a:pt x="6183" y="794"/>
                </a:cubicBezTo>
                <a:lnTo>
                  <a:pt x="6183" y="794"/>
                </a:lnTo>
                <a:cubicBezTo>
                  <a:pt x="6174" y="795"/>
                  <a:pt x="6165" y="789"/>
                  <a:pt x="6164" y="780"/>
                </a:cubicBezTo>
                <a:cubicBezTo>
                  <a:pt x="6163" y="771"/>
                  <a:pt x="6170" y="762"/>
                  <a:pt x="6179" y="761"/>
                </a:cubicBezTo>
                <a:close/>
                <a:moveTo>
                  <a:pt x="6245" y="754"/>
                </a:moveTo>
                <a:lnTo>
                  <a:pt x="6245" y="754"/>
                </a:lnTo>
                <a:cubicBezTo>
                  <a:pt x="6254" y="753"/>
                  <a:pt x="6263" y="759"/>
                  <a:pt x="6264" y="768"/>
                </a:cubicBezTo>
                <a:cubicBezTo>
                  <a:pt x="6265" y="777"/>
                  <a:pt x="6258" y="786"/>
                  <a:pt x="6249" y="787"/>
                </a:cubicBezTo>
                <a:lnTo>
                  <a:pt x="6249" y="787"/>
                </a:lnTo>
                <a:cubicBezTo>
                  <a:pt x="6240" y="788"/>
                  <a:pt x="6232" y="781"/>
                  <a:pt x="6231" y="772"/>
                </a:cubicBezTo>
                <a:cubicBezTo>
                  <a:pt x="6229" y="763"/>
                  <a:pt x="6236" y="755"/>
                  <a:pt x="6245" y="754"/>
                </a:cubicBezTo>
                <a:close/>
                <a:moveTo>
                  <a:pt x="6311" y="746"/>
                </a:moveTo>
                <a:lnTo>
                  <a:pt x="6311" y="746"/>
                </a:lnTo>
                <a:cubicBezTo>
                  <a:pt x="6320" y="745"/>
                  <a:pt x="6329" y="751"/>
                  <a:pt x="6330" y="761"/>
                </a:cubicBezTo>
                <a:cubicBezTo>
                  <a:pt x="6331" y="770"/>
                  <a:pt x="6325" y="778"/>
                  <a:pt x="6315" y="779"/>
                </a:cubicBezTo>
                <a:lnTo>
                  <a:pt x="6315" y="779"/>
                </a:lnTo>
                <a:cubicBezTo>
                  <a:pt x="6306" y="780"/>
                  <a:pt x="6298" y="774"/>
                  <a:pt x="6297" y="765"/>
                </a:cubicBezTo>
                <a:cubicBezTo>
                  <a:pt x="6296" y="755"/>
                  <a:pt x="6302" y="747"/>
                  <a:pt x="6311" y="746"/>
                </a:cubicBezTo>
                <a:close/>
                <a:moveTo>
                  <a:pt x="6378" y="739"/>
                </a:moveTo>
                <a:lnTo>
                  <a:pt x="6378" y="739"/>
                </a:lnTo>
                <a:cubicBezTo>
                  <a:pt x="6387" y="737"/>
                  <a:pt x="6395" y="744"/>
                  <a:pt x="6396" y="753"/>
                </a:cubicBezTo>
                <a:cubicBezTo>
                  <a:pt x="6397" y="762"/>
                  <a:pt x="6391" y="770"/>
                  <a:pt x="6382" y="772"/>
                </a:cubicBezTo>
                <a:lnTo>
                  <a:pt x="6382" y="772"/>
                </a:lnTo>
                <a:cubicBezTo>
                  <a:pt x="6372" y="773"/>
                  <a:pt x="6364" y="766"/>
                  <a:pt x="6363" y="757"/>
                </a:cubicBezTo>
                <a:cubicBezTo>
                  <a:pt x="6362" y="748"/>
                  <a:pt x="6368" y="740"/>
                  <a:pt x="6378" y="739"/>
                </a:cubicBezTo>
                <a:close/>
                <a:moveTo>
                  <a:pt x="6444" y="731"/>
                </a:moveTo>
                <a:lnTo>
                  <a:pt x="6444" y="731"/>
                </a:lnTo>
                <a:cubicBezTo>
                  <a:pt x="6453" y="730"/>
                  <a:pt x="6461" y="736"/>
                  <a:pt x="6462" y="745"/>
                </a:cubicBezTo>
                <a:cubicBezTo>
                  <a:pt x="6464" y="755"/>
                  <a:pt x="6457" y="763"/>
                  <a:pt x="6448" y="764"/>
                </a:cubicBezTo>
                <a:lnTo>
                  <a:pt x="6448" y="764"/>
                </a:lnTo>
                <a:cubicBezTo>
                  <a:pt x="6439" y="765"/>
                  <a:pt x="6430" y="759"/>
                  <a:pt x="6429" y="749"/>
                </a:cubicBezTo>
                <a:cubicBezTo>
                  <a:pt x="6428" y="740"/>
                  <a:pt x="6435" y="732"/>
                  <a:pt x="6444" y="731"/>
                </a:cubicBezTo>
                <a:close/>
                <a:moveTo>
                  <a:pt x="6510" y="723"/>
                </a:moveTo>
                <a:lnTo>
                  <a:pt x="6510" y="723"/>
                </a:lnTo>
                <a:cubicBezTo>
                  <a:pt x="6519" y="722"/>
                  <a:pt x="6528" y="729"/>
                  <a:pt x="6529" y="738"/>
                </a:cubicBezTo>
                <a:cubicBezTo>
                  <a:pt x="6530" y="747"/>
                  <a:pt x="6523" y="755"/>
                  <a:pt x="6514" y="756"/>
                </a:cubicBezTo>
                <a:lnTo>
                  <a:pt x="6514" y="756"/>
                </a:lnTo>
                <a:cubicBezTo>
                  <a:pt x="6505" y="758"/>
                  <a:pt x="6497" y="751"/>
                  <a:pt x="6496" y="742"/>
                </a:cubicBezTo>
                <a:cubicBezTo>
                  <a:pt x="6494" y="733"/>
                  <a:pt x="6501" y="724"/>
                  <a:pt x="6510" y="723"/>
                </a:cubicBezTo>
                <a:close/>
                <a:moveTo>
                  <a:pt x="6576" y="716"/>
                </a:moveTo>
                <a:lnTo>
                  <a:pt x="6576" y="716"/>
                </a:lnTo>
                <a:cubicBezTo>
                  <a:pt x="6586" y="715"/>
                  <a:pt x="6594" y="721"/>
                  <a:pt x="6595" y="730"/>
                </a:cubicBezTo>
                <a:cubicBezTo>
                  <a:pt x="6596" y="739"/>
                  <a:pt x="6590" y="748"/>
                  <a:pt x="6580" y="749"/>
                </a:cubicBezTo>
                <a:lnTo>
                  <a:pt x="6580" y="749"/>
                </a:lnTo>
                <a:cubicBezTo>
                  <a:pt x="6571" y="750"/>
                  <a:pt x="6563" y="743"/>
                  <a:pt x="6562" y="734"/>
                </a:cubicBezTo>
                <a:cubicBezTo>
                  <a:pt x="6561" y="725"/>
                  <a:pt x="6567" y="717"/>
                  <a:pt x="6576" y="716"/>
                </a:cubicBezTo>
                <a:close/>
                <a:moveTo>
                  <a:pt x="6643" y="708"/>
                </a:moveTo>
                <a:lnTo>
                  <a:pt x="6643" y="708"/>
                </a:lnTo>
                <a:cubicBezTo>
                  <a:pt x="6652" y="707"/>
                  <a:pt x="6660" y="714"/>
                  <a:pt x="6661" y="723"/>
                </a:cubicBezTo>
                <a:cubicBezTo>
                  <a:pt x="6662" y="732"/>
                  <a:pt x="6656" y="740"/>
                  <a:pt x="6647" y="741"/>
                </a:cubicBezTo>
                <a:lnTo>
                  <a:pt x="6647" y="741"/>
                </a:lnTo>
                <a:cubicBezTo>
                  <a:pt x="6638" y="742"/>
                  <a:pt x="6629" y="736"/>
                  <a:pt x="6628" y="727"/>
                </a:cubicBezTo>
                <a:cubicBezTo>
                  <a:pt x="6627" y="718"/>
                  <a:pt x="6634" y="709"/>
                  <a:pt x="6643" y="708"/>
                </a:cubicBezTo>
                <a:close/>
                <a:moveTo>
                  <a:pt x="6709" y="701"/>
                </a:moveTo>
                <a:lnTo>
                  <a:pt x="6709" y="701"/>
                </a:lnTo>
                <a:cubicBezTo>
                  <a:pt x="6718" y="700"/>
                  <a:pt x="6726" y="706"/>
                  <a:pt x="6728" y="715"/>
                </a:cubicBezTo>
                <a:cubicBezTo>
                  <a:pt x="6729" y="724"/>
                  <a:pt x="6722" y="733"/>
                  <a:pt x="6713" y="734"/>
                </a:cubicBezTo>
                <a:lnTo>
                  <a:pt x="6713" y="734"/>
                </a:lnTo>
                <a:cubicBezTo>
                  <a:pt x="6704" y="735"/>
                  <a:pt x="6696" y="728"/>
                  <a:pt x="6694" y="719"/>
                </a:cubicBezTo>
                <a:cubicBezTo>
                  <a:pt x="6693" y="710"/>
                  <a:pt x="6700" y="702"/>
                  <a:pt x="6709" y="701"/>
                </a:cubicBezTo>
                <a:close/>
                <a:moveTo>
                  <a:pt x="6775" y="693"/>
                </a:moveTo>
                <a:lnTo>
                  <a:pt x="6775" y="693"/>
                </a:lnTo>
                <a:cubicBezTo>
                  <a:pt x="6784" y="692"/>
                  <a:pt x="6793" y="698"/>
                  <a:pt x="6794" y="708"/>
                </a:cubicBezTo>
                <a:cubicBezTo>
                  <a:pt x="6795" y="717"/>
                  <a:pt x="6788" y="725"/>
                  <a:pt x="6779" y="726"/>
                </a:cubicBezTo>
                <a:lnTo>
                  <a:pt x="6779" y="726"/>
                </a:lnTo>
                <a:cubicBezTo>
                  <a:pt x="6770" y="727"/>
                  <a:pt x="6762" y="721"/>
                  <a:pt x="6761" y="712"/>
                </a:cubicBezTo>
                <a:cubicBezTo>
                  <a:pt x="6760" y="702"/>
                  <a:pt x="6766" y="694"/>
                  <a:pt x="6775" y="693"/>
                </a:cubicBezTo>
                <a:close/>
                <a:moveTo>
                  <a:pt x="6841" y="686"/>
                </a:moveTo>
                <a:lnTo>
                  <a:pt x="6842" y="685"/>
                </a:lnTo>
                <a:cubicBezTo>
                  <a:pt x="6851" y="684"/>
                  <a:pt x="6859" y="691"/>
                  <a:pt x="6860" y="700"/>
                </a:cubicBezTo>
                <a:cubicBezTo>
                  <a:pt x="6861" y="709"/>
                  <a:pt x="6855" y="717"/>
                  <a:pt x="6846" y="719"/>
                </a:cubicBezTo>
                <a:lnTo>
                  <a:pt x="6846" y="719"/>
                </a:lnTo>
                <a:cubicBezTo>
                  <a:pt x="6836" y="720"/>
                  <a:pt x="6828" y="713"/>
                  <a:pt x="6827" y="704"/>
                </a:cubicBezTo>
                <a:cubicBezTo>
                  <a:pt x="6826" y="695"/>
                  <a:pt x="6832" y="687"/>
                  <a:pt x="6841" y="686"/>
                </a:cubicBezTo>
                <a:close/>
                <a:moveTo>
                  <a:pt x="6908" y="678"/>
                </a:moveTo>
                <a:lnTo>
                  <a:pt x="6908" y="678"/>
                </a:lnTo>
                <a:cubicBezTo>
                  <a:pt x="6917" y="677"/>
                  <a:pt x="6925" y="683"/>
                  <a:pt x="6926" y="692"/>
                </a:cubicBezTo>
                <a:cubicBezTo>
                  <a:pt x="6927" y="702"/>
                  <a:pt x="6921" y="710"/>
                  <a:pt x="6912" y="711"/>
                </a:cubicBezTo>
                <a:lnTo>
                  <a:pt x="6912" y="711"/>
                </a:lnTo>
                <a:cubicBezTo>
                  <a:pt x="6903" y="712"/>
                  <a:pt x="6894" y="706"/>
                  <a:pt x="6893" y="696"/>
                </a:cubicBezTo>
                <a:cubicBezTo>
                  <a:pt x="6892" y="687"/>
                  <a:pt x="6899" y="679"/>
                  <a:pt x="6908" y="678"/>
                </a:cubicBezTo>
                <a:close/>
                <a:moveTo>
                  <a:pt x="6974" y="670"/>
                </a:moveTo>
                <a:lnTo>
                  <a:pt x="6974" y="670"/>
                </a:lnTo>
                <a:cubicBezTo>
                  <a:pt x="6983" y="669"/>
                  <a:pt x="6992" y="676"/>
                  <a:pt x="6993" y="685"/>
                </a:cubicBezTo>
                <a:cubicBezTo>
                  <a:pt x="6994" y="694"/>
                  <a:pt x="6987" y="702"/>
                  <a:pt x="6978" y="703"/>
                </a:cubicBezTo>
                <a:lnTo>
                  <a:pt x="6978" y="703"/>
                </a:lnTo>
                <a:cubicBezTo>
                  <a:pt x="6969" y="705"/>
                  <a:pt x="6961" y="698"/>
                  <a:pt x="6959" y="689"/>
                </a:cubicBezTo>
                <a:cubicBezTo>
                  <a:pt x="6958" y="680"/>
                  <a:pt x="6965" y="671"/>
                  <a:pt x="6974" y="670"/>
                </a:cubicBezTo>
                <a:close/>
                <a:moveTo>
                  <a:pt x="7041" y="665"/>
                </a:moveTo>
                <a:lnTo>
                  <a:pt x="7042" y="665"/>
                </a:lnTo>
                <a:cubicBezTo>
                  <a:pt x="7051" y="664"/>
                  <a:pt x="7059" y="671"/>
                  <a:pt x="7059" y="680"/>
                </a:cubicBezTo>
                <a:cubicBezTo>
                  <a:pt x="7060" y="689"/>
                  <a:pt x="7053" y="697"/>
                  <a:pt x="7043" y="698"/>
                </a:cubicBezTo>
                <a:lnTo>
                  <a:pt x="7043" y="698"/>
                </a:lnTo>
                <a:cubicBezTo>
                  <a:pt x="7034" y="698"/>
                  <a:pt x="7026" y="691"/>
                  <a:pt x="7026" y="682"/>
                </a:cubicBezTo>
                <a:cubicBezTo>
                  <a:pt x="7025" y="673"/>
                  <a:pt x="7032" y="665"/>
                  <a:pt x="7041" y="665"/>
                </a:cubicBezTo>
                <a:close/>
                <a:moveTo>
                  <a:pt x="7108" y="662"/>
                </a:moveTo>
                <a:lnTo>
                  <a:pt x="7108" y="662"/>
                </a:lnTo>
                <a:cubicBezTo>
                  <a:pt x="7117" y="662"/>
                  <a:pt x="7125" y="669"/>
                  <a:pt x="7126" y="678"/>
                </a:cubicBezTo>
                <a:cubicBezTo>
                  <a:pt x="7126" y="687"/>
                  <a:pt x="7119" y="695"/>
                  <a:pt x="7110" y="695"/>
                </a:cubicBezTo>
                <a:lnTo>
                  <a:pt x="7110" y="695"/>
                </a:lnTo>
                <a:cubicBezTo>
                  <a:pt x="7101" y="696"/>
                  <a:pt x="7093" y="689"/>
                  <a:pt x="7092" y="680"/>
                </a:cubicBezTo>
                <a:cubicBezTo>
                  <a:pt x="7092" y="671"/>
                  <a:pt x="7099" y="663"/>
                  <a:pt x="7108" y="662"/>
                </a:cubicBezTo>
                <a:close/>
                <a:moveTo>
                  <a:pt x="7175" y="660"/>
                </a:moveTo>
                <a:lnTo>
                  <a:pt x="7175" y="660"/>
                </a:lnTo>
                <a:cubicBezTo>
                  <a:pt x="7184" y="659"/>
                  <a:pt x="7192" y="666"/>
                  <a:pt x="7192" y="675"/>
                </a:cubicBezTo>
                <a:cubicBezTo>
                  <a:pt x="7193" y="685"/>
                  <a:pt x="7186" y="692"/>
                  <a:pt x="7177" y="693"/>
                </a:cubicBezTo>
                <a:lnTo>
                  <a:pt x="7177" y="693"/>
                </a:lnTo>
                <a:cubicBezTo>
                  <a:pt x="7168" y="694"/>
                  <a:pt x="7160" y="687"/>
                  <a:pt x="7159" y="677"/>
                </a:cubicBezTo>
                <a:cubicBezTo>
                  <a:pt x="7159" y="668"/>
                  <a:pt x="7166" y="660"/>
                  <a:pt x="7175" y="660"/>
                </a:cubicBezTo>
                <a:close/>
                <a:moveTo>
                  <a:pt x="7241" y="657"/>
                </a:moveTo>
                <a:lnTo>
                  <a:pt x="7241" y="657"/>
                </a:lnTo>
                <a:cubicBezTo>
                  <a:pt x="7251" y="657"/>
                  <a:pt x="7259" y="664"/>
                  <a:pt x="7259" y="673"/>
                </a:cubicBezTo>
                <a:cubicBezTo>
                  <a:pt x="7260" y="682"/>
                  <a:pt x="7253" y="690"/>
                  <a:pt x="7243" y="691"/>
                </a:cubicBezTo>
                <a:lnTo>
                  <a:pt x="7243" y="691"/>
                </a:lnTo>
                <a:cubicBezTo>
                  <a:pt x="7234" y="691"/>
                  <a:pt x="7226" y="684"/>
                  <a:pt x="7226" y="675"/>
                </a:cubicBezTo>
                <a:cubicBezTo>
                  <a:pt x="7225" y="666"/>
                  <a:pt x="7232" y="658"/>
                  <a:pt x="7241" y="657"/>
                </a:cubicBezTo>
                <a:close/>
                <a:moveTo>
                  <a:pt x="7308" y="655"/>
                </a:moveTo>
                <a:lnTo>
                  <a:pt x="7308" y="655"/>
                </a:lnTo>
                <a:cubicBezTo>
                  <a:pt x="7317" y="654"/>
                  <a:pt x="7325" y="661"/>
                  <a:pt x="7326" y="671"/>
                </a:cubicBezTo>
                <a:cubicBezTo>
                  <a:pt x="7326" y="680"/>
                  <a:pt x="7319" y="688"/>
                  <a:pt x="7310" y="688"/>
                </a:cubicBezTo>
                <a:lnTo>
                  <a:pt x="7310" y="688"/>
                </a:lnTo>
                <a:cubicBezTo>
                  <a:pt x="7301" y="689"/>
                  <a:pt x="7293" y="682"/>
                  <a:pt x="7292" y="673"/>
                </a:cubicBezTo>
                <a:cubicBezTo>
                  <a:pt x="7292" y="663"/>
                  <a:pt x="7299" y="655"/>
                  <a:pt x="7308" y="655"/>
                </a:cubicBezTo>
                <a:close/>
                <a:moveTo>
                  <a:pt x="7375" y="652"/>
                </a:moveTo>
                <a:lnTo>
                  <a:pt x="7375" y="652"/>
                </a:lnTo>
                <a:cubicBezTo>
                  <a:pt x="7384" y="652"/>
                  <a:pt x="7392" y="659"/>
                  <a:pt x="7392" y="668"/>
                </a:cubicBezTo>
                <a:cubicBezTo>
                  <a:pt x="7393" y="677"/>
                  <a:pt x="7386" y="685"/>
                  <a:pt x="7377" y="686"/>
                </a:cubicBezTo>
                <a:lnTo>
                  <a:pt x="7377" y="686"/>
                </a:lnTo>
                <a:cubicBezTo>
                  <a:pt x="7368" y="686"/>
                  <a:pt x="7360" y="679"/>
                  <a:pt x="7359" y="670"/>
                </a:cubicBezTo>
                <a:cubicBezTo>
                  <a:pt x="7359" y="661"/>
                  <a:pt x="7366" y="653"/>
                  <a:pt x="7375" y="652"/>
                </a:cubicBezTo>
                <a:close/>
                <a:moveTo>
                  <a:pt x="7441" y="650"/>
                </a:moveTo>
                <a:lnTo>
                  <a:pt x="7441" y="650"/>
                </a:lnTo>
                <a:cubicBezTo>
                  <a:pt x="7451" y="650"/>
                  <a:pt x="7459" y="657"/>
                  <a:pt x="7459" y="666"/>
                </a:cubicBezTo>
                <a:cubicBezTo>
                  <a:pt x="7460" y="675"/>
                  <a:pt x="7453" y="683"/>
                  <a:pt x="7443" y="683"/>
                </a:cubicBezTo>
                <a:lnTo>
                  <a:pt x="7443" y="683"/>
                </a:lnTo>
                <a:cubicBezTo>
                  <a:pt x="7434" y="684"/>
                  <a:pt x="7426" y="677"/>
                  <a:pt x="7426" y="668"/>
                </a:cubicBezTo>
                <a:cubicBezTo>
                  <a:pt x="7425" y="658"/>
                  <a:pt x="7432" y="651"/>
                  <a:pt x="7441" y="650"/>
                </a:cubicBezTo>
                <a:close/>
                <a:moveTo>
                  <a:pt x="7508" y="648"/>
                </a:moveTo>
                <a:lnTo>
                  <a:pt x="7508" y="648"/>
                </a:lnTo>
                <a:cubicBezTo>
                  <a:pt x="7517" y="647"/>
                  <a:pt x="7525" y="654"/>
                  <a:pt x="7526" y="663"/>
                </a:cubicBezTo>
                <a:cubicBezTo>
                  <a:pt x="7526" y="672"/>
                  <a:pt x="7519" y="680"/>
                  <a:pt x="7510" y="681"/>
                </a:cubicBezTo>
                <a:lnTo>
                  <a:pt x="7510" y="681"/>
                </a:lnTo>
                <a:cubicBezTo>
                  <a:pt x="7501" y="681"/>
                  <a:pt x="7493" y="674"/>
                  <a:pt x="7492" y="665"/>
                </a:cubicBezTo>
                <a:cubicBezTo>
                  <a:pt x="7492" y="656"/>
                  <a:pt x="7499" y="648"/>
                  <a:pt x="7508" y="648"/>
                </a:cubicBezTo>
                <a:close/>
                <a:moveTo>
                  <a:pt x="7575" y="645"/>
                </a:moveTo>
                <a:lnTo>
                  <a:pt x="7575" y="645"/>
                </a:lnTo>
                <a:cubicBezTo>
                  <a:pt x="7584" y="645"/>
                  <a:pt x="7592" y="652"/>
                  <a:pt x="7592" y="661"/>
                </a:cubicBezTo>
                <a:cubicBezTo>
                  <a:pt x="7593" y="670"/>
                  <a:pt x="7586" y="678"/>
                  <a:pt x="7577" y="678"/>
                </a:cubicBezTo>
                <a:lnTo>
                  <a:pt x="7577" y="678"/>
                </a:lnTo>
                <a:cubicBezTo>
                  <a:pt x="7567" y="679"/>
                  <a:pt x="7560" y="672"/>
                  <a:pt x="7559" y="663"/>
                </a:cubicBezTo>
                <a:cubicBezTo>
                  <a:pt x="7559" y="654"/>
                  <a:pt x="7566" y="646"/>
                  <a:pt x="7575" y="645"/>
                </a:cubicBezTo>
                <a:close/>
                <a:moveTo>
                  <a:pt x="7641" y="643"/>
                </a:moveTo>
                <a:lnTo>
                  <a:pt x="7641" y="643"/>
                </a:lnTo>
                <a:cubicBezTo>
                  <a:pt x="7651" y="642"/>
                  <a:pt x="7658" y="649"/>
                  <a:pt x="7659" y="658"/>
                </a:cubicBezTo>
                <a:cubicBezTo>
                  <a:pt x="7660" y="668"/>
                  <a:pt x="7653" y="675"/>
                  <a:pt x="7643" y="676"/>
                </a:cubicBezTo>
                <a:lnTo>
                  <a:pt x="7643" y="676"/>
                </a:lnTo>
                <a:cubicBezTo>
                  <a:pt x="7634" y="677"/>
                  <a:pt x="7626" y="670"/>
                  <a:pt x="7626" y="660"/>
                </a:cubicBezTo>
                <a:cubicBezTo>
                  <a:pt x="7625" y="651"/>
                  <a:pt x="7632" y="643"/>
                  <a:pt x="7641" y="643"/>
                </a:cubicBezTo>
                <a:close/>
                <a:moveTo>
                  <a:pt x="7708" y="640"/>
                </a:moveTo>
                <a:lnTo>
                  <a:pt x="7708" y="640"/>
                </a:lnTo>
                <a:cubicBezTo>
                  <a:pt x="7717" y="640"/>
                  <a:pt x="7725" y="647"/>
                  <a:pt x="7726" y="656"/>
                </a:cubicBezTo>
                <a:cubicBezTo>
                  <a:pt x="7726" y="665"/>
                  <a:pt x="7719" y="673"/>
                  <a:pt x="7710" y="674"/>
                </a:cubicBezTo>
                <a:lnTo>
                  <a:pt x="7710" y="674"/>
                </a:lnTo>
                <a:cubicBezTo>
                  <a:pt x="7701" y="674"/>
                  <a:pt x="7693" y="667"/>
                  <a:pt x="7692" y="658"/>
                </a:cubicBezTo>
                <a:cubicBezTo>
                  <a:pt x="7692" y="649"/>
                  <a:pt x="7699" y="641"/>
                  <a:pt x="7708" y="640"/>
                </a:cubicBezTo>
                <a:close/>
                <a:moveTo>
                  <a:pt x="7775" y="638"/>
                </a:moveTo>
                <a:lnTo>
                  <a:pt x="7775" y="638"/>
                </a:lnTo>
                <a:cubicBezTo>
                  <a:pt x="7784" y="637"/>
                  <a:pt x="7792" y="644"/>
                  <a:pt x="7792" y="654"/>
                </a:cubicBezTo>
                <a:cubicBezTo>
                  <a:pt x="7793" y="663"/>
                  <a:pt x="7786" y="671"/>
                  <a:pt x="7777" y="671"/>
                </a:cubicBezTo>
                <a:lnTo>
                  <a:pt x="7777" y="671"/>
                </a:lnTo>
                <a:cubicBezTo>
                  <a:pt x="7767" y="672"/>
                  <a:pt x="7760" y="665"/>
                  <a:pt x="7759" y="656"/>
                </a:cubicBezTo>
                <a:cubicBezTo>
                  <a:pt x="7758" y="646"/>
                  <a:pt x="7766" y="638"/>
                  <a:pt x="7775" y="638"/>
                </a:cubicBezTo>
                <a:close/>
                <a:moveTo>
                  <a:pt x="7841" y="635"/>
                </a:moveTo>
                <a:lnTo>
                  <a:pt x="7841" y="635"/>
                </a:lnTo>
                <a:cubicBezTo>
                  <a:pt x="7851" y="635"/>
                  <a:pt x="7858" y="642"/>
                  <a:pt x="7859" y="651"/>
                </a:cubicBezTo>
                <a:cubicBezTo>
                  <a:pt x="7860" y="660"/>
                  <a:pt x="7853" y="668"/>
                  <a:pt x="7843" y="669"/>
                </a:cubicBezTo>
                <a:lnTo>
                  <a:pt x="7843" y="669"/>
                </a:lnTo>
                <a:cubicBezTo>
                  <a:pt x="7834" y="669"/>
                  <a:pt x="7826" y="662"/>
                  <a:pt x="7826" y="653"/>
                </a:cubicBezTo>
                <a:cubicBezTo>
                  <a:pt x="7825" y="644"/>
                  <a:pt x="7832" y="636"/>
                  <a:pt x="7841" y="635"/>
                </a:cubicBezTo>
                <a:close/>
                <a:moveTo>
                  <a:pt x="7908" y="633"/>
                </a:moveTo>
                <a:lnTo>
                  <a:pt x="7908" y="633"/>
                </a:lnTo>
                <a:cubicBezTo>
                  <a:pt x="7917" y="633"/>
                  <a:pt x="7925" y="640"/>
                  <a:pt x="7926" y="649"/>
                </a:cubicBezTo>
                <a:cubicBezTo>
                  <a:pt x="7926" y="658"/>
                  <a:pt x="7919" y="666"/>
                  <a:pt x="7910" y="666"/>
                </a:cubicBezTo>
                <a:lnTo>
                  <a:pt x="7910" y="666"/>
                </a:lnTo>
                <a:cubicBezTo>
                  <a:pt x="7901" y="667"/>
                  <a:pt x="7893" y="660"/>
                  <a:pt x="7892" y="651"/>
                </a:cubicBezTo>
                <a:cubicBezTo>
                  <a:pt x="7892" y="641"/>
                  <a:pt x="7899" y="634"/>
                  <a:pt x="7908" y="633"/>
                </a:cubicBezTo>
                <a:close/>
                <a:moveTo>
                  <a:pt x="7975" y="631"/>
                </a:moveTo>
                <a:lnTo>
                  <a:pt x="7975" y="631"/>
                </a:lnTo>
                <a:cubicBezTo>
                  <a:pt x="7984" y="630"/>
                  <a:pt x="7992" y="637"/>
                  <a:pt x="7992" y="646"/>
                </a:cubicBezTo>
                <a:cubicBezTo>
                  <a:pt x="7993" y="655"/>
                  <a:pt x="7986" y="663"/>
                  <a:pt x="7977" y="664"/>
                </a:cubicBezTo>
                <a:lnTo>
                  <a:pt x="7977" y="664"/>
                </a:lnTo>
                <a:cubicBezTo>
                  <a:pt x="7967" y="664"/>
                  <a:pt x="7960" y="657"/>
                  <a:pt x="7959" y="648"/>
                </a:cubicBezTo>
                <a:cubicBezTo>
                  <a:pt x="7958" y="639"/>
                  <a:pt x="7965" y="631"/>
                  <a:pt x="7975" y="631"/>
                </a:cubicBezTo>
                <a:close/>
                <a:moveTo>
                  <a:pt x="8041" y="628"/>
                </a:moveTo>
                <a:lnTo>
                  <a:pt x="8041" y="628"/>
                </a:lnTo>
                <a:cubicBezTo>
                  <a:pt x="8051" y="628"/>
                  <a:pt x="8058" y="635"/>
                  <a:pt x="8059" y="644"/>
                </a:cubicBezTo>
                <a:cubicBezTo>
                  <a:pt x="8060" y="653"/>
                  <a:pt x="8052" y="661"/>
                  <a:pt x="8043" y="661"/>
                </a:cubicBezTo>
                <a:lnTo>
                  <a:pt x="8043" y="661"/>
                </a:lnTo>
                <a:cubicBezTo>
                  <a:pt x="8034" y="662"/>
                  <a:pt x="8026" y="655"/>
                  <a:pt x="8026" y="646"/>
                </a:cubicBezTo>
                <a:cubicBezTo>
                  <a:pt x="8025" y="637"/>
                  <a:pt x="8032" y="629"/>
                  <a:pt x="8041" y="628"/>
                </a:cubicBezTo>
                <a:close/>
                <a:moveTo>
                  <a:pt x="8108" y="626"/>
                </a:moveTo>
                <a:lnTo>
                  <a:pt x="8108" y="626"/>
                </a:lnTo>
                <a:cubicBezTo>
                  <a:pt x="8117" y="625"/>
                  <a:pt x="8125" y="632"/>
                  <a:pt x="8126" y="641"/>
                </a:cubicBezTo>
                <a:cubicBezTo>
                  <a:pt x="8126" y="651"/>
                  <a:pt x="8119" y="659"/>
                  <a:pt x="8110" y="659"/>
                </a:cubicBezTo>
                <a:lnTo>
                  <a:pt x="8110" y="659"/>
                </a:lnTo>
                <a:cubicBezTo>
                  <a:pt x="8101" y="660"/>
                  <a:pt x="8093" y="653"/>
                  <a:pt x="8092" y="643"/>
                </a:cubicBezTo>
                <a:cubicBezTo>
                  <a:pt x="8092" y="634"/>
                  <a:pt x="8099" y="626"/>
                  <a:pt x="8108" y="626"/>
                </a:cubicBezTo>
                <a:close/>
                <a:moveTo>
                  <a:pt x="8175" y="623"/>
                </a:moveTo>
                <a:lnTo>
                  <a:pt x="8175" y="623"/>
                </a:lnTo>
                <a:cubicBezTo>
                  <a:pt x="8184" y="623"/>
                  <a:pt x="8192" y="630"/>
                  <a:pt x="8192" y="639"/>
                </a:cubicBezTo>
                <a:cubicBezTo>
                  <a:pt x="8193" y="648"/>
                  <a:pt x="8186" y="656"/>
                  <a:pt x="8177" y="657"/>
                </a:cubicBezTo>
                <a:lnTo>
                  <a:pt x="8177" y="657"/>
                </a:lnTo>
                <a:cubicBezTo>
                  <a:pt x="8167" y="657"/>
                  <a:pt x="8160" y="650"/>
                  <a:pt x="8159" y="641"/>
                </a:cubicBezTo>
                <a:cubicBezTo>
                  <a:pt x="8158" y="632"/>
                  <a:pt x="8165" y="624"/>
                  <a:pt x="8175" y="623"/>
                </a:cubicBezTo>
                <a:close/>
                <a:moveTo>
                  <a:pt x="8241" y="621"/>
                </a:moveTo>
                <a:lnTo>
                  <a:pt x="8241" y="621"/>
                </a:lnTo>
                <a:cubicBezTo>
                  <a:pt x="8250" y="620"/>
                  <a:pt x="8258" y="627"/>
                  <a:pt x="8259" y="637"/>
                </a:cubicBezTo>
                <a:cubicBezTo>
                  <a:pt x="8259" y="646"/>
                  <a:pt x="8252" y="654"/>
                  <a:pt x="8243" y="654"/>
                </a:cubicBezTo>
                <a:lnTo>
                  <a:pt x="8243" y="654"/>
                </a:lnTo>
                <a:cubicBezTo>
                  <a:pt x="8234" y="655"/>
                  <a:pt x="8226" y="648"/>
                  <a:pt x="8226" y="639"/>
                </a:cubicBezTo>
                <a:cubicBezTo>
                  <a:pt x="8225" y="629"/>
                  <a:pt x="8232" y="621"/>
                  <a:pt x="8241" y="621"/>
                </a:cubicBezTo>
                <a:close/>
                <a:moveTo>
                  <a:pt x="8308" y="619"/>
                </a:moveTo>
                <a:lnTo>
                  <a:pt x="8308" y="619"/>
                </a:lnTo>
                <a:cubicBezTo>
                  <a:pt x="8317" y="618"/>
                  <a:pt x="8325" y="625"/>
                  <a:pt x="8326" y="634"/>
                </a:cubicBezTo>
                <a:cubicBezTo>
                  <a:pt x="8326" y="643"/>
                  <a:pt x="8319" y="651"/>
                  <a:pt x="8310" y="652"/>
                </a:cubicBezTo>
                <a:lnTo>
                  <a:pt x="8310" y="652"/>
                </a:lnTo>
                <a:cubicBezTo>
                  <a:pt x="8301" y="652"/>
                  <a:pt x="8293" y="645"/>
                  <a:pt x="8292" y="636"/>
                </a:cubicBezTo>
                <a:cubicBezTo>
                  <a:pt x="8292" y="627"/>
                  <a:pt x="8299" y="619"/>
                  <a:pt x="8308" y="619"/>
                </a:cubicBezTo>
                <a:close/>
                <a:moveTo>
                  <a:pt x="8375" y="616"/>
                </a:moveTo>
                <a:lnTo>
                  <a:pt x="8375" y="616"/>
                </a:lnTo>
                <a:cubicBezTo>
                  <a:pt x="8384" y="616"/>
                  <a:pt x="8392" y="623"/>
                  <a:pt x="8392" y="632"/>
                </a:cubicBezTo>
                <a:cubicBezTo>
                  <a:pt x="8393" y="641"/>
                  <a:pt x="8386" y="649"/>
                  <a:pt x="8377" y="649"/>
                </a:cubicBezTo>
                <a:lnTo>
                  <a:pt x="8377" y="649"/>
                </a:lnTo>
                <a:cubicBezTo>
                  <a:pt x="8367" y="650"/>
                  <a:pt x="8359" y="643"/>
                  <a:pt x="8359" y="634"/>
                </a:cubicBezTo>
                <a:cubicBezTo>
                  <a:pt x="8358" y="625"/>
                  <a:pt x="8365" y="617"/>
                  <a:pt x="8375" y="616"/>
                </a:cubicBezTo>
                <a:close/>
                <a:moveTo>
                  <a:pt x="8441" y="614"/>
                </a:moveTo>
                <a:lnTo>
                  <a:pt x="8441" y="614"/>
                </a:lnTo>
                <a:cubicBezTo>
                  <a:pt x="8450" y="613"/>
                  <a:pt x="8458" y="620"/>
                  <a:pt x="8459" y="629"/>
                </a:cubicBezTo>
                <a:cubicBezTo>
                  <a:pt x="8459" y="639"/>
                  <a:pt x="8452" y="646"/>
                  <a:pt x="8443" y="647"/>
                </a:cubicBezTo>
                <a:lnTo>
                  <a:pt x="8443" y="647"/>
                </a:lnTo>
                <a:cubicBezTo>
                  <a:pt x="8434" y="647"/>
                  <a:pt x="8426" y="640"/>
                  <a:pt x="8426" y="631"/>
                </a:cubicBezTo>
                <a:cubicBezTo>
                  <a:pt x="8425" y="622"/>
                  <a:pt x="8432" y="614"/>
                  <a:pt x="8441" y="614"/>
                </a:cubicBezTo>
                <a:close/>
                <a:moveTo>
                  <a:pt x="8508" y="611"/>
                </a:moveTo>
                <a:lnTo>
                  <a:pt x="8508" y="611"/>
                </a:lnTo>
                <a:cubicBezTo>
                  <a:pt x="8517" y="611"/>
                  <a:pt x="8525" y="618"/>
                  <a:pt x="8526" y="627"/>
                </a:cubicBezTo>
                <a:cubicBezTo>
                  <a:pt x="8526" y="636"/>
                  <a:pt x="8519" y="644"/>
                  <a:pt x="8510" y="645"/>
                </a:cubicBezTo>
                <a:lnTo>
                  <a:pt x="8510" y="645"/>
                </a:lnTo>
                <a:cubicBezTo>
                  <a:pt x="8501" y="645"/>
                  <a:pt x="8493" y="638"/>
                  <a:pt x="8492" y="629"/>
                </a:cubicBezTo>
                <a:cubicBezTo>
                  <a:pt x="8492" y="620"/>
                  <a:pt x="8499" y="612"/>
                  <a:pt x="8508" y="611"/>
                </a:cubicBezTo>
                <a:close/>
                <a:moveTo>
                  <a:pt x="8575" y="609"/>
                </a:moveTo>
                <a:lnTo>
                  <a:pt x="8575" y="609"/>
                </a:lnTo>
                <a:cubicBezTo>
                  <a:pt x="8584" y="608"/>
                  <a:pt x="8592" y="615"/>
                  <a:pt x="8592" y="624"/>
                </a:cubicBezTo>
                <a:cubicBezTo>
                  <a:pt x="8593" y="634"/>
                  <a:pt x="8586" y="642"/>
                  <a:pt x="8577" y="642"/>
                </a:cubicBezTo>
                <a:lnTo>
                  <a:pt x="8577" y="642"/>
                </a:lnTo>
                <a:cubicBezTo>
                  <a:pt x="8567" y="643"/>
                  <a:pt x="8559" y="636"/>
                  <a:pt x="8559" y="626"/>
                </a:cubicBezTo>
                <a:cubicBezTo>
                  <a:pt x="8558" y="617"/>
                  <a:pt x="8565" y="609"/>
                  <a:pt x="8575" y="609"/>
                </a:cubicBezTo>
                <a:close/>
                <a:moveTo>
                  <a:pt x="8641" y="606"/>
                </a:moveTo>
                <a:lnTo>
                  <a:pt x="8641" y="606"/>
                </a:lnTo>
                <a:cubicBezTo>
                  <a:pt x="8650" y="606"/>
                  <a:pt x="8658" y="613"/>
                  <a:pt x="8659" y="622"/>
                </a:cubicBezTo>
                <a:cubicBezTo>
                  <a:pt x="8659" y="631"/>
                  <a:pt x="8652" y="639"/>
                  <a:pt x="8643" y="640"/>
                </a:cubicBezTo>
                <a:lnTo>
                  <a:pt x="8643" y="640"/>
                </a:lnTo>
                <a:cubicBezTo>
                  <a:pt x="8634" y="640"/>
                  <a:pt x="8626" y="633"/>
                  <a:pt x="8626" y="624"/>
                </a:cubicBezTo>
                <a:cubicBezTo>
                  <a:pt x="8625" y="615"/>
                  <a:pt x="8632" y="607"/>
                  <a:pt x="8641" y="606"/>
                </a:cubicBezTo>
                <a:close/>
                <a:moveTo>
                  <a:pt x="8708" y="604"/>
                </a:moveTo>
                <a:lnTo>
                  <a:pt x="8708" y="604"/>
                </a:lnTo>
                <a:cubicBezTo>
                  <a:pt x="8717" y="603"/>
                  <a:pt x="8725" y="610"/>
                  <a:pt x="8726" y="620"/>
                </a:cubicBezTo>
                <a:cubicBezTo>
                  <a:pt x="8726" y="629"/>
                  <a:pt x="8719" y="637"/>
                  <a:pt x="8710" y="637"/>
                </a:cubicBezTo>
                <a:lnTo>
                  <a:pt x="8710" y="637"/>
                </a:lnTo>
                <a:cubicBezTo>
                  <a:pt x="8701" y="638"/>
                  <a:pt x="8693" y="631"/>
                  <a:pt x="8692" y="622"/>
                </a:cubicBezTo>
                <a:cubicBezTo>
                  <a:pt x="8692" y="612"/>
                  <a:pt x="8699" y="605"/>
                  <a:pt x="8708" y="604"/>
                </a:cubicBezTo>
                <a:close/>
                <a:moveTo>
                  <a:pt x="8775" y="602"/>
                </a:moveTo>
                <a:lnTo>
                  <a:pt x="8775" y="602"/>
                </a:lnTo>
                <a:cubicBezTo>
                  <a:pt x="8784" y="601"/>
                  <a:pt x="8792" y="608"/>
                  <a:pt x="8792" y="617"/>
                </a:cubicBezTo>
                <a:cubicBezTo>
                  <a:pt x="8793" y="626"/>
                  <a:pt x="8786" y="634"/>
                  <a:pt x="8777" y="635"/>
                </a:cubicBezTo>
                <a:lnTo>
                  <a:pt x="8776" y="635"/>
                </a:lnTo>
                <a:cubicBezTo>
                  <a:pt x="8767" y="635"/>
                  <a:pt x="8759" y="628"/>
                  <a:pt x="8759" y="619"/>
                </a:cubicBezTo>
                <a:cubicBezTo>
                  <a:pt x="8758" y="610"/>
                  <a:pt x="8765" y="602"/>
                  <a:pt x="8775" y="602"/>
                </a:cubicBezTo>
                <a:close/>
                <a:moveTo>
                  <a:pt x="8841" y="599"/>
                </a:moveTo>
                <a:lnTo>
                  <a:pt x="8841" y="599"/>
                </a:lnTo>
                <a:cubicBezTo>
                  <a:pt x="8850" y="599"/>
                  <a:pt x="8858" y="606"/>
                  <a:pt x="8859" y="615"/>
                </a:cubicBezTo>
                <a:cubicBezTo>
                  <a:pt x="8859" y="624"/>
                  <a:pt x="8852" y="632"/>
                  <a:pt x="8843" y="632"/>
                </a:cubicBezTo>
                <a:lnTo>
                  <a:pt x="8843" y="632"/>
                </a:lnTo>
                <a:cubicBezTo>
                  <a:pt x="8834" y="633"/>
                  <a:pt x="8826" y="626"/>
                  <a:pt x="8826" y="617"/>
                </a:cubicBezTo>
                <a:cubicBezTo>
                  <a:pt x="8825" y="608"/>
                  <a:pt x="8832" y="600"/>
                  <a:pt x="8841" y="599"/>
                </a:cubicBezTo>
                <a:close/>
                <a:moveTo>
                  <a:pt x="8908" y="597"/>
                </a:moveTo>
                <a:lnTo>
                  <a:pt x="8908" y="597"/>
                </a:lnTo>
                <a:cubicBezTo>
                  <a:pt x="8917" y="596"/>
                  <a:pt x="8925" y="603"/>
                  <a:pt x="8925" y="612"/>
                </a:cubicBezTo>
                <a:cubicBezTo>
                  <a:pt x="8926" y="622"/>
                  <a:pt x="8919" y="629"/>
                  <a:pt x="8910" y="630"/>
                </a:cubicBezTo>
                <a:lnTo>
                  <a:pt x="8910" y="630"/>
                </a:lnTo>
                <a:cubicBezTo>
                  <a:pt x="8901" y="631"/>
                  <a:pt x="8893" y="624"/>
                  <a:pt x="8892" y="614"/>
                </a:cubicBezTo>
                <a:cubicBezTo>
                  <a:pt x="8892" y="605"/>
                  <a:pt x="8899" y="597"/>
                  <a:pt x="8908" y="597"/>
                </a:cubicBezTo>
                <a:close/>
                <a:moveTo>
                  <a:pt x="8974" y="594"/>
                </a:moveTo>
                <a:lnTo>
                  <a:pt x="8975" y="594"/>
                </a:lnTo>
                <a:cubicBezTo>
                  <a:pt x="8984" y="594"/>
                  <a:pt x="8992" y="601"/>
                  <a:pt x="8992" y="610"/>
                </a:cubicBezTo>
                <a:cubicBezTo>
                  <a:pt x="8993" y="619"/>
                  <a:pt x="8986" y="627"/>
                  <a:pt x="8976" y="628"/>
                </a:cubicBezTo>
                <a:lnTo>
                  <a:pt x="8976" y="628"/>
                </a:lnTo>
                <a:cubicBezTo>
                  <a:pt x="8967" y="628"/>
                  <a:pt x="8959" y="621"/>
                  <a:pt x="8959" y="612"/>
                </a:cubicBezTo>
                <a:cubicBezTo>
                  <a:pt x="8958" y="603"/>
                  <a:pt x="8965" y="595"/>
                  <a:pt x="8974" y="594"/>
                </a:cubicBezTo>
                <a:close/>
                <a:moveTo>
                  <a:pt x="9041" y="592"/>
                </a:moveTo>
                <a:lnTo>
                  <a:pt x="9041" y="592"/>
                </a:lnTo>
                <a:cubicBezTo>
                  <a:pt x="9050" y="591"/>
                  <a:pt x="9058" y="598"/>
                  <a:pt x="9059" y="608"/>
                </a:cubicBezTo>
                <a:cubicBezTo>
                  <a:pt x="9059" y="617"/>
                  <a:pt x="9052" y="625"/>
                  <a:pt x="9043" y="625"/>
                </a:cubicBezTo>
                <a:lnTo>
                  <a:pt x="9043" y="625"/>
                </a:lnTo>
                <a:cubicBezTo>
                  <a:pt x="9034" y="626"/>
                  <a:pt x="9026" y="619"/>
                  <a:pt x="9025" y="609"/>
                </a:cubicBezTo>
                <a:cubicBezTo>
                  <a:pt x="9025" y="600"/>
                  <a:pt x="9032" y="592"/>
                  <a:pt x="9041" y="592"/>
                </a:cubicBezTo>
                <a:close/>
                <a:moveTo>
                  <a:pt x="9108" y="589"/>
                </a:moveTo>
                <a:lnTo>
                  <a:pt x="9108" y="589"/>
                </a:lnTo>
                <a:cubicBezTo>
                  <a:pt x="9117" y="589"/>
                  <a:pt x="9125" y="596"/>
                  <a:pt x="9125" y="605"/>
                </a:cubicBezTo>
                <a:cubicBezTo>
                  <a:pt x="9126" y="614"/>
                  <a:pt x="9119" y="622"/>
                  <a:pt x="9110" y="623"/>
                </a:cubicBezTo>
                <a:lnTo>
                  <a:pt x="9110" y="623"/>
                </a:lnTo>
                <a:cubicBezTo>
                  <a:pt x="9101" y="623"/>
                  <a:pt x="9093" y="616"/>
                  <a:pt x="9092" y="607"/>
                </a:cubicBezTo>
                <a:cubicBezTo>
                  <a:pt x="9092" y="598"/>
                  <a:pt x="9099" y="590"/>
                  <a:pt x="9108" y="589"/>
                </a:cubicBezTo>
                <a:close/>
                <a:moveTo>
                  <a:pt x="9174" y="587"/>
                </a:moveTo>
                <a:lnTo>
                  <a:pt x="9174" y="587"/>
                </a:lnTo>
                <a:cubicBezTo>
                  <a:pt x="9184" y="586"/>
                  <a:pt x="9192" y="593"/>
                  <a:pt x="9192" y="603"/>
                </a:cubicBezTo>
                <a:cubicBezTo>
                  <a:pt x="9193" y="612"/>
                  <a:pt x="9186" y="620"/>
                  <a:pt x="9176" y="620"/>
                </a:cubicBezTo>
                <a:lnTo>
                  <a:pt x="9176" y="620"/>
                </a:lnTo>
                <a:cubicBezTo>
                  <a:pt x="9167" y="621"/>
                  <a:pt x="9159" y="614"/>
                  <a:pt x="9159" y="605"/>
                </a:cubicBezTo>
                <a:cubicBezTo>
                  <a:pt x="9158" y="595"/>
                  <a:pt x="9165" y="588"/>
                  <a:pt x="9174" y="587"/>
                </a:cubicBezTo>
                <a:close/>
                <a:moveTo>
                  <a:pt x="9241" y="585"/>
                </a:moveTo>
                <a:lnTo>
                  <a:pt x="9241" y="585"/>
                </a:lnTo>
                <a:cubicBezTo>
                  <a:pt x="9250" y="584"/>
                  <a:pt x="9258" y="591"/>
                  <a:pt x="9259" y="600"/>
                </a:cubicBezTo>
                <a:cubicBezTo>
                  <a:pt x="9259" y="609"/>
                  <a:pt x="9252" y="617"/>
                  <a:pt x="9243" y="618"/>
                </a:cubicBezTo>
                <a:lnTo>
                  <a:pt x="9243" y="618"/>
                </a:lnTo>
                <a:cubicBezTo>
                  <a:pt x="9234" y="618"/>
                  <a:pt x="9226" y="611"/>
                  <a:pt x="9225" y="602"/>
                </a:cubicBezTo>
                <a:cubicBezTo>
                  <a:pt x="9225" y="593"/>
                  <a:pt x="9232" y="585"/>
                  <a:pt x="9241" y="585"/>
                </a:cubicBezTo>
                <a:close/>
                <a:moveTo>
                  <a:pt x="9308" y="582"/>
                </a:moveTo>
                <a:lnTo>
                  <a:pt x="9308" y="582"/>
                </a:lnTo>
                <a:cubicBezTo>
                  <a:pt x="9317" y="582"/>
                  <a:pt x="9325" y="589"/>
                  <a:pt x="9325" y="598"/>
                </a:cubicBezTo>
                <a:cubicBezTo>
                  <a:pt x="9326" y="607"/>
                  <a:pt x="9319" y="615"/>
                  <a:pt x="9310" y="615"/>
                </a:cubicBezTo>
                <a:lnTo>
                  <a:pt x="9310" y="615"/>
                </a:lnTo>
                <a:cubicBezTo>
                  <a:pt x="9301" y="616"/>
                  <a:pt x="9293" y="609"/>
                  <a:pt x="9292" y="600"/>
                </a:cubicBezTo>
                <a:cubicBezTo>
                  <a:pt x="9292" y="591"/>
                  <a:pt x="9299" y="583"/>
                  <a:pt x="9308" y="582"/>
                </a:cubicBezTo>
                <a:close/>
                <a:moveTo>
                  <a:pt x="9374" y="580"/>
                </a:moveTo>
                <a:lnTo>
                  <a:pt x="9374" y="580"/>
                </a:lnTo>
                <a:cubicBezTo>
                  <a:pt x="9384" y="579"/>
                  <a:pt x="9392" y="586"/>
                  <a:pt x="9392" y="595"/>
                </a:cubicBezTo>
                <a:cubicBezTo>
                  <a:pt x="9393" y="605"/>
                  <a:pt x="9386" y="612"/>
                  <a:pt x="9376" y="613"/>
                </a:cubicBezTo>
                <a:lnTo>
                  <a:pt x="9376" y="613"/>
                </a:lnTo>
                <a:cubicBezTo>
                  <a:pt x="9367" y="614"/>
                  <a:pt x="9359" y="607"/>
                  <a:pt x="9359" y="597"/>
                </a:cubicBezTo>
                <a:cubicBezTo>
                  <a:pt x="9358" y="588"/>
                  <a:pt x="9365" y="580"/>
                  <a:pt x="9374" y="580"/>
                </a:cubicBezTo>
                <a:close/>
                <a:moveTo>
                  <a:pt x="9441" y="577"/>
                </a:moveTo>
                <a:lnTo>
                  <a:pt x="9441" y="577"/>
                </a:lnTo>
                <a:cubicBezTo>
                  <a:pt x="9450" y="577"/>
                  <a:pt x="9458" y="584"/>
                  <a:pt x="9459" y="593"/>
                </a:cubicBezTo>
                <a:cubicBezTo>
                  <a:pt x="9459" y="602"/>
                  <a:pt x="9452" y="610"/>
                  <a:pt x="9443" y="611"/>
                </a:cubicBezTo>
                <a:lnTo>
                  <a:pt x="9443" y="611"/>
                </a:lnTo>
                <a:cubicBezTo>
                  <a:pt x="9434" y="611"/>
                  <a:pt x="9426" y="604"/>
                  <a:pt x="9425" y="595"/>
                </a:cubicBezTo>
                <a:cubicBezTo>
                  <a:pt x="9425" y="586"/>
                  <a:pt x="9432" y="578"/>
                  <a:pt x="9441" y="577"/>
                </a:cubicBezTo>
                <a:close/>
                <a:moveTo>
                  <a:pt x="9508" y="575"/>
                </a:moveTo>
                <a:lnTo>
                  <a:pt x="9508" y="575"/>
                </a:lnTo>
                <a:cubicBezTo>
                  <a:pt x="9517" y="574"/>
                  <a:pt x="9525" y="581"/>
                  <a:pt x="9525" y="591"/>
                </a:cubicBezTo>
                <a:cubicBezTo>
                  <a:pt x="9526" y="600"/>
                  <a:pt x="9519" y="608"/>
                  <a:pt x="9510" y="608"/>
                </a:cubicBezTo>
                <a:lnTo>
                  <a:pt x="9510" y="608"/>
                </a:lnTo>
                <a:cubicBezTo>
                  <a:pt x="9501" y="609"/>
                  <a:pt x="9493" y="602"/>
                  <a:pt x="9492" y="593"/>
                </a:cubicBezTo>
                <a:cubicBezTo>
                  <a:pt x="9492" y="583"/>
                  <a:pt x="9499" y="575"/>
                  <a:pt x="9508" y="575"/>
                </a:cubicBezTo>
                <a:close/>
                <a:moveTo>
                  <a:pt x="9574" y="572"/>
                </a:moveTo>
                <a:lnTo>
                  <a:pt x="9574" y="572"/>
                </a:lnTo>
                <a:cubicBezTo>
                  <a:pt x="9584" y="572"/>
                  <a:pt x="9592" y="579"/>
                  <a:pt x="9592" y="588"/>
                </a:cubicBezTo>
                <a:cubicBezTo>
                  <a:pt x="9593" y="597"/>
                  <a:pt x="9586" y="605"/>
                  <a:pt x="9576" y="606"/>
                </a:cubicBezTo>
                <a:lnTo>
                  <a:pt x="9576" y="606"/>
                </a:lnTo>
                <a:cubicBezTo>
                  <a:pt x="9567" y="606"/>
                  <a:pt x="9559" y="599"/>
                  <a:pt x="9559" y="590"/>
                </a:cubicBezTo>
                <a:cubicBezTo>
                  <a:pt x="9558" y="581"/>
                  <a:pt x="9565" y="573"/>
                  <a:pt x="9574" y="572"/>
                </a:cubicBezTo>
                <a:close/>
                <a:moveTo>
                  <a:pt x="9641" y="570"/>
                </a:moveTo>
                <a:lnTo>
                  <a:pt x="9641" y="570"/>
                </a:lnTo>
                <a:cubicBezTo>
                  <a:pt x="9650" y="569"/>
                  <a:pt x="9658" y="577"/>
                  <a:pt x="9659" y="586"/>
                </a:cubicBezTo>
                <a:cubicBezTo>
                  <a:pt x="9659" y="595"/>
                  <a:pt x="9652" y="603"/>
                  <a:pt x="9643" y="603"/>
                </a:cubicBezTo>
                <a:lnTo>
                  <a:pt x="9643" y="603"/>
                </a:lnTo>
                <a:cubicBezTo>
                  <a:pt x="9634" y="604"/>
                  <a:pt x="9626" y="597"/>
                  <a:pt x="9625" y="588"/>
                </a:cubicBezTo>
                <a:cubicBezTo>
                  <a:pt x="9625" y="578"/>
                  <a:pt x="9632" y="571"/>
                  <a:pt x="9641" y="570"/>
                </a:cubicBezTo>
                <a:close/>
                <a:moveTo>
                  <a:pt x="9708" y="568"/>
                </a:moveTo>
                <a:lnTo>
                  <a:pt x="9708" y="568"/>
                </a:lnTo>
                <a:cubicBezTo>
                  <a:pt x="9717" y="567"/>
                  <a:pt x="9725" y="574"/>
                  <a:pt x="9725" y="583"/>
                </a:cubicBezTo>
                <a:cubicBezTo>
                  <a:pt x="9726" y="592"/>
                  <a:pt x="9719" y="600"/>
                  <a:pt x="9710" y="601"/>
                </a:cubicBezTo>
                <a:lnTo>
                  <a:pt x="9710" y="601"/>
                </a:lnTo>
                <a:cubicBezTo>
                  <a:pt x="9700" y="601"/>
                  <a:pt x="9693" y="594"/>
                  <a:pt x="9692" y="585"/>
                </a:cubicBezTo>
                <a:cubicBezTo>
                  <a:pt x="9692" y="576"/>
                  <a:pt x="9699" y="568"/>
                  <a:pt x="9708" y="568"/>
                </a:cubicBezTo>
                <a:close/>
                <a:moveTo>
                  <a:pt x="9774" y="565"/>
                </a:moveTo>
                <a:lnTo>
                  <a:pt x="9774" y="565"/>
                </a:lnTo>
                <a:cubicBezTo>
                  <a:pt x="9784" y="565"/>
                  <a:pt x="9791" y="572"/>
                  <a:pt x="9792" y="581"/>
                </a:cubicBezTo>
                <a:cubicBezTo>
                  <a:pt x="9793" y="590"/>
                  <a:pt x="9786" y="598"/>
                  <a:pt x="9776" y="598"/>
                </a:cubicBezTo>
                <a:lnTo>
                  <a:pt x="9776" y="598"/>
                </a:lnTo>
                <a:cubicBezTo>
                  <a:pt x="9767" y="599"/>
                  <a:pt x="9759" y="592"/>
                  <a:pt x="9759" y="583"/>
                </a:cubicBezTo>
                <a:cubicBezTo>
                  <a:pt x="9758" y="574"/>
                  <a:pt x="9765" y="566"/>
                  <a:pt x="9774" y="565"/>
                </a:cubicBezTo>
                <a:close/>
                <a:moveTo>
                  <a:pt x="9841" y="563"/>
                </a:moveTo>
                <a:lnTo>
                  <a:pt x="9841" y="563"/>
                </a:lnTo>
                <a:cubicBezTo>
                  <a:pt x="9850" y="562"/>
                  <a:pt x="9858" y="569"/>
                  <a:pt x="9859" y="578"/>
                </a:cubicBezTo>
                <a:cubicBezTo>
                  <a:pt x="9859" y="588"/>
                  <a:pt x="9852" y="596"/>
                  <a:pt x="9843" y="596"/>
                </a:cubicBezTo>
                <a:lnTo>
                  <a:pt x="9843" y="596"/>
                </a:lnTo>
                <a:cubicBezTo>
                  <a:pt x="9834" y="597"/>
                  <a:pt x="9826" y="590"/>
                  <a:pt x="9825" y="580"/>
                </a:cubicBezTo>
                <a:cubicBezTo>
                  <a:pt x="9825" y="571"/>
                  <a:pt x="9832" y="563"/>
                  <a:pt x="9841" y="563"/>
                </a:cubicBezTo>
                <a:close/>
                <a:moveTo>
                  <a:pt x="9908" y="560"/>
                </a:moveTo>
                <a:lnTo>
                  <a:pt x="9908" y="560"/>
                </a:lnTo>
                <a:cubicBezTo>
                  <a:pt x="9917" y="560"/>
                  <a:pt x="9925" y="567"/>
                  <a:pt x="9925" y="576"/>
                </a:cubicBezTo>
                <a:cubicBezTo>
                  <a:pt x="9926" y="585"/>
                  <a:pt x="9919" y="593"/>
                  <a:pt x="9910" y="594"/>
                </a:cubicBezTo>
                <a:lnTo>
                  <a:pt x="9910" y="594"/>
                </a:lnTo>
                <a:cubicBezTo>
                  <a:pt x="9900" y="594"/>
                  <a:pt x="9893" y="587"/>
                  <a:pt x="9892" y="578"/>
                </a:cubicBezTo>
                <a:cubicBezTo>
                  <a:pt x="9891" y="569"/>
                  <a:pt x="9898" y="561"/>
                  <a:pt x="9908" y="560"/>
                </a:cubicBezTo>
                <a:close/>
                <a:moveTo>
                  <a:pt x="9974" y="558"/>
                </a:moveTo>
                <a:lnTo>
                  <a:pt x="9974" y="558"/>
                </a:lnTo>
                <a:cubicBezTo>
                  <a:pt x="9984" y="557"/>
                  <a:pt x="9991" y="564"/>
                  <a:pt x="9992" y="574"/>
                </a:cubicBezTo>
                <a:cubicBezTo>
                  <a:pt x="9993" y="583"/>
                  <a:pt x="9986" y="591"/>
                  <a:pt x="9976" y="591"/>
                </a:cubicBezTo>
                <a:lnTo>
                  <a:pt x="9976" y="591"/>
                </a:lnTo>
                <a:cubicBezTo>
                  <a:pt x="9967" y="592"/>
                  <a:pt x="9959" y="585"/>
                  <a:pt x="9959" y="576"/>
                </a:cubicBezTo>
                <a:cubicBezTo>
                  <a:pt x="9958" y="566"/>
                  <a:pt x="9965" y="558"/>
                  <a:pt x="9974" y="558"/>
                </a:cubicBezTo>
                <a:close/>
                <a:moveTo>
                  <a:pt x="10041" y="556"/>
                </a:moveTo>
                <a:lnTo>
                  <a:pt x="10041" y="555"/>
                </a:lnTo>
                <a:cubicBezTo>
                  <a:pt x="10050" y="555"/>
                  <a:pt x="10058" y="562"/>
                  <a:pt x="10059" y="571"/>
                </a:cubicBezTo>
                <a:cubicBezTo>
                  <a:pt x="10059" y="580"/>
                  <a:pt x="10052" y="588"/>
                  <a:pt x="10043" y="589"/>
                </a:cubicBezTo>
                <a:lnTo>
                  <a:pt x="10043" y="589"/>
                </a:lnTo>
                <a:cubicBezTo>
                  <a:pt x="10034" y="589"/>
                  <a:pt x="10026" y="582"/>
                  <a:pt x="10025" y="573"/>
                </a:cubicBezTo>
                <a:cubicBezTo>
                  <a:pt x="10025" y="564"/>
                  <a:pt x="10032" y="556"/>
                  <a:pt x="10041" y="556"/>
                </a:cubicBezTo>
                <a:close/>
                <a:moveTo>
                  <a:pt x="10108" y="553"/>
                </a:moveTo>
                <a:lnTo>
                  <a:pt x="10108" y="553"/>
                </a:lnTo>
                <a:cubicBezTo>
                  <a:pt x="10117" y="553"/>
                  <a:pt x="10125" y="560"/>
                  <a:pt x="10125" y="569"/>
                </a:cubicBezTo>
                <a:cubicBezTo>
                  <a:pt x="10126" y="578"/>
                  <a:pt x="10119" y="586"/>
                  <a:pt x="10110" y="586"/>
                </a:cubicBezTo>
                <a:lnTo>
                  <a:pt x="10110" y="586"/>
                </a:lnTo>
                <a:cubicBezTo>
                  <a:pt x="10100" y="587"/>
                  <a:pt x="10093" y="580"/>
                  <a:pt x="10092" y="571"/>
                </a:cubicBezTo>
                <a:cubicBezTo>
                  <a:pt x="10091" y="562"/>
                  <a:pt x="10098" y="554"/>
                  <a:pt x="10108" y="553"/>
                </a:cubicBezTo>
                <a:close/>
                <a:moveTo>
                  <a:pt x="10174" y="551"/>
                </a:moveTo>
                <a:lnTo>
                  <a:pt x="10174" y="551"/>
                </a:lnTo>
                <a:cubicBezTo>
                  <a:pt x="10184" y="550"/>
                  <a:pt x="10191" y="557"/>
                  <a:pt x="10192" y="566"/>
                </a:cubicBezTo>
                <a:cubicBezTo>
                  <a:pt x="10192" y="576"/>
                  <a:pt x="10185" y="583"/>
                  <a:pt x="10176" y="584"/>
                </a:cubicBezTo>
                <a:lnTo>
                  <a:pt x="10176" y="584"/>
                </a:lnTo>
                <a:cubicBezTo>
                  <a:pt x="10167" y="584"/>
                  <a:pt x="10159" y="577"/>
                  <a:pt x="10159" y="568"/>
                </a:cubicBezTo>
                <a:cubicBezTo>
                  <a:pt x="10158" y="559"/>
                  <a:pt x="10165" y="551"/>
                  <a:pt x="10174" y="551"/>
                </a:cubicBezTo>
                <a:close/>
                <a:moveTo>
                  <a:pt x="10241" y="548"/>
                </a:moveTo>
                <a:lnTo>
                  <a:pt x="10241" y="548"/>
                </a:lnTo>
                <a:cubicBezTo>
                  <a:pt x="10250" y="548"/>
                  <a:pt x="10258" y="555"/>
                  <a:pt x="10259" y="564"/>
                </a:cubicBezTo>
                <a:cubicBezTo>
                  <a:pt x="10259" y="573"/>
                  <a:pt x="10252" y="581"/>
                  <a:pt x="10243" y="582"/>
                </a:cubicBezTo>
                <a:lnTo>
                  <a:pt x="10243" y="582"/>
                </a:lnTo>
                <a:cubicBezTo>
                  <a:pt x="10234" y="582"/>
                  <a:pt x="10226" y="575"/>
                  <a:pt x="10225" y="566"/>
                </a:cubicBezTo>
                <a:cubicBezTo>
                  <a:pt x="10225" y="557"/>
                  <a:pt x="10232" y="549"/>
                  <a:pt x="10241" y="548"/>
                </a:cubicBezTo>
                <a:close/>
                <a:moveTo>
                  <a:pt x="10308" y="546"/>
                </a:moveTo>
                <a:lnTo>
                  <a:pt x="10308" y="546"/>
                </a:lnTo>
                <a:cubicBezTo>
                  <a:pt x="10317" y="545"/>
                  <a:pt x="10325" y="552"/>
                  <a:pt x="10325" y="561"/>
                </a:cubicBezTo>
                <a:cubicBezTo>
                  <a:pt x="10326" y="571"/>
                  <a:pt x="10319" y="579"/>
                  <a:pt x="10310" y="579"/>
                </a:cubicBezTo>
                <a:lnTo>
                  <a:pt x="10310" y="579"/>
                </a:lnTo>
                <a:cubicBezTo>
                  <a:pt x="10300" y="580"/>
                  <a:pt x="10293" y="573"/>
                  <a:pt x="10292" y="563"/>
                </a:cubicBezTo>
                <a:cubicBezTo>
                  <a:pt x="10291" y="554"/>
                  <a:pt x="10298" y="546"/>
                  <a:pt x="10308" y="546"/>
                </a:cubicBezTo>
                <a:close/>
                <a:moveTo>
                  <a:pt x="10374" y="543"/>
                </a:moveTo>
                <a:lnTo>
                  <a:pt x="10374" y="543"/>
                </a:lnTo>
                <a:cubicBezTo>
                  <a:pt x="10384" y="543"/>
                  <a:pt x="10391" y="550"/>
                  <a:pt x="10392" y="559"/>
                </a:cubicBezTo>
                <a:cubicBezTo>
                  <a:pt x="10392" y="568"/>
                  <a:pt x="10385" y="576"/>
                  <a:pt x="10376" y="577"/>
                </a:cubicBezTo>
                <a:lnTo>
                  <a:pt x="10376" y="577"/>
                </a:lnTo>
                <a:cubicBezTo>
                  <a:pt x="10367" y="577"/>
                  <a:pt x="10359" y="570"/>
                  <a:pt x="10359" y="561"/>
                </a:cubicBezTo>
                <a:cubicBezTo>
                  <a:pt x="10358" y="552"/>
                  <a:pt x="10365" y="544"/>
                  <a:pt x="10374" y="543"/>
                </a:cubicBezTo>
                <a:close/>
                <a:moveTo>
                  <a:pt x="10441" y="541"/>
                </a:moveTo>
                <a:lnTo>
                  <a:pt x="10441" y="541"/>
                </a:lnTo>
                <a:cubicBezTo>
                  <a:pt x="10450" y="540"/>
                  <a:pt x="10458" y="547"/>
                  <a:pt x="10459" y="557"/>
                </a:cubicBezTo>
                <a:cubicBezTo>
                  <a:pt x="10459" y="566"/>
                  <a:pt x="10452" y="574"/>
                  <a:pt x="10443" y="574"/>
                </a:cubicBezTo>
                <a:lnTo>
                  <a:pt x="10443" y="574"/>
                </a:lnTo>
                <a:cubicBezTo>
                  <a:pt x="10434" y="575"/>
                  <a:pt x="10426" y="568"/>
                  <a:pt x="10425" y="559"/>
                </a:cubicBezTo>
                <a:cubicBezTo>
                  <a:pt x="10425" y="549"/>
                  <a:pt x="10432" y="542"/>
                  <a:pt x="10441" y="541"/>
                </a:cubicBezTo>
                <a:close/>
                <a:moveTo>
                  <a:pt x="10508" y="539"/>
                </a:moveTo>
                <a:lnTo>
                  <a:pt x="10508" y="539"/>
                </a:lnTo>
                <a:cubicBezTo>
                  <a:pt x="10517" y="538"/>
                  <a:pt x="10525" y="545"/>
                  <a:pt x="10525" y="554"/>
                </a:cubicBezTo>
                <a:cubicBezTo>
                  <a:pt x="10526" y="563"/>
                  <a:pt x="10519" y="571"/>
                  <a:pt x="10510" y="572"/>
                </a:cubicBezTo>
                <a:lnTo>
                  <a:pt x="10510" y="572"/>
                </a:lnTo>
                <a:cubicBezTo>
                  <a:pt x="10500" y="572"/>
                  <a:pt x="10492" y="565"/>
                  <a:pt x="10492" y="556"/>
                </a:cubicBezTo>
                <a:cubicBezTo>
                  <a:pt x="10491" y="547"/>
                  <a:pt x="10498" y="539"/>
                  <a:pt x="10508" y="539"/>
                </a:cubicBezTo>
                <a:close/>
                <a:moveTo>
                  <a:pt x="10574" y="536"/>
                </a:moveTo>
                <a:lnTo>
                  <a:pt x="10574" y="536"/>
                </a:lnTo>
                <a:cubicBezTo>
                  <a:pt x="10583" y="536"/>
                  <a:pt x="10591" y="543"/>
                  <a:pt x="10592" y="552"/>
                </a:cubicBezTo>
                <a:cubicBezTo>
                  <a:pt x="10592" y="561"/>
                  <a:pt x="10585" y="569"/>
                  <a:pt x="10576" y="569"/>
                </a:cubicBezTo>
                <a:lnTo>
                  <a:pt x="10576" y="569"/>
                </a:lnTo>
                <a:cubicBezTo>
                  <a:pt x="10567" y="570"/>
                  <a:pt x="10559" y="563"/>
                  <a:pt x="10559" y="554"/>
                </a:cubicBezTo>
                <a:cubicBezTo>
                  <a:pt x="10558" y="545"/>
                  <a:pt x="10565" y="537"/>
                  <a:pt x="10574" y="536"/>
                </a:cubicBezTo>
                <a:close/>
                <a:moveTo>
                  <a:pt x="10641" y="534"/>
                </a:moveTo>
                <a:lnTo>
                  <a:pt x="10641" y="534"/>
                </a:lnTo>
                <a:cubicBezTo>
                  <a:pt x="10650" y="533"/>
                  <a:pt x="10658" y="540"/>
                  <a:pt x="10659" y="549"/>
                </a:cubicBezTo>
                <a:cubicBezTo>
                  <a:pt x="10659" y="559"/>
                  <a:pt x="10652" y="566"/>
                  <a:pt x="10643" y="567"/>
                </a:cubicBezTo>
                <a:lnTo>
                  <a:pt x="10643" y="567"/>
                </a:lnTo>
                <a:cubicBezTo>
                  <a:pt x="10634" y="568"/>
                  <a:pt x="10626" y="561"/>
                  <a:pt x="10625" y="551"/>
                </a:cubicBezTo>
                <a:cubicBezTo>
                  <a:pt x="10625" y="542"/>
                  <a:pt x="10632" y="534"/>
                  <a:pt x="10641" y="534"/>
                </a:cubicBezTo>
                <a:close/>
                <a:moveTo>
                  <a:pt x="10705" y="529"/>
                </a:moveTo>
                <a:lnTo>
                  <a:pt x="10705" y="529"/>
                </a:lnTo>
                <a:cubicBezTo>
                  <a:pt x="10714" y="527"/>
                  <a:pt x="10723" y="533"/>
                  <a:pt x="10725" y="542"/>
                </a:cubicBezTo>
                <a:cubicBezTo>
                  <a:pt x="10726" y="551"/>
                  <a:pt x="10720" y="560"/>
                  <a:pt x="10711" y="561"/>
                </a:cubicBezTo>
                <a:lnTo>
                  <a:pt x="10711" y="561"/>
                </a:lnTo>
                <a:cubicBezTo>
                  <a:pt x="10702" y="563"/>
                  <a:pt x="10693" y="557"/>
                  <a:pt x="10692" y="548"/>
                </a:cubicBezTo>
                <a:cubicBezTo>
                  <a:pt x="10690" y="539"/>
                  <a:pt x="10696" y="530"/>
                  <a:pt x="10705" y="529"/>
                </a:cubicBezTo>
                <a:close/>
                <a:moveTo>
                  <a:pt x="10771" y="518"/>
                </a:moveTo>
                <a:lnTo>
                  <a:pt x="10771" y="518"/>
                </a:lnTo>
                <a:cubicBezTo>
                  <a:pt x="10780" y="516"/>
                  <a:pt x="10789" y="522"/>
                  <a:pt x="10791" y="531"/>
                </a:cubicBezTo>
                <a:cubicBezTo>
                  <a:pt x="10792" y="540"/>
                  <a:pt x="10786" y="549"/>
                  <a:pt x="10777" y="551"/>
                </a:cubicBezTo>
                <a:lnTo>
                  <a:pt x="10777" y="551"/>
                </a:lnTo>
                <a:cubicBezTo>
                  <a:pt x="10768" y="552"/>
                  <a:pt x="10759" y="546"/>
                  <a:pt x="10758" y="537"/>
                </a:cubicBezTo>
                <a:cubicBezTo>
                  <a:pt x="10756" y="528"/>
                  <a:pt x="10762" y="519"/>
                  <a:pt x="10771" y="518"/>
                </a:cubicBezTo>
                <a:close/>
                <a:moveTo>
                  <a:pt x="10837" y="507"/>
                </a:moveTo>
                <a:lnTo>
                  <a:pt x="10837" y="507"/>
                </a:lnTo>
                <a:cubicBezTo>
                  <a:pt x="10846" y="505"/>
                  <a:pt x="10855" y="511"/>
                  <a:pt x="10856" y="520"/>
                </a:cubicBezTo>
                <a:cubicBezTo>
                  <a:pt x="10858" y="529"/>
                  <a:pt x="10852" y="538"/>
                  <a:pt x="10843" y="540"/>
                </a:cubicBezTo>
                <a:lnTo>
                  <a:pt x="10843" y="540"/>
                </a:lnTo>
                <a:cubicBezTo>
                  <a:pt x="10834" y="541"/>
                  <a:pt x="10825" y="535"/>
                  <a:pt x="10824" y="526"/>
                </a:cubicBezTo>
                <a:cubicBezTo>
                  <a:pt x="10822" y="517"/>
                  <a:pt x="10828" y="509"/>
                  <a:pt x="10837" y="507"/>
                </a:cubicBezTo>
                <a:close/>
                <a:moveTo>
                  <a:pt x="10903" y="496"/>
                </a:moveTo>
                <a:lnTo>
                  <a:pt x="10903" y="496"/>
                </a:lnTo>
                <a:cubicBezTo>
                  <a:pt x="10912" y="495"/>
                  <a:pt x="10921" y="501"/>
                  <a:pt x="10922" y="510"/>
                </a:cubicBezTo>
                <a:cubicBezTo>
                  <a:pt x="10924" y="519"/>
                  <a:pt x="10918" y="527"/>
                  <a:pt x="10909" y="529"/>
                </a:cubicBezTo>
                <a:lnTo>
                  <a:pt x="10909" y="529"/>
                </a:lnTo>
                <a:cubicBezTo>
                  <a:pt x="10900" y="531"/>
                  <a:pt x="10891" y="525"/>
                  <a:pt x="10889" y="516"/>
                </a:cubicBezTo>
                <a:cubicBezTo>
                  <a:pt x="10888" y="507"/>
                  <a:pt x="10894" y="498"/>
                  <a:pt x="10903" y="496"/>
                </a:cubicBezTo>
                <a:close/>
                <a:moveTo>
                  <a:pt x="10969" y="486"/>
                </a:moveTo>
                <a:lnTo>
                  <a:pt x="10969" y="486"/>
                </a:lnTo>
                <a:cubicBezTo>
                  <a:pt x="10978" y="484"/>
                  <a:pt x="10986" y="490"/>
                  <a:pt x="10988" y="499"/>
                </a:cubicBezTo>
                <a:cubicBezTo>
                  <a:pt x="10990" y="508"/>
                  <a:pt x="10984" y="517"/>
                  <a:pt x="10975" y="518"/>
                </a:cubicBezTo>
                <a:lnTo>
                  <a:pt x="10975" y="518"/>
                </a:lnTo>
                <a:cubicBezTo>
                  <a:pt x="10965" y="520"/>
                  <a:pt x="10957" y="514"/>
                  <a:pt x="10955" y="505"/>
                </a:cubicBezTo>
                <a:cubicBezTo>
                  <a:pt x="10954" y="496"/>
                  <a:pt x="10960" y="487"/>
                  <a:pt x="10969" y="486"/>
                </a:cubicBezTo>
                <a:close/>
                <a:moveTo>
                  <a:pt x="11034" y="475"/>
                </a:moveTo>
                <a:lnTo>
                  <a:pt x="11034" y="475"/>
                </a:lnTo>
                <a:cubicBezTo>
                  <a:pt x="11043" y="473"/>
                  <a:pt x="11052" y="479"/>
                  <a:pt x="11054" y="488"/>
                </a:cubicBezTo>
                <a:cubicBezTo>
                  <a:pt x="11055" y="497"/>
                  <a:pt x="11049" y="506"/>
                  <a:pt x="11040" y="508"/>
                </a:cubicBezTo>
                <a:lnTo>
                  <a:pt x="11040" y="508"/>
                </a:lnTo>
                <a:cubicBezTo>
                  <a:pt x="11031" y="509"/>
                  <a:pt x="11023" y="503"/>
                  <a:pt x="11021" y="494"/>
                </a:cubicBezTo>
                <a:cubicBezTo>
                  <a:pt x="11019" y="485"/>
                  <a:pt x="11025" y="476"/>
                  <a:pt x="11034" y="475"/>
                </a:cubicBezTo>
                <a:close/>
                <a:moveTo>
                  <a:pt x="11100" y="464"/>
                </a:moveTo>
                <a:lnTo>
                  <a:pt x="11100" y="464"/>
                </a:lnTo>
                <a:cubicBezTo>
                  <a:pt x="11109" y="462"/>
                  <a:pt x="11118" y="468"/>
                  <a:pt x="11120" y="477"/>
                </a:cubicBezTo>
                <a:cubicBezTo>
                  <a:pt x="11121" y="487"/>
                  <a:pt x="11115" y="495"/>
                  <a:pt x="11106" y="497"/>
                </a:cubicBezTo>
                <a:lnTo>
                  <a:pt x="11106" y="497"/>
                </a:lnTo>
                <a:cubicBezTo>
                  <a:pt x="11097" y="498"/>
                  <a:pt x="11088" y="492"/>
                  <a:pt x="11087" y="483"/>
                </a:cubicBezTo>
                <a:cubicBezTo>
                  <a:pt x="11085" y="474"/>
                  <a:pt x="11091" y="466"/>
                  <a:pt x="11100" y="464"/>
                </a:cubicBezTo>
                <a:close/>
                <a:moveTo>
                  <a:pt x="11166" y="453"/>
                </a:moveTo>
                <a:lnTo>
                  <a:pt x="11166" y="453"/>
                </a:lnTo>
                <a:cubicBezTo>
                  <a:pt x="11175" y="452"/>
                  <a:pt x="11184" y="458"/>
                  <a:pt x="11185" y="467"/>
                </a:cubicBezTo>
                <a:cubicBezTo>
                  <a:pt x="11187" y="476"/>
                  <a:pt x="11181" y="484"/>
                  <a:pt x="11172" y="486"/>
                </a:cubicBezTo>
                <a:lnTo>
                  <a:pt x="11172" y="486"/>
                </a:lnTo>
                <a:cubicBezTo>
                  <a:pt x="11163" y="488"/>
                  <a:pt x="11154" y="482"/>
                  <a:pt x="11153" y="473"/>
                </a:cubicBezTo>
                <a:cubicBezTo>
                  <a:pt x="11151" y="464"/>
                  <a:pt x="11157" y="455"/>
                  <a:pt x="11166" y="453"/>
                </a:cubicBezTo>
                <a:close/>
                <a:moveTo>
                  <a:pt x="11232" y="443"/>
                </a:moveTo>
                <a:lnTo>
                  <a:pt x="11232" y="443"/>
                </a:lnTo>
                <a:cubicBezTo>
                  <a:pt x="11241" y="441"/>
                  <a:pt x="11250" y="447"/>
                  <a:pt x="11251" y="456"/>
                </a:cubicBezTo>
                <a:cubicBezTo>
                  <a:pt x="11253" y="465"/>
                  <a:pt x="11247" y="474"/>
                  <a:pt x="11238" y="475"/>
                </a:cubicBezTo>
                <a:lnTo>
                  <a:pt x="11238" y="475"/>
                </a:lnTo>
                <a:cubicBezTo>
                  <a:pt x="11229" y="477"/>
                  <a:pt x="11220" y="471"/>
                  <a:pt x="11218" y="462"/>
                </a:cubicBezTo>
                <a:cubicBezTo>
                  <a:pt x="11217" y="453"/>
                  <a:pt x="11223" y="444"/>
                  <a:pt x="11232" y="443"/>
                </a:cubicBezTo>
                <a:close/>
                <a:moveTo>
                  <a:pt x="11298" y="432"/>
                </a:moveTo>
                <a:lnTo>
                  <a:pt x="11298" y="432"/>
                </a:lnTo>
                <a:cubicBezTo>
                  <a:pt x="11307" y="430"/>
                  <a:pt x="11315" y="436"/>
                  <a:pt x="11317" y="445"/>
                </a:cubicBezTo>
                <a:cubicBezTo>
                  <a:pt x="11319" y="454"/>
                  <a:pt x="11313" y="463"/>
                  <a:pt x="11304" y="465"/>
                </a:cubicBezTo>
                <a:lnTo>
                  <a:pt x="11304" y="465"/>
                </a:lnTo>
                <a:cubicBezTo>
                  <a:pt x="11295" y="466"/>
                  <a:pt x="11286" y="460"/>
                  <a:pt x="11284" y="451"/>
                </a:cubicBezTo>
                <a:cubicBezTo>
                  <a:pt x="11283" y="442"/>
                  <a:pt x="11289" y="433"/>
                  <a:pt x="11298" y="432"/>
                </a:cubicBezTo>
                <a:close/>
                <a:moveTo>
                  <a:pt x="11364" y="421"/>
                </a:moveTo>
                <a:lnTo>
                  <a:pt x="11364" y="421"/>
                </a:lnTo>
                <a:cubicBezTo>
                  <a:pt x="11373" y="419"/>
                  <a:pt x="11381" y="425"/>
                  <a:pt x="11383" y="434"/>
                </a:cubicBezTo>
                <a:cubicBezTo>
                  <a:pt x="11385" y="444"/>
                  <a:pt x="11379" y="452"/>
                  <a:pt x="11370" y="454"/>
                </a:cubicBezTo>
                <a:lnTo>
                  <a:pt x="11369" y="454"/>
                </a:lnTo>
                <a:cubicBezTo>
                  <a:pt x="11360" y="455"/>
                  <a:pt x="11352" y="449"/>
                  <a:pt x="11350" y="440"/>
                </a:cubicBezTo>
                <a:cubicBezTo>
                  <a:pt x="11348" y="431"/>
                  <a:pt x="11354" y="423"/>
                  <a:pt x="11364" y="421"/>
                </a:cubicBezTo>
                <a:close/>
                <a:moveTo>
                  <a:pt x="11429" y="410"/>
                </a:moveTo>
                <a:lnTo>
                  <a:pt x="11429" y="410"/>
                </a:lnTo>
                <a:cubicBezTo>
                  <a:pt x="11438" y="409"/>
                  <a:pt x="11447" y="415"/>
                  <a:pt x="11449" y="424"/>
                </a:cubicBezTo>
                <a:cubicBezTo>
                  <a:pt x="11450" y="433"/>
                  <a:pt x="11444" y="441"/>
                  <a:pt x="11435" y="443"/>
                </a:cubicBezTo>
                <a:lnTo>
                  <a:pt x="11435" y="443"/>
                </a:lnTo>
                <a:cubicBezTo>
                  <a:pt x="11426" y="445"/>
                  <a:pt x="11418" y="439"/>
                  <a:pt x="11416" y="430"/>
                </a:cubicBezTo>
                <a:cubicBezTo>
                  <a:pt x="11414" y="421"/>
                  <a:pt x="11420" y="412"/>
                  <a:pt x="11429" y="410"/>
                </a:cubicBezTo>
                <a:close/>
                <a:moveTo>
                  <a:pt x="11495" y="400"/>
                </a:moveTo>
                <a:lnTo>
                  <a:pt x="11495" y="400"/>
                </a:lnTo>
                <a:cubicBezTo>
                  <a:pt x="11504" y="398"/>
                  <a:pt x="11513" y="404"/>
                  <a:pt x="11515" y="413"/>
                </a:cubicBezTo>
                <a:cubicBezTo>
                  <a:pt x="11516" y="422"/>
                  <a:pt x="11510" y="431"/>
                  <a:pt x="11501" y="432"/>
                </a:cubicBezTo>
                <a:lnTo>
                  <a:pt x="11501" y="432"/>
                </a:lnTo>
                <a:cubicBezTo>
                  <a:pt x="11492" y="434"/>
                  <a:pt x="11483" y="428"/>
                  <a:pt x="11482" y="419"/>
                </a:cubicBezTo>
                <a:cubicBezTo>
                  <a:pt x="11480" y="410"/>
                  <a:pt x="11486" y="401"/>
                  <a:pt x="11495" y="400"/>
                </a:cubicBezTo>
                <a:close/>
                <a:moveTo>
                  <a:pt x="11561" y="389"/>
                </a:moveTo>
                <a:lnTo>
                  <a:pt x="11561" y="389"/>
                </a:lnTo>
                <a:cubicBezTo>
                  <a:pt x="11570" y="387"/>
                  <a:pt x="11579" y="393"/>
                  <a:pt x="11580" y="402"/>
                </a:cubicBezTo>
                <a:cubicBezTo>
                  <a:pt x="11582" y="411"/>
                  <a:pt x="11576" y="420"/>
                  <a:pt x="11567" y="422"/>
                </a:cubicBezTo>
                <a:lnTo>
                  <a:pt x="11567" y="422"/>
                </a:lnTo>
                <a:cubicBezTo>
                  <a:pt x="11558" y="423"/>
                  <a:pt x="11549" y="417"/>
                  <a:pt x="11548" y="408"/>
                </a:cubicBezTo>
                <a:cubicBezTo>
                  <a:pt x="11546" y="399"/>
                  <a:pt x="11552" y="390"/>
                  <a:pt x="11561" y="389"/>
                </a:cubicBezTo>
                <a:close/>
                <a:moveTo>
                  <a:pt x="11627" y="378"/>
                </a:moveTo>
                <a:lnTo>
                  <a:pt x="11627" y="378"/>
                </a:lnTo>
                <a:cubicBezTo>
                  <a:pt x="11636" y="376"/>
                  <a:pt x="11645" y="382"/>
                  <a:pt x="11646" y="391"/>
                </a:cubicBezTo>
                <a:cubicBezTo>
                  <a:pt x="11648" y="401"/>
                  <a:pt x="11642" y="409"/>
                  <a:pt x="11633" y="411"/>
                </a:cubicBezTo>
                <a:lnTo>
                  <a:pt x="11633" y="411"/>
                </a:lnTo>
                <a:cubicBezTo>
                  <a:pt x="11624" y="412"/>
                  <a:pt x="11615" y="406"/>
                  <a:pt x="11613" y="397"/>
                </a:cubicBezTo>
                <a:cubicBezTo>
                  <a:pt x="11612" y="388"/>
                  <a:pt x="11618" y="380"/>
                  <a:pt x="11627" y="378"/>
                </a:cubicBezTo>
                <a:close/>
                <a:moveTo>
                  <a:pt x="11693" y="367"/>
                </a:moveTo>
                <a:lnTo>
                  <a:pt x="11693" y="367"/>
                </a:lnTo>
                <a:cubicBezTo>
                  <a:pt x="11702" y="366"/>
                  <a:pt x="11710" y="372"/>
                  <a:pt x="11712" y="381"/>
                </a:cubicBezTo>
                <a:cubicBezTo>
                  <a:pt x="11714" y="390"/>
                  <a:pt x="11708" y="398"/>
                  <a:pt x="11699" y="400"/>
                </a:cubicBezTo>
                <a:lnTo>
                  <a:pt x="11699" y="400"/>
                </a:lnTo>
                <a:cubicBezTo>
                  <a:pt x="11690" y="402"/>
                  <a:pt x="11681" y="396"/>
                  <a:pt x="11679" y="387"/>
                </a:cubicBezTo>
                <a:cubicBezTo>
                  <a:pt x="11678" y="378"/>
                  <a:pt x="11684" y="369"/>
                  <a:pt x="11693" y="367"/>
                </a:cubicBezTo>
                <a:close/>
                <a:moveTo>
                  <a:pt x="11759" y="357"/>
                </a:moveTo>
                <a:lnTo>
                  <a:pt x="11759" y="357"/>
                </a:lnTo>
                <a:cubicBezTo>
                  <a:pt x="11768" y="355"/>
                  <a:pt x="11776" y="361"/>
                  <a:pt x="11778" y="370"/>
                </a:cubicBezTo>
                <a:cubicBezTo>
                  <a:pt x="11780" y="379"/>
                  <a:pt x="11774" y="388"/>
                  <a:pt x="11764" y="389"/>
                </a:cubicBezTo>
                <a:lnTo>
                  <a:pt x="11764" y="389"/>
                </a:lnTo>
                <a:cubicBezTo>
                  <a:pt x="11755" y="391"/>
                  <a:pt x="11747" y="385"/>
                  <a:pt x="11745" y="376"/>
                </a:cubicBezTo>
                <a:cubicBezTo>
                  <a:pt x="11743" y="367"/>
                  <a:pt x="11749" y="358"/>
                  <a:pt x="11759" y="357"/>
                </a:cubicBezTo>
                <a:close/>
                <a:moveTo>
                  <a:pt x="11824" y="346"/>
                </a:moveTo>
                <a:lnTo>
                  <a:pt x="11824" y="346"/>
                </a:lnTo>
                <a:cubicBezTo>
                  <a:pt x="11833" y="344"/>
                  <a:pt x="11842" y="350"/>
                  <a:pt x="11844" y="359"/>
                </a:cubicBezTo>
                <a:cubicBezTo>
                  <a:pt x="11845" y="368"/>
                  <a:pt x="11839" y="377"/>
                  <a:pt x="11830" y="379"/>
                </a:cubicBezTo>
                <a:lnTo>
                  <a:pt x="11830" y="379"/>
                </a:lnTo>
                <a:cubicBezTo>
                  <a:pt x="11821" y="380"/>
                  <a:pt x="11813" y="374"/>
                  <a:pt x="11811" y="365"/>
                </a:cubicBezTo>
                <a:cubicBezTo>
                  <a:pt x="11809" y="356"/>
                  <a:pt x="11815" y="347"/>
                  <a:pt x="11824" y="346"/>
                </a:cubicBezTo>
                <a:close/>
                <a:moveTo>
                  <a:pt x="11890" y="335"/>
                </a:moveTo>
                <a:lnTo>
                  <a:pt x="11890" y="335"/>
                </a:lnTo>
                <a:cubicBezTo>
                  <a:pt x="11899" y="333"/>
                  <a:pt x="11908" y="339"/>
                  <a:pt x="11910" y="348"/>
                </a:cubicBezTo>
                <a:cubicBezTo>
                  <a:pt x="11911" y="358"/>
                  <a:pt x="11905" y="366"/>
                  <a:pt x="11896" y="368"/>
                </a:cubicBezTo>
                <a:lnTo>
                  <a:pt x="11896" y="368"/>
                </a:lnTo>
                <a:cubicBezTo>
                  <a:pt x="11887" y="369"/>
                  <a:pt x="11878" y="363"/>
                  <a:pt x="11877" y="354"/>
                </a:cubicBezTo>
                <a:cubicBezTo>
                  <a:pt x="11875" y="345"/>
                  <a:pt x="11881" y="337"/>
                  <a:pt x="11890" y="335"/>
                </a:cubicBezTo>
                <a:close/>
                <a:moveTo>
                  <a:pt x="11956" y="324"/>
                </a:moveTo>
                <a:lnTo>
                  <a:pt x="11956" y="324"/>
                </a:lnTo>
                <a:cubicBezTo>
                  <a:pt x="11965" y="323"/>
                  <a:pt x="11974" y="329"/>
                  <a:pt x="11975" y="338"/>
                </a:cubicBezTo>
                <a:cubicBezTo>
                  <a:pt x="11977" y="347"/>
                  <a:pt x="11971" y="355"/>
                  <a:pt x="11962" y="357"/>
                </a:cubicBezTo>
                <a:lnTo>
                  <a:pt x="11962" y="357"/>
                </a:lnTo>
                <a:cubicBezTo>
                  <a:pt x="11953" y="359"/>
                  <a:pt x="11944" y="353"/>
                  <a:pt x="11943" y="344"/>
                </a:cubicBezTo>
                <a:cubicBezTo>
                  <a:pt x="11941" y="335"/>
                  <a:pt x="11947" y="326"/>
                  <a:pt x="11956" y="324"/>
                </a:cubicBezTo>
                <a:close/>
                <a:moveTo>
                  <a:pt x="12022" y="314"/>
                </a:moveTo>
                <a:lnTo>
                  <a:pt x="12022" y="314"/>
                </a:lnTo>
                <a:cubicBezTo>
                  <a:pt x="12031" y="312"/>
                  <a:pt x="12040" y="318"/>
                  <a:pt x="12041" y="327"/>
                </a:cubicBezTo>
                <a:cubicBezTo>
                  <a:pt x="12043" y="336"/>
                  <a:pt x="12037" y="345"/>
                  <a:pt x="12028" y="346"/>
                </a:cubicBezTo>
                <a:lnTo>
                  <a:pt x="12028" y="346"/>
                </a:lnTo>
                <a:cubicBezTo>
                  <a:pt x="12019" y="348"/>
                  <a:pt x="12010" y="342"/>
                  <a:pt x="12008" y="333"/>
                </a:cubicBezTo>
                <a:cubicBezTo>
                  <a:pt x="12007" y="324"/>
                  <a:pt x="12013" y="315"/>
                  <a:pt x="12022" y="314"/>
                </a:cubicBezTo>
                <a:close/>
                <a:moveTo>
                  <a:pt x="12088" y="303"/>
                </a:moveTo>
                <a:lnTo>
                  <a:pt x="12088" y="303"/>
                </a:lnTo>
                <a:cubicBezTo>
                  <a:pt x="12097" y="301"/>
                  <a:pt x="12105" y="307"/>
                  <a:pt x="12107" y="316"/>
                </a:cubicBezTo>
                <a:cubicBezTo>
                  <a:pt x="12109" y="325"/>
                  <a:pt x="12103" y="334"/>
                  <a:pt x="12094" y="336"/>
                </a:cubicBezTo>
                <a:lnTo>
                  <a:pt x="12094" y="336"/>
                </a:lnTo>
                <a:cubicBezTo>
                  <a:pt x="12085" y="337"/>
                  <a:pt x="12076" y="331"/>
                  <a:pt x="12074" y="322"/>
                </a:cubicBezTo>
                <a:cubicBezTo>
                  <a:pt x="12073" y="313"/>
                  <a:pt x="12079" y="304"/>
                  <a:pt x="12088" y="303"/>
                </a:cubicBezTo>
                <a:close/>
                <a:moveTo>
                  <a:pt x="12153" y="292"/>
                </a:moveTo>
                <a:lnTo>
                  <a:pt x="12154" y="292"/>
                </a:lnTo>
                <a:cubicBezTo>
                  <a:pt x="12163" y="290"/>
                  <a:pt x="12171" y="296"/>
                  <a:pt x="12173" y="305"/>
                </a:cubicBezTo>
                <a:cubicBezTo>
                  <a:pt x="12175" y="315"/>
                  <a:pt x="12169" y="323"/>
                  <a:pt x="12159" y="325"/>
                </a:cubicBezTo>
                <a:lnTo>
                  <a:pt x="12159" y="325"/>
                </a:lnTo>
                <a:cubicBezTo>
                  <a:pt x="12150" y="327"/>
                  <a:pt x="12142" y="321"/>
                  <a:pt x="12140" y="311"/>
                </a:cubicBezTo>
                <a:cubicBezTo>
                  <a:pt x="12138" y="302"/>
                  <a:pt x="12144" y="294"/>
                  <a:pt x="12153" y="292"/>
                </a:cubicBezTo>
                <a:close/>
                <a:moveTo>
                  <a:pt x="12219" y="281"/>
                </a:moveTo>
                <a:lnTo>
                  <a:pt x="12219" y="281"/>
                </a:lnTo>
                <a:cubicBezTo>
                  <a:pt x="12228" y="280"/>
                  <a:pt x="12237" y="286"/>
                  <a:pt x="12239" y="295"/>
                </a:cubicBezTo>
                <a:cubicBezTo>
                  <a:pt x="12240" y="304"/>
                  <a:pt x="12234" y="312"/>
                  <a:pt x="12225" y="314"/>
                </a:cubicBezTo>
                <a:lnTo>
                  <a:pt x="12225" y="314"/>
                </a:lnTo>
                <a:cubicBezTo>
                  <a:pt x="12216" y="316"/>
                  <a:pt x="12208" y="310"/>
                  <a:pt x="12206" y="301"/>
                </a:cubicBezTo>
                <a:cubicBezTo>
                  <a:pt x="12204" y="292"/>
                  <a:pt x="12210" y="283"/>
                  <a:pt x="12219" y="281"/>
                </a:cubicBezTo>
                <a:close/>
                <a:moveTo>
                  <a:pt x="12285" y="271"/>
                </a:moveTo>
                <a:lnTo>
                  <a:pt x="12285" y="271"/>
                </a:lnTo>
                <a:cubicBezTo>
                  <a:pt x="12294" y="269"/>
                  <a:pt x="12303" y="275"/>
                  <a:pt x="12305" y="284"/>
                </a:cubicBezTo>
                <a:cubicBezTo>
                  <a:pt x="12306" y="293"/>
                  <a:pt x="12300" y="302"/>
                  <a:pt x="12291" y="303"/>
                </a:cubicBezTo>
                <a:lnTo>
                  <a:pt x="12291" y="303"/>
                </a:lnTo>
                <a:cubicBezTo>
                  <a:pt x="12282" y="305"/>
                  <a:pt x="12273" y="299"/>
                  <a:pt x="12272" y="290"/>
                </a:cubicBezTo>
                <a:cubicBezTo>
                  <a:pt x="12270" y="281"/>
                  <a:pt x="12276" y="272"/>
                  <a:pt x="12285" y="271"/>
                </a:cubicBezTo>
                <a:close/>
                <a:moveTo>
                  <a:pt x="12351" y="260"/>
                </a:moveTo>
                <a:lnTo>
                  <a:pt x="12351" y="260"/>
                </a:lnTo>
                <a:cubicBezTo>
                  <a:pt x="12360" y="258"/>
                  <a:pt x="12369" y="264"/>
                  <a:pt x="12370" y="273"/>
                </a:cubicBezTo>
                <a:cubicBezTo>
                  <a:pt x="12372" y="282"/>
                  <a:pt x="12366" y="291"/>
                  <a:pt x="12357" y="293"/>
                </a:cubicBezTo>
                <a:lnTo>
                  <a:pt x="12357" y="293"/>
                </a:lnTo>
                <a:cubicBezTo>
                  <a:pt x="12348" y="294"/>
                  <a:pt x="12339" y="288"/>
                  <a:pt x="12338" y="279"/>
                </a:cubicBezTo>
                <a:cubicBezTo>
                  <a:pt x="12336" y="270"/>
                  <a:pt x="12342" y="261"/>
                  <a:pt x="12351" y="260"/>
                </a:cubicBezTo>
                <a:close/>
                <a:moveTo>
                  <a:pt x="12417" y="249"/>
                </a:moveTo>
                <a:lnTo>
                  <a:pt x="12417" y="249"/>
                </a:lnTo>
                <a:cubicBezTo>
                  <a:pt x="12426" y="247"/>
                  <a:pt x="12435" y="253"/>
                  <a:pt x="12436" y="262"/>
                </a:cubicBezTo>
                <a:cubicBezTo>
                  <a:pt x="12438" y="272"/>
                  <a:pt x="12432" y="280"/>
                  <a:pt x="12423" y="282"/>
                </a:cubicBezTo>
                <a:lnTo>
                  <a:pt x="12423" y="282"/>
                </a:lnTo>
                <a:cubicBezTo>
                  <a:pt x="12414" y="284"/>
                  <a:pt x="12405" y="278"/>
                  <a:pt x="12403" y="268"/>
                </a:cubicBezTo>
                <a:cubicBezTo>
                  <a:pt x="12402" y="259"/>
                  <a:pt x="12408" y="251"/>
                  <a:pt x="12417" y="249"/>
                </a:cubicBezTo>
                <a:close/>
                <a:moveTo>
                  <a:pt x="12483" y="238"/>
                </a:moveTo>
                <a:lnTo>
                  <a:pt x="12483" y="238"/>
                </a:lnTo>
                <a:cubicBezTo>
                  <a:pt x="12492" y="237"/>
                  <a:pt x="12500" y="243"/>
                  <a:pt x="12502" y="252"/>
                </a:cubicBezTo>
                <a:cubicBezTo>
                  <a:pt x="12504" y="261"/>
                  <a:pt x="12498" y="269"/>
                  <a:pt x="12489" y="271"/>
                </a:cubicBezTo>
                <a:lnTo>
                  <a:pt x="12489" y="271"/>
                </a:lnTo>
                <a:cubicBezTo>
                  <a:pt x="12480" y="273"/>
                  <a:pt x="12471" y="267"/>
                  <a:pt x="12469" y="258"/>
                </a:cubicBezTo>
                <a:cubicBezTo>
                  <a:pt x="12468" y="249"/>
                  <a:pt x="12474" y="240"/>
                  <a:pt x="12483" y="238"/>
                </a:cubicBezTo>
                <a:close/>
                <a:moveTo>
                  <a:pt x="12548" y="228"/>
                </a:moveTo>
                <a:lnTo>
                  <a:pt x="12548" y="228"/>
                </a:lnTo>
                <a:cubicBezTo>
                  <a:pt x="12558" y="226"/>
                  <a:pt x="12566" y="232"/>
                  <a:pt x="12568" y="241"/>
                </a:cubicBezTo>
                <a:cubicBezTo>
                  <a:pt x="12570" y="250"/>
                  <a:pt x="12563" y="259"/>
                  <a:pt x="12554" y="260"/>
                </a:cubicBezTo>
                <a:lnTo>
                  <a:pt x="12554" y="260"/>
                </a:lnTo>
                <a:cubicBezTo>
                  <a:pt x="12545" y="262"/>
                  <a:pt x="12537" y="256"/>
                  <a:pt x="12535" y="247"/>
                </a:cubicBezTo>
                <a:cubicBezTo>
                  <a:pt x="12533" y="238"/>
                  <a:pt x="12539" y="229"/>
                  <a:pt x="12548" y="228"/>
                </a:cubicBezTo>
                <a:close/>
                <a:moveTo>
                  <a:pt x="12614" y="217"/>
                </a:moveTo>
                <a:lnTo>
                  <a:pt x="12614" y="217"/>
                </a:lnTo>
                <a:cubicBezTo>
                  <a:pt x="12623" y="215"/>
                  <a:pt x="12632" y="221"/>
                  <a:pt x="12634" y="230"/>
                </a:cubicBezTo>
                <a:cubicBezTo>
                  <a:pt x="12635" y="239"/>
                  <a:pt x="12629" y="248"/>
                  <a:pt x="12620" y="250"/>
                </a:cubicBezTo>
                <a:lnTo>
                  <a:pt x="12620" y="250"/>
                </a:lnTo>
                <a:cubicBezTo>
                  <a:pt x="12611" y="251"/>
                  <a:pt x="12603" y="245"/>
                  <a:pt x="12601" y="236"/>
                </a:cubicBezTo>
                <a:cubicBezTo>
                  <a:pt x="12599" y="227"/>
                  <a:pt x="12605" y="218"/>
                  <a:pt x="12614" y="217"/>
                </a:cubicBezTo>
                <a:close/>
                <a:moveTo>
                  <a:pt x="12680" y="206"/>
                </a:moveTo>
                <a:lnTo>
                  <a:pt x="12680" y="206"/>
                </a:lnTo>
                <a:cubicBezTo>
                  <a:pt x="12689" y="204"/>
                  <a:pt x="12698" y="210"/>
                  <a:pt x="12700" y="219"/>
                </a:cubicBezTo>
                <a:cubicBezTo>
                  <a:pt x="12701" y="229"/>
                  <a:pt x="12695" y="237"/>
                  <a:pt x="12686" y="239"/>
                </a:cubicBezTo>
                <a:lnTo>
                  <a:pt x="12686" y="239"/>
                </a:lnTo>
                <a:cubicBezTo>
                  <a:pt x="12677" y="241"/>
                  <a:pt x="12668" y="235"/>
                  <a:pt x="12667" y="225"/>
                </a:cubicBezTo>
                <a:cubicBezTo>
                  <a:pt x="12665" y="216"/>
                  <a:pt x="12671" y="208"/>
                  <a:pt x="12680" y="206"/>
                </a:cubicBezTo>
                <a:close/>
                <a:moveTo>
                  <a:pt x="12746" y="195"/>
                </a:moveTo>
                <a:lnTo>
                  <a:pt x="12746" y="195"/>
                </a:lnTo>
                <a:cubicBezTo>
                  <a:pt x="12755" y="194"/>
                  <a:pt x="12764" y="200"/>
                  <a:pt x="12765" y="209"/>
                </a:cubicBezTo>
                <a:cubicBezTo>
                  <a:pt x="12767" y="218"/>
                  <a:pt x="12761" y="226"/>
                  <a:pt x="12752" y="228"/>
                </a:cubicBezTo>
                <a:lnTo>
                  <a:pt x="12752" y="228"/>
                </a:lnTo>
                <a:cubicBezTo>
                  <a:pt x="12743" y="230"/>
                  <a:pt x="12734" y="224"/>
                  <a:pt x="12733" y="215"/>
                </a:cubicBezTo>
                <a:cubicBezTo>
                  <a:pt x="12731" y="206"/>
                  <a:pt x="12737" y="197"/>
                  <a:pt x="12746" y="195"/>
                </a:cubicBezTo>
                <a:close/>
                <a:moveTo>
                  <a:pt x="12812" y="185"/>
                </a:moveTo>
                <a:lnTo>
                  <a:pt x="12812" y="185"/>
                </a:lnTo>
                <a:cubicBezTo>
                  <a:pt x="12821" y="183"/>
                  <a:pt x="12830" y="189"/>
                  <a:pt x="12831" y="198"/>
                </a:cubicBezTo>
                <a:cubicBezTo>
                  <a:pt x="12833" y="207"/>
                  <a:pt x="12827" y="216"/>
                  <a:pt x="12818" y="217"/>
                </a:cubicBezTo>
                <a:lnTo>
                  <a:pt x="12818" y="217"/>
                </a:lnTo>
                <a:cubicBezTo>
                  <a:pt x="12809" y="219"/>
                  <a:pt x="12800" y="213"/>
                  <a:pt x="12798" y="204"/>
                </a:cubicBezTo>
                <a:cubicBezTo>
                  <a:pt x="12797" y="195"/>
                  <a:pt x="12803" y="186"/>
                  <a:pt x="12812" y="185"/>
                </a:cubicBezTo>
                <a:close/>
                <a:moveTo>
                  <a:pt x="12878" y="174"/>
                </a:moveTo>
                <a:lnTo>
                  <a:pt x="12878" y="174"/>
                </a:lnTo>
                <a:cubicBezTo>
                  <a:pt x="12887" y="172"/>
                  <a:pt x="12895" y="178"/>
                  <a:pt x="12897" y="187"/>
                </a:cubicBezTo>
                <a:cubicBezTo>
                  <a:pt x="12899" y="196"/>
                  <a:pt x="12893" y="205"/>
                  <a:pt x="12884" y="207"/>
                </a:cubicBezTo>
                <a:lnTo>
                  <a:pt x="12884" y="207"/>
                </a:lnTo>
                <a:cubicBezTo>
                  <a:pt x="12874" y="208"/>
                  <a:pt x="12866" y="202"/>
                  <a:pt x="12864" y="193"/>
                </a:cubicBezTo>
                <a:cubicBezTo>
                  <a:pt x="12863" y="184"/>
                  <a:pt x="12869" y="175"/>
                  <a:pt x="12878" y="174"/>
                </a:cubicBezTo>
                <a:close/>
                <a:moveTo>
                  <a:pt x="12943" y="163"/>
                </a:moveTo>
                <a:lnTo>
                  <a:pt x="12943" y="163"/>
                </a:lnTo>
                <a:cubicBezTo>
                  <a:pt x="12953" y="161"/>
                  <a:pt x="12961" y="167"/>
                  <a:pt x="12963" y="176"/>
                </a:cubicBezTo>
                <a:cubicBezTo>
                  <a:pt x="12964" y="186"/>
                  <a:pt x="12958" y="194"/>
                  <a:pt x="12949" y="196"/>
                </a:cubicBezTo>
                <a:lnTo>
                  <a:pt x="12949" y="196"/>
                </a:lnTo>
                <a:cubicBezTo>
                  <a:pt x="12940" y="198"/>
                  <a:pt x="12932" y="192"/>
                  <a:pt x="12930" y="182"/>
                </a:cubicBezTo>
                <a:cubicBezTo>
                  <a:pt x="12928" y="173"/>
                  <a:pt x="12934" y="165"/>
                  <a:pt x="12943" y="163"/>
                </a:cubicBezTo>
                <a:close/>
                <a:moveTo>
                  <a:pt x="13009" y="152"/>
                </a:moveTo>
                <a:lnTo>
                  <a:pt x="13009" y="152"/>
                </a:lnTo>
                <a:cubicBezTo>
                  <a:pt x="13018" y="151"/>
                  <a:pt x="13027" y="157"/>
                  <a:pt x="13029" y="166"/>
                </a:cubicBezTo>
                <a:cubicBezTo>
                  <a:pt x="13030" y="175"/>
                  <a:pt x="13024" y="183"/>
                  <a:pt x="13015" y="185"/>
                </a:cubicBezTo>
                <a:lnTo>
                  <a:pt x="13015" y="185"/>
                </a:lnTo>
                <a:cubicBezTo>
                  <a:pt x="13006" y="187"/>
                  <a:pt x="12997" y="181"/>
                  <a:pt x="12996" y="172"/>
                </a:cubicBezTo>
                <a:cubicBezTo>
                  <a:pt x="12994" y="163"/>
                  <a:pt x="13000" y="154"/>
                  <a:pt x="13009" y="152"/>
                </a:cubicBezTo>
                <a:close/>
                <a:moveTo>
                  <a:pt x="13075" y="142"/>
                </a:moveTo>
                <a:lnTo>
                  <a:pt x="13075" y="142"/>
                </a:lnTo>
                <a:cubicBezTo>
                  <a:pt x="13084" y="140"/>
                  <a:pt x="13093" y="146"/>
                  <a:pt x="13094" y="155"/>
                </a:cubicBezTo>
                <a:cubicBezTo>
                  <a:pt x="13096" y="164"/>
                  <a:pt x="13090" y="173"/>
                  <a:pt x="13081" y="174"/>
                </a:cubicBezTo>
                <a:lnTo>
                  <a:pt x="13081" y="174"/>
                </a:lnTo>
                <a:cubicBezTo>
                  <a:pt x="13072" y="176"/>
                  <a:pt x="13063" y="170"/>
                  <a:pt x="13062" y="161"/>
                </a:cubicBezTo>
                <a:cubicBezTo>
                  <a:pt x="13060" y="152"/>
                  <a:pt x="13066" y="143"/>
                  <a:pt x="13075" y="142"/>
                </a:cubicBezTo>
                <a:close/>
                <a:moveTo>
                  <a:pt x="13141" y="131"/>
                </a:moveTo>
                <a:lnTo>
                  <a:pt x="13141" y="131"/>
                </a:lnTo>
                <a:cubicBezTo>
                  <a:pt x="13150" y="129"/>
                  <a:pt x="13159" y="135"/>
                  <a:pt x="13160" y="144"/>
                </a:cubicBezTo>
                <a:cubicBezTo>
                  <a:pt x="13162" y="153"/>
                  <a:pt x="13156" y="162"/>
                  <a:pt x="13147" y="164"/>
                </a:cubicBezTo>
                <a:lnTo>
                  <a:pt x="13147" y="164"/>
                </a:lnTo>
                <a:cubicBezTo>
                  <a:pt x="13138" y="165"/>
                  <a:pt x="13129" y="159"/>
                  <a:pt x="13127" y="150"/>
                </a:cubicBezTo>
                <a:cubicBezTo>
                  <a:pt x="13126" y="141"/>
                  <a:pt x="13132" y="132"/>
                  <a:pt x="13141" y="131"/>
                </a:cubicBezTo>
                <a:close/>
                <a:moveTo>
                  <a:pt x="13207" y="120"/>
                </a:moveTo>
                <a:lnTo>
                  <a:pt x="13207" y="120"/>
                </a:lnTo>
                <a:cubicBezTo>
                  <a:pt x="13216" y="118"/>
                  <a:pt x="13224" y="124"/>
                  <a:pt x="13226" y="134"/>
                </a:cubicBezTo>
                <a:cubicBezTo>
                  <a:pt x="13228" y="143"/>
                  <a:pt x="13222" y="151"/>
                  <a:pt x="13213" y="153"/>
                </a:cubicBezTo>
                <a:lnTo>
                  <a:pt x="13213" y="153"/>
                </a:lnTo>
                <a:cubicBezTo>
                  <a:pt x="13204" y="155"/>
                  <a:pt x="13195" y="149"/>
                  <a:pt x="13193" y="139"/>
                </a:cubicBezTo>
                <a:cubicBezTo>
                  <a:pt x="13192" y="130"/>
                  <a:pt x="13198" y="122"/>
                  <a:pt x="13207" y="120"/>
                </a:cubicBezTo>
                <a:close/>
                <a:moveTo>
                  <a:pt x="13273" y="109"/>
                </a:moveTo>
                <a:lnTo>
                  <a:pt x="13273" y="109"/>
                </a:lnTo>
                <a:cubicBezTo>
                  <a:pt x="13282" y="108"/>
                  <a:pt x="13290" y="114"/>
                  <a:pt x="13292" y="123"/>
                </a:cubicBezTo>
                <a:cubicBezTo>
                  <a:pt x="13294" y="132"/>
                  <a:pt x="13288" y="140"/>
                  <a:pt x="13279" y="142"/>
                </a:cubicBezTo>
                <a:lnTo>
                  <a:pt x="13279" y="142"/>
                </a:lnTo>
                <a:cubicBezTo>
                  <a:pt x="13269" y="144"/>
                  <a:pt x="13261" y="138"/>
                  <a:pt x="13259" y="129"/>
                </a:cubicBezTo>
                <a:cubicBezTo>
                  <a:pt x="13257" y="120"/>
                  <a:pt x="13264" y="111"/>
                  <a:pt x="13273" y="109"/>
                </a:cubicBezTo>
                <a:close/>
                <a:moveTo>
                  <a:pt x="13338" y="99"/>
                </a:moveTo>
                <a:lnTo>
                  <a:pt x="13338" y="99"/>
                </a:lnTo>
                <a:cubicBezTo>
                  <a:pt x="13347" y="97"/>
                  <a:pt x="13356" y="103"/>
                  <a:pt x="13358" y="112"/>
                </a:cubicBezTo>
                <a:cubicBezTo>
                  <a:pt x="13359" y="121"/>
                  <a:pt x="13353" y="130"/>
                  <a:pt x="13344" y="131"/>
                </a:cubicBezTo>
                <a:lnTo>
                  <a:pt x="13344" y="131"/>
                </a:lnTo>
                <a:cubicBezTo>
                  <a:pt x="13335" y="133"/>
                  <a:pt x="13327" y="127"/>
                  <a:pt x="13325" y="118"/>
                </a:cubicBezTo>
                <a:cubicBezTo>
                  <a:pt x="13323" y="109"/>
                  <a:pt x="13329" y="100"/>
                  <a:pt x="13338" y="99"/>
                </a:cubicBezTo>
                <a:close/>
                <a:moveTo>
                  <a:pt x="13404" y="88"/>
                </a:moveTo>
                <a:lnTo>
                  <a:pt x="13404" y="88"/>
                </a:lnTo>
                <a:cubicBezTo>
                  <a:pt x="13413" y="86"/>
                  <a:pt x="13422" y="92"/>
                  <a:pt x="13424" y="101"/>
                </a:cubicBezTo>
                <a:cubicBezTo>
                  <a:pt x="13425" y="110"/>
                  <a:pt x="13419" y="119"/>
                  <a:pt x="13410" y="121"/>
                </a:cubicBezTo>
                <a:lnTo>
                  <a:pt x="13410" y="121"/>
                </a:lnTo>
                <a:cubicBezTo>
                  <a:pt x="13401" y="122"/>
                  <a:pt x="13392" y="116"/>
                  <a:pt x="13391" y="107"/>
                </a:cubicBezTo>
                <a:cubicBezTo>
                  <a:pt x="13389" y="98"/>
                  <a:pt x="13395" y="90"/>
                  <a:pt x="13404" y="88"/>
                </a:cubicBezTo>
                <a:close/>
                <a:moveTo>
                  <a:pt x="13470" y="77"/>
                </a:moveTo>
                <a:lnTo>
                  <a:pt x="13470" y="77"/>
                </a:lnTo>
                <a:cubicBezTo>
                  <a:pt x="13479" y="75"/>
                  <a:pt x="13488" y="81"/>
                  <a:pt x="13489" y="91"/>
                </a:cubicBezTo>
                <a:cubicBezTo>
                  <a:pt x="13491" y="100"/>
                  <a:pt x="13485" y="108"/>
                  <a:pt x="13476" y="110"/>
                </a:cubicBezTo>
                <a:lnTo>
                  <a:pt x="13476" y="110"/>
                </a:lnTo>
                <a:cubicBezTo>
                  <a:pt x="13467" y="112"/>
                  <a:pt x="13458" y="106"/>
                  <a:pt x="13457" y="96"/>
                </a:cubicBezTo>
                <a:cubicBezTo>
                  <a:pt x="13455" y="87"/>
                  <a:pt x="13461" y="79"/>
                  <a:pt x="13470" y="77"/>
                </a:cubicBezTo>
                <a:close/>
                <a:moveTo>
                  <a:pt x="13536" y="66"/>
                </a:moveTo>
                <a:lnTo>
                  <a:pt x="13536" y="66"/>
                </a:lnTo>
                <a:cubicBezTo>
                  <a:pt x="13545" y="65"/>
                  <a:pt x="13554" y="71"/>
                  <a:pt x="13555" y="80"/>
                </a:cubicBezTo>
                <a:cubicBezTo>
                  <a:pt x="13557" y="89"/>
                  <a:pt x="13551" y="98"/>
                  <a:pt x="13542" y="99"/>
                </a:cubicBezTo>
                <a:lnTo>
                  <a:pt x="13542" y="99"/>
                </a:lnTo>
                <a:cubicBezTo>
                  <a:pt x="13533" y="101"/>
                  <a:pt x="13524" y="95"/>
                  <a:pt x="13522" y="86"/>
                </a:cubicBezTo>
                <a:cubicBezTo>
                  <a:pt x="13521" y="77"/>
                  <a:pt x="13527" y="68"/>
                  <a:pt x="13536" y="66"/>
                </a:cubicBezTo>
                <a:close/>
                <a:moveTo>
                  <a:pt x="13602" y="56"/>
                </a:moveTo>
                <a:lnTo>
                  <a:pt x="13602" y="56"/>
                </a:lnTo>
                <a:cubicBezTo>
                  <a:pt x="13611" y="54"/>
                  <a:pt x="13619" y="60"/>
                  <a:pt x="13621" y="69"/>
                </a:cubicBezTo>
                <a:cubicBezTo>
                  <a:pt x="13623" y="78"/>
                  <a:pt x="13617" y="87"/>
                  <a:pt x="13608" y="88"/>
                </a:cubicBezTo>
                <a:lnTo>
                  <a:pt x="13608" y="88"/>
                </a:lnTo>
                <a:cubicBezTo>
                  <a:pt x="13599" y="90"/>
                  <a:pt x="13590" y="84"/>
                  <a:pt x="13588" y="75"/>
                </a:cubicBezTo>
                <a:cubicBezTo>
                  <a:pt x="13587" y="66"/>
                  <a:pt x="13593" y="57"/>
                  <a:pt x="13602" y="56"/>
                </a:cubicBezTo>
                <a:close/>
                <a:moveTo>
                  <a:pt x="13668" y="45"/>
                </a:moveTo>
                <a:lnTo>
                  <a:pt x="13668" y="45"/>
                </a:lnTo>
                <a:cubicBezTo>
                  <a:pt x="13677" y="43"/>
                  <a:pt x="13685" y="49"/>
                  <a:pt x="13687" y="58"/>
                </a:cubicBezTo>
                <a:cubicBezTo>
                  <a:pt x="13689" y="67"/>
                  <a:pt x="13683" y="76"/>
                  <a:pt x="13674" y="78"/>
                </a:cubicBezTo>
                <a:lnTo>
                  <a:pt x="13674" y="78"/>
                </a:lnTo>
                <a:cubicBezTo>
                  <a:pt x="13664" y="79"/>
                  <a:pt x="13656" y="73"/>
                  <a:pt x="13654" y="64"/>
                </a:cubicBezTo>
                <a:cubicBezTo>
                  <a:pt x="13652" y="55"/>
                  <a:pt x="13658" y="47"/>
                  <a:pt x="13668" y="45"/>
                </a:cubicBezTo>
                <a:close/>
                <a:moveTo>
                  <a:pt x="13733" y="34"/>
                </a:moveTo>
                <a:lnTo>
                  <a:pt x="13733" y="34"/>
                </a:lnTo>
                <a:cubicBezTo>
                  <a:pt x="13742" y="32"/>
                  <a:pt x="13751" y="38"/>
                  <a:pt x="13753" y="48"/>
                </a:cubicBezTo>
                <a:cubicBezTo>
                  <a:pt x="13754" y="57"/>
                  <a:pt x="13748" y="65"/>
                  <a:pt x="13739" y="67"/>
                </a:cubicBezTo>
                <a:lnTo>
                  <a:pt x="13739" y="67"/>
                </a:lnTo>
                <a:cubicBezTo>
                  <a:pt x="13730" y="69"/>
                  <a:pt x="13722" y="63"/>
                  <a:pt x="13720" y="54"/>
                </a:cubicBezTo>
                <a:cubicBezTo>
                  <a:pt x="13718" y="44"/>
                  <a:pt x="13724" y="36"/>
                  <a:pt x="13733" y="34"/>
                </a:cubicBezTo>
                <a:close/>
                <a:moveTo>
                  <a:pt x="13799" y="23"/>
                </a:moveTo>
                <a:lnTo>
                  <a:pt x="13799" y="23"/>
                </a:lnTo>
                <a:cubicBezTo>
                  <a:pt x="13808" y="22"/>
                  <a:pt x="13817" y="28"/>
                  <a:pt x="13819" y="37"/>
                </a:cubicBezTo>
                <a:cubicBezTo>
                  <a:pt x="13820" y="46"/>
                  <a:pt x="13814" y="55"/>
                  <a:pt x="13805" y="56"/>
                </a:cubicBezTo>
                <a:lnTo>
                  <a:pt x="13805" y="56"/>
                </a:lnTo>
                <a:cubicBezTo>
                  <a:pt x="13796" y="58"/>
                  <a:pt x="13787" y="52"/>
                  <a:pt x="13786" y="43"/>
                </a:cubicBezTo>
                <a:cubicBezTo>
                  <a:pt x="13784" y="34"/>
                  <a:pt x="13790" y="25"/>
                  <a:pt x="13799" y="23"/>
                </a:cubicBezTo>
                <a:close/>
                <a:moveTo>
                  <a:pt x="13865" y="13"/>
                </a:moveTo>
                <a:lnTo>
                  <a:pt x="13865" y="13"/>
                </a:lnTo>
                <a:cubicBezTo>
                  <a:pt x="13874" y="11"/>
                  <a:pt x="13883" y="17"/>
                  <a:pt x="13884" y="26"/>
                </a:cubicBezTo>
                <a:cubicBezTo>
                  <a:pt x="13886" y="35"/>
                  <a:pt x="13880" y="44"/>
                  <a:pt x="13871" y="45"/>
                </a:cubicBezTo>
                <a:lnTo>
                  <a:pt x="13871" y="45"/>
                </a:lnTo>
                <a:cubicBezTo>
                  <a:pt x="13862" y="47"/>
                  <a:pt x="13853" y="41"/>
                  <a:pt x="13852" y="32"/>
                </a:cubicBezTo>
                <a:cubicBezTo>
                  <a:pt x="13850" y="23"/>
                  <a:pt x="13856" y="14"/>
                  <a:pt x="13865" y="13"/>
                </a:cubicBezTo>
                <a:close/>
                <a:moveTo>
                  <a:pt x="13931" y="2"/>
                </a:moveTo>
                <a:lnTo>
                  <a:pt x="13931" y="2"/>
                </a:lnTo>
                <a:cubicBezTo>
                  <a:pt x="13940" y="0"/>
                  <a:pt x="13949" y="6"/>
                  <a:pt x="13950" y="15"/>
                </a:cubicBezTo>
                <a:cubicBezTo>
                  <a:pt x="13952" y="24"/>
                  <a:pt x="13946" y="33"/>
                  <a:pt x="13937" y="35"/>
                </a:cubicBezTo>
                <a:lnTo>
                  <a:pt x="13937" y="35"/>
                </a:lnTo>
                <a:cubicBezTo>
                  <a:pt x="13928" y="36"/>
                  <a:pt x="13919" y="30"/>
                  <a:pt x="13917" y="21"/>
                </a:cubicBezTo>
                <a:cubicBezTo>
                  <a:pt x="13916" y="12"/>
                  <a:pt x="13922" y="4"/>
                  <a:pt x="13931" y="2"/>
                </a:cubicBez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51" name="Freeform 123"/>
          <p:cNvSpPr>
            <a:spLocks/>
          </p:cNvSpPr>
          <p:nvPr/>
        </p:nvSpPr>
        <p:spPr bwMode="auto">
          <a:xfrm>
            <a:off x="2394297" y="1329085"/>
            <a:ext cx="331787" cy="1597025"/>
          </a:xfrm>
          <a:custGeom>
            <a:avLst/>
            <a:gdLst>
              <a:gd fmla="*/ 209 w 209" name="T0"/>
              <a:gd fmla="*/ 0 h 1006" name="T1"/>
              <a:gd fmla="*/ 104 w 209" name="T2"/>
              <a:gd fmla="*/ 482 h 1006" name="T3"/>
              <a:gd fmla="*/ 52 w 209" name="T4"/>
              <a:gd fmla="*/ 691 h 1006" name="T5"/>
              <a:gd fmla="*/ 0 w 209" name="T6"/>
              <a:gd fmla="*/ 1006 h 1006" name="T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b="b" l="0" r="r" t="0"/>
            <a:pathLst>
              <a:path h="1006" w="209">
                <a:moveTo>
                  <a:pt x="209" y="0"/>
                </a:moveTo>
                <a:lnTo>
                  <a:pt x="104" y="482"/>
                </a:lnTo>
                <a:lnTo>
                  <a:pt x="52" y="691"/>
                </a:lnTo>
                <a:lnTo>
                  <a:pt x="0" y="1006"/>
                </a:lnTo>
              </a:path>
            </a:pathLst>
          </a:custGeom>
          <a:noFill/>
          <a:ln cap="rnd"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grpSp>
        <p:nvGrpSpPr>
          <p:cNvPr id="4152" name="Group 126"/>
          <p:cNvGrpSpPr>
            <a:grpSpLocks/>
          </p:cNvGrpSpPr>
          <p:nvPr/>
        </p:nvGrpSpPr>
        <p:grpSpPr bwMode="auto">
          <a:xfrm>
            <a:off x="2492722" y="1338610"/>
            <a:ext cx="581025" cy="982663"/>
            <a:chOff x="1684" y="1617"/>
            <a:chExt cx="366" cy="619"/>
          </a:xfrm>
        </p:grpSpPr>
        <p:sp>
          <p:nvSpPr>
            <p:cNvPr id="4188" name="Freeform 124"/>
            <p:cNvSpPr>
              <a:spLocks/>
            </p:cNvSpPr>
            <p:nvPr/>
          </p:nvSpPr>
          <p:spPr bwMode="auto">
            <a:xfrm>
              <a:off x="1684" y="1617"/>
              <a:ext cx="366" cy="619"/>
            </a:xfrm>
            <a:custGeom>
              <a:avLst/>
              <a:gdLst>
                <a:gd fmla="*/ 147 w 366" name="T0"/>
                <a:gd fmla="*/ 0 h 619" name="T1"/>
                <a:gd fmla="*/ 89 w 366" name="T2"/>
                <a:gd fmla="*/ 232 h 619" name="T3"/>
                <a:gd fmla="*/ 47 w 366" name="T4"/>
                <a:gd fmla="*/ 464 h 619" name="T5"/>
                <a:gd fmla="*/ 0 w 366" name="T6"/>
                <a:gd fmla="*/ 619 h 619" name="T7"/>
                <a:gd fmla="*/ 189 w 366" name="T8"/>
                <a:gd fmla="*/ 595 h 619" name="T9"/>
                <a:gd fmla="*/ 366 w 366" name="T10"/>
                <a:gd fmla="*/ 589 h 619" name="T11"/>
                <a:gd fmla="*/ 241 w 366" name="T12"/>
                <a:gd fmla="*/ 327 h 619" name="T13"/>
                <a:gd fmla="*/ 162 w 366" name="T14"/>
                <a:gd fmla="*/ 65 h 619" name="T15"/>
                <a:gd fmla="*/ 147 w 366" name="T16"/>
                <a:gd fmla="*/ 0 h 619" name="T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19" w="366">
                  <a:moveTo>
                    <a:pt x="147" y="0"/>
                  </a:moveTo>
                  <a:lnTo>
                    <a:pt x="89" y="232"/>
                  </a:lnTo>
                  <a:lnTo>
                    <a:pt x="47" y="464"/>
                  </a:lnTo>
                  <a:lnTo>
                    <a:pt x="0" y="619"/>
                  </a:lnTo>
                  <a:lnTo>
                    <a:pt x="189" y="595"/>
                  </a:lnTo>
                  <a:lnTo>
                    <a:pt x="366" y="589"/>
                  </a:lnTo>
                  <a:lnTo>
                    <a:pt x="241" y="327"/>
                  </a:lnTo>
                  <a:lnTo>
                    <a:pt x="162" y="65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4189" name="Freeform 125"/>
            <p:cNvSpPr>
              <a:spLocks/>
            </p:cNvSpPr>
            <p:nvPr/>
          </p:nvSpPr>
          <p:spPr bwMode="auto">
            <a:xfrm>
              <a:off x="1684" y="1617"/>
              <a:ext cx="366" cy="619"/>
            </a:xfrm>
            <a:custGeom>
              <a:avLst/>
              <a:gdLst>
                <a:gd fmla="*/ 147 w 366" name="T0"/>
                <a:gd fmla="*/ 0 h 619" name="T1"/>
                <a:gd fmla="*/ 89 w 366" name="T2"/>
                <a:gd fmla="*/ 232 h 619" name="T3"/>
                <a:gd fmla="*/ 47 w 366" name="T4"/>
                <a:gd fmla="*/ 464 h 619" name="T5"/>
                <a:gd fmla="*/ 0 w 366" name="T6"/>
                <a:gd fmla="*/ 619 h 619" name="T7"/>
                <a:gd fmla="*/ 189 w 366" name="T8"/>
                <a:gd fmla="*/ 595 h 619" name="T9"/>
                <a:gd fmla="*/ 366 w 366" name="T10"/>
                <a:gd fmla="*/ 589 h 619" name="T11"/>
                <a:gd fmla="*/ 241 w 366" name="T12"/>
                <a:gd fmla="*/ 327 h 619" name="T13"/>
                <a:gd fmla="*/ 162 w 366" name="T14"/>
                <a:gd fmla="*/ 65 h 619" name="T15"/>
                <a:gd fmla="*/ 147 w 366" name="T16"/>
                <a:gd fmla="*/ 0 h 619" name="T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19" w="366">
                  <a:moveTo>
                    <a:pt x="147" y="0"/>
                  </a:moveTo>
                  <a:lnTo>
                    <a:pt x="89" y="232"/>
                  </a:lnTo>
                  <a:lnTo>
                    <a:pt x="47" y="464"/>
                  </a:lnTo>
                  <a:lnTo>
                    <a:pt x="0" y="619"/>
                  </a:lnTo>
                  <a:lnTo>
                    <a:pt x="189" y="595"/>
                  </a:lnTo>
                  <a:lnTo>
                    <a:pt x="366" y="589"/>
                  </a:lnTo>
                  <a:lnTo>
                    <a:pt x="241" y="327"/>
                  </a:lnTo>
                  <a:lnTo>
                    <a:pt x="162" y="65"/>
                  </a:lnTo>
                  <a:lnTo>
                    <a:pt x="147" y="0"/>
                  </a:lnTo>
                  <a:close/>
                </a:path>
              </a:pathLst>
            </a:custGeom>
            <a:noFill/>
            <a:ln cap="rnd" w="47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</p:grpSp>
      <p:sp>
        <p:nvSpPr>
          <p:cNvPr id="4156" name="Rectangle 130"/>
          <p:cNvSpPr>
            <a:spLocks noChangeArrowheads="1"/>
          </p:cNvSpPr>
          <p:nvPr/>
        </p:nvSpPr>
        <p:spPr bwMode="auto">
          <a:xfrm>
            <a:off x="2052911" y="4422320"/>
            <a:ext cx="96837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1200" u="none">
                <a:ln>
                  <a:noFill/>
                </a:ln>
                <a:solidFill>
                  <a:srgbClr val="000000"/>
                </a:solidFill>
                <a:effectLst/>
                <a:latin charset="0" pitchFamily="18" typeface="Century"/>
                <a:ea charset="-128" pitchFamily="50" typeface="ＭＳ Ｐゴシック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62" name="Freeform 136"/>
          <p:cNvSpPr>
            <a:spLocks/>
          </p:cNvSpPr>
          <p:nvPr/>
        </p:nvSpPr>
        <p:spPr bwMode="auto">
          <a:xfrm>
            <a:off x="4569396" y="5072003"/>
            <a:ext cx="127000" cy="381718"/>
          </a:xfrm>
          <a:custGeom>
            <a:avLst/>
            <a:gdLst>
              <a:gd fmla="*/ 510 w 510" name="T0"/>
              <a:gd fmla="*/ 0 h 1933" name="T1"/>
              <a:gd fmla="*/ 255 w 510" name="T2"/>
              <a:gd fmla="*/ 161 h 1933" name="T3"/>
              <a:gd fmla="*/ 255 w 510" name="T4"/>
              <a:gd fmla="*/ 806 h 1933" name="T5"/>
              <a:gd fmla="*/ 0 w 510" name="T6"/>
              <a:gd fmla="*/ 967 h 1933" name="T7"/>
              <a:gd fmla="*/ 255 w 510" name="T8"/>
              <a:gd fmla="*/ 1128 h 1933" name="T9"/>
              <a:gd fmla="*/ 255 w 510" name="T10"/>
              <a:gd fmla="*/ 1772 h 1933" name="T11"/>
              <a:gd fmla="*/ 510 w 510" name="T12"/>
              <a:gd fmla="*/ 1933 h 1933" name="T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933" w="510">
                <a:moveTo>
                  <a:pt x="510" y="0"/>
                </a:moveTo>
                <a:cubicBezTo>
                  <a:pt x="370" y="0"/>
                  <a:pt x="255" y="72"/>
                  <a:pt x="255" y="161"/>
                </a:cubicBezTo>
                <a:lnTo>
                  <a:pt x="255" y="806"/>
                </a:lnTo>
                <a:cubicBezTo>
                  <a:pt x="255" y="895"/>
                  <a:pt x="141" y="967"/>
                  <a:pt x="0" y="967"/>
                </a:cubicBezTo>
                <a:cubicBezTo>
                  <a:pt x="141" y="967"/>
                  <a:pt x="255" y="1039"/>
                  <a:pt x="255" y="1128"/>
                </a:cubicBezTo>
                <a:lnTo>
                  <a:pt x="255" y="1772"/>
                </a:lnTo>
                <a:cubicBezTo>
                  <a:pt x="255" y="1861"/>
                  <a:pt x="370" y="1933"/>
                  <a:pt x="510" y="1933"/>
                </a:cubicBezTo>
              </a:path>
            </a:pathLst>
          </a:custGeom>
          <a:noFill/>
          <a:ln cap="rnd" w="476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4167" name="Rectangle 143"/>
          <p:cNvSpPr>
            <a:spLocks noChangeArrowheads="1"/>
          </p:cNvSpPr>
          <p:nvPr/>
        </p:nvSpPr>
        <p:spPr bwMode="auto">
          <a:xfrm>
            <a:off x="2262188" y="2044255"/>
            <a:ext cx="23495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21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HG創英角ﾎﾟｯﾌﾟ体"/>
                <a:ea charset="-128" pitchFamily="49" typeface="HG創英角ﾎﾟｯﾌﾟ体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4169" name="Rectangle 147"/>
          <p:cNvSpPr>
            <a:spLocks noChangeArrowheads="1"/>
          </p:cNvSpPr>
          <p:nvPr/>
        </p:nvSpPr>
        <p:spPr bwMode="auto">
          <a:xfrm>
            <a:off x="5522820" y="3753549"/>
            <a:ext cx="1615827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b="0" dirty="0" lang="ja-JP" sz="21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訂正届</a:t>
            </a:r>
            <a:r>
              <a:rPr altLang="ja-JP" b="0" baseline="0" cap="none" dirty="0" i="0" kumimoji="1" lang="ja-JP" normalizeH="0" strike="noStrike" sz="2100" u="none">
                <a:ln>
                  <a:noFill/>
                </a:ln>
                <a:solidFill>
                  <a:srgbClr val="000000"/>
                </a:solidFill>
                <a:effectLst/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総括表</a:t>
            </a:r>
            <a:endParaRPr altLang="ja-JP" b="0" baseline="0" cap="none" dirty="0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</p:txBody>
      </p:sp>
      <p:sp>
        <p:nvSpPr>
          <p:cNvPr id="4173" name="Rectangle 153"/>
          <p:cNvSpPr>
            <a:spLocks noChangeArrowheads="1"/>
          </p:cNvSpPr>
          <p:nvPr/>
        </p:nvSpPr>
        <p:spPr bwMode="auto">
          <a:xfrm>
            <a:off x="4852220" y="5365271"/>
            <a:ext cx="38528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i="0" kumimoji="1" lang="ja-JP" normalizeH="0" strike="noStrike" sz="2100" u="none">
                <a:ln>
                  <a:noFill/>
                </a:ln>
                <a:solidFill>
                  <a:srgbClr val="000000"/>
                </a:solidFill>
                <a:effectLst/>
                <a:latin charset="-128" pitchFamily="49" typeface="HG創英角ﾎﾟｯﾌﾟ体"/>
                <a:ea charset="-128" pitchFamily="49" typeface="HG創英角ﾎﾟｯﾌﾟ体"/>
                <a:cs charset="-128" pitchFamily="50" typeface="ＭＳ Ｐゴシック"/>
              </a:rPr>
              <a:t> </a:t>
            </a:r>
            <a:endParaRPr altLang="ja-JP" b="0" baseline="0" cap="none" i="0" kumimoji="1" lang="ja-JP" normalizeH="0" strike="noStrike" sz="1800" u="none">
              <a:ln>
                <a:noFill/>
              </a:ln>
              <a:solidFill>
                <a:schemeClr val="tx1"/>
              </a:solidFill>
              <a:effectLst/>
              <a:latin charset="0" pitchFamily="34" typeface="Arial"/>
              <a:ea charset="-128" pitchFamily="50" typeface="ＭＳ Ｐゴシック"/>
              <a:cs charset="-128" pitchFamily="50" typeface="ＭＳ Ｐゴシック"/>
            </a:endParaRPr>
          </a:p>
        </p:txBody>
      </p:sp>
      <p:sp>
        <p:nvSpPr>
          <p:cNvPr id="177" name="Freeform 136"/>
          <p:cNvSpPr>
            <a:spLocks/>
          </p:cNvSpPr>
          <p:nvPr/>
        </p:nvSpPr>
        <p:spPr bwMode="auto">
          <a:xfrm>
            <a:off x="4582346" y="5842757"/>
            <a:ext cx="127000" cy="381718"/>
          </a:xfrm>
          <a:custGeom>
            <a:avLst/>
            <a:gdLst>
              <a:gd fmla="*/ 510 w 510" name="T0"/>
              <a:gd fmla="*/ 0 h 1933" name="T1"/>
              <a:gd fmla="*/ 255 w 510" name="T2"/>
              <a:gd fmla="*/ 161 h 1933" name="T3"/>
              <a:gd fmla="*/ 255 w 510" name="T4"/>
              <a:gd fmla="*/ 806 h 1933" name="T5"/>
              <a:gd fmla="*/ 0 w 510" name="T6"/>
              <a:gd fmla="*/ 967 h 1933" name="T7"/>
              <a:gd fmla="*/ 255 w 510" name="T8"/>
              <a:gd fmla="*/ 1128 h 1933" name="T9"/>
              <a:gd fmla="*/ 255 w 510" name="T10"/>
              <a:gd fmla="*/ 1772 h 1933" name="T11"/>
              <a:gd fmla="*/ 510 w 510" name="T12"/>
              <a:gd fmla="*/ 1933 h 1933" name="T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933" w="510">
                <a:moveTo>
                  <a:pt x="510" y="0"/>
                </a:moveTo>
                <a:cubicBezTo>
                  <a:pt x="370" y="0"/>
                  <a:pt x="255" y="72"/>
                  <a:pt x="255" y="161"/>
                </a:cubicBezTo>
                <a:lnTo>
                  <a:pt x="255" y="806"/>
                </a:lnTo>
                <a:cubicBezTo>
                  <a:pt x="255" y="895"/>
                  <a:pt x="141" y="967"/>
                  <a:pt x="0" y="967"/>
                </a:cubicBezTo>
                <a:cubicBezTo>
                  <a:pt x="141" y="967"/>
                  <a:pt x="255" y="1039"/>
                  <a:pt x="255" y="1128"/>
                </a:cubicBezTo>
                <a:lnTo>
                  <a:pt x="255" y="1772"/>
                </a:lnTo>
                <a:cubicBezTo>
                  <a:pt x="255" y="1861"/>
                  <a:pt x="370" y="1933"/>
                  <a:pt x="510" y="1933"/>
                </a:cubicBezTo>
              </a:path>
            </a:pathLst>
          </a:custGeom>
          <a:noFill/>
          <a:ln cap="rnd" w="476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178" name="Rectangle 97"/>
          <p:cNvSpPr>
            <a:spLocks noChangeArrowheads="1"/>
          </p:cNvSpPr>
          <p:nvPr/>
        </p:nvSpPr>
        <p:spPr bwMode="auto">
          <a:xfrm>
            <a:off x="2257635" y="5096731"/>
            <a:ext cx="2051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b="0" dirty="0" lang="ja-JP" sz="2000"/>
              <a:t>登録教科等訂正届</a:t>
            </a:r>
            <a:endParaRPr altLang="ja-JP" b="0" baseline="0" cap="none" dirty="0" i="0" kumimoji="1" lang="ja-JP" normalizeH="0" strike="noStrike" sz="2000" u="none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97"/>
          <p:cNvSpPr>
            <a:spLocks noChangeArrowheads="1"/>
          </p:cNvSpPr>
          <p:nvPr/>
        </p:nvSpPr>
        <p:spPr bwMode="auto">
          <a:xfrm>
            <a:off x="2193515" y="5825293"/>
            <a:ext cx="21800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b="0" baseline="0" cap="none" dirty="0" i="0" kumimoji="1" lang="ja-JP" normalizeH="0" strike="noStrike" sz="2000" u="none">
                <a:ln>
                  <a:noFill/>
                </a:ln>
                <a:solidFill>
                  <a:schemeClr val="tx1"/>
                </a:solidFill>
                <a:effectLst/>
              </a:rPr>
              <a:t>住所等変更・訂正届</a:t>
            </a:r>
            <a:endParaRPr altLang="ja-JP" b="0" baseline="0" cap="none" dirty="0" i="0" kumimoji="1" lang="ja-JP" normalizeH="0" strike="noStrike" sz="2000" u="none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0" name="Rectangle 128"/>
          <p:cNvSpPr>
            <a:spLocks noChangeArrowheads="1"/>
          </p:cNvSpPr>
          <p:nvPr/>
        </p:nvSpPr>
        <p:spPr bwMode="auto">
          <a:xfrm>
            <a:off x="5044860" y="2162806"/>
            <a:ext cx="3654979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squar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b="0" dirty="0" lang="ja-JP" sz="2000"/>
              <a:t>それぞれの書類は，</a:t>
            </a:r>
            <a:r>
              <a:rPr altLang="en-US" b="0" dirty="0" lang="ja-JP" sz="2000" u="sng">
                <a:solidFill>
                  <a:srgbClr val="FF0000"/>
                </a:solidFill>
              </a:rPr>
              <a:t>ホッチキスやクリップ等で留めないでください。</a:t>
            </a:r>
            <a:endParaRPr altLang="ja-JP" b="0" baseline="0" cap="none" dirty="0" i="0" kumimoji="1" lang="ja-JP" normalizeH="0" strike="noStrike" sz="2000" u="sng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80" name="Rectangle 97"/>
          <p:cNvSpPr>
            <a:spLocks noChangeArrowheads="1"/>
          </p:cNvSpPr>
          <p:nvPr/>
        </p:nvSpPr>
        <p:spPr bwMode="auto">
          <a:xfrm>
            <a:off x="5044860" y="1674923"/>
            <a:ext cx="7694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0" compatLnSpc="1" lIns="0" numCol="1" rIns="0" tIns="0" vert="horz" wrap="none">
            <a:prstTxWarp prst="textNoShape">
              <a:avLst/>
            </a:prstTxWarp>
            <a:spAutoFit/>
          </a:bodyPr>
          <a:lstStyle>
            <a:lvl1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1pPr>
            <a:lvl2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2pPr>
            <a:lvl3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3pPr>
            <a:lvl4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4pPr>
            <a:lvl5pPr algn="l"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charset="0" pitchFamily="34" typeface="Arial"/>
                <a:ea charset="-128" pitchFamily="50" typeface="ＭＳ Ｐゴシック"/>
                <a:cs charset="-128" pitchFamily="50" typeface="ＭＳ Ｐゴシック"/>
              </a:defRPr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b="0" baseline="0" cap="none" dirty="0" i="0" kumimoji="1" lang="en-US" normalizeH="0" strike="noStrike" sz="2000" u="sng">
                <a:ln>
                  <a:noFill/>
                </a:ln>
                <a:solidFill>
                  <a:srgbClr val="FF0000"/>
                </a:solidFill>
                <a:effectLst/>
              </a:rPr>
              <a:t>※</a:t>
            </a:r>
            <a:r>
              <a:rPr altLang="en-US" b="0" baseline="0" cap="none" dirty="0" i="0" kumimoji="1" lang="ja-JP" normalizeH="0" strike="noStrike" sz="2000" u="sng">
                <a:ln>
                  <a:noFill/>
                </a:ln>
                <a:solidFill>
                  <a:srgbClr val="FF0000"/>
                </a:solidFill>
                <a:effectLst/>
              </a:rPr>
              <a:t>注意</a:t>
            </a:r>
            <a:endParaRPr altLang="ja-JP" b="0" baseline="0" cap="none" dirty="0" i="0" kumimoji="1" lang="ja-JP" normalizeH="0" strike="noStrike" sz="2000" u="sng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3340286" y="3229698"/>
            <a:ext cx="1704574" cy="516717"/>
            <a:chOff x="3104293" y="3440806"/>
            <a:chExt cx="1704574" cy="516717"/>
          </a:xfrm>
        </p:grpSpPr>
        <p:sp>
          <p:nvSpPr>
            <p:cNvPr id="4136" name="Freeform 108"/>
            <p:cNvSpPr>
              <a:spLocks noEditPoints="1"/>
            </p:cNvSpPr>
            <p:nvPr/>
          </p:nvSpPr>
          <p:spPr bwMode="auto">
            <a:xfrm rot="2004003">
              <a:off x="3104293" y="3510770"/>
              <a:ext cx="1704574" cy="446753"/>
            </a:xfrm>
            <a:custGeom>
              <a:avLst/>
              <a:gdLst>
                <a:gd fmla="*/ 206 w 911" name="T0"/>
                <a:gd fmla="*/ 128 h 263" name="T1"/>
                <a:gd fmla="*/ 280 w 911" name="T2"/>
                <a:gd fmla="*/ 142 h 263" name="T3"/>
                <a:gd fmla="*/ 353 w 911" name="T4"/>
                <a:gd fmla="*/ 153 h 263" name="T5"/>
                <a:gd fmla="*/ 422 w 911" name="T6"/>
                <a:gd fmla="*/ 159 h 263" name="T7"/>
                <a:gd fmla="*/ 488 w 911" name="T8"/>
                <a:gd fmla="*/ 161 h 263" name="T9"/>
                <a:gd fmla="*/ 551 w 911" name="T10"/>
                <a:gd fmla="*/ 158 h 263" name="T11"/>
                <a:gd fmla="*/ 608 w 911" name="T12"/>
                <a:gd fmla="*/ 152 h 263" name="T13"/>
                <a:gd fmla="*/ 661 w 911" name="T14"/>
                <a:gd fmla="*/ 142 h 263" name="T15"/>
                <a:gd fmla="*/ 708 w 911" name="T16"/>
                <a:gd fmla="*/ 128 h 263" name="T17"/>
                <a:gd fmla="*/ 750 w 911" name="T18"/>
                <a:gd fmla="*/ 111 h 263" name="T19"/>
                <a:gd fmla="*/ 784 w 911" name="T20"/>
                <a:gd fmla="*/ 90 h 263" name="T21"/>
                <a:gd fmla="*/ 813 w 911" name="T22"/>
                <a:gd fmla="*/ 67 h 263" name="T23"/>
                <a:gd fmla="*/ 833 w 911" name="T24"/>
                <a:gd fmla="*/ 41 h 263" name="T25"/>
                <a:gd fmla="*/ 844 w 911" name="T26"/>
                <a:gd fmla="*/ 22 h 263" name="T27"/>
                <a:gd fmla="*/ 849 w 911" name="T28"/>
                <a:gd fmla="*/ 7 h 263" name="T29"/>
                <a:gd fmla="*/ 911 w 911" name="T30"/>
                <a:gd fmla="*/ 23 h 263" name="T31"/>
                <a:gd fmla="*/ 903 w 911" name="T32"/>
                <a:gd fmla="*/ 46 h 263" name="T33"/>
                <a:gd fmla="*/ 893 w 911" name="T34"/>
                <a:gd fmla="*/ 68 h 263" name="T35"/>
                <a:gd fmla="*/ 867 w 911" name="T36"/>
                <a:gd fmla="*/ 106 h 263" name="T37"/>
                <a:gd fmla="*/ 834 w 911" name="T38"/>
                <a:gd fmla="*/ 138 h 263" name="T39"/>
                <a:gd fmla="*/ 795 w 911" name="T40"/>
                <a:gd fmla="*/ 165 h 263" name="T41"/>
                <a:gd fmla="*/ 750 w 911" name="T42"/>
                <a:gd fmla="*/ 188 h 263" name="T43"/>
                <a:gd fmla="*/ 700 w 911" name="T44"/>
                <a:gd fmla="*/ 205 h 263" name="T45"/>
                <a:gd fmla="*/ 645 w 911" name="T46"/>
                <a:gd fmla="*/ 218 h 263" name="T47"/>
                <a:gd fmla="*/ 585 w 911" name="T48"/>
                <a:gd fmla="*/ 227 h 263" name="T49"/>
                <a:gd fmla="*/ 521 w 911" name="T50"/>
                <a:gd fmla="*/ 232 h 263" name="T51"/>
                <a:gd fmla="*/ 453 w 911" name="T52"/>
                <a:gd fmla="*/ 232 h 263" name="T53"/>
                <a:gd fmla="*/ 382 w 911" name="T54"/>
                <a:gd fmla="*/ 228 h 263" name="T55"/>
                <a:gd fmla="*/ 308 w 911" name="T56"/>
                <a:gd fmla="*/ 219 h 263" name="T57"/>
                <a:gd fmla="*/ 232 w 911" name="T58"/>
                <a:gd fmla="*/ 206 h 263" name="T59"/>
                <a:gd fmla="*/ 145 w 911" name="T60"/>
                <a:gd fmla="*/ 185 h 263" name="T61"/>
                <a:gd fmla="*/ 160 w 911" name="T62"/>
                <a:gd fmla="*/ 263 h 263" name="T63"/>
                <a:gd fmla="*/ 206 w 911" name="T64"/>
                <a:gd fmla="*/ 55 h 263" name="T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263" w="911">
                  <a:moveTo>
                    <a:pt x="160" y="116"/>
                  </a:moveTo>
                  <a:lnTo>
                    <a:pt x="206" y="128"/>
                  </a:lnTo>
                  <a:lnTo>
                    <a:pt x="243" y="136"/>
                  </a:lnTo>
                  <a:lnTo>
                    <a:pt x="280" y="142"/>
                  </a:lnTo>
                  <a:lnTo>
                    <a:pt x="317" y="148"/>
                  </a:lnTo>
                  <a:lnTo>
                    <a:pt x="353" y="153"/>
                  </a:lnTo>
                  <a:lnTo>
                    <a:pt x="388" y="156"/>
                  </a:lnTo>
                  <a:lnTo>
                    <a:pt x="422" y="159"/>
                  </a:lnTo>
                  <a:lnTo>
                    <a:pt x="456" y="160"/>
                  </a:lnTo>
                  <a:lnTo>
                    <a:pt x="488" y="161"/>
                  </a:lnTo>
                  <a:lnTo>
                    <a:pt x="520" y="160"/>
                  </a:lnTo>
                  <a:lnTo>
                    <a:pt x="551" y="158"/>
                  </a:lnTo>
                  <a:lnTo>
                    <a:pt x="580" y="156"/>
                  </a:lnTo>
                  <a:lnTo>
                    <a:pt x="608" y="152"/>
                  </a:lnTo>
                  <a:lnTo>
                    <a:pt x="635" y="148"/>
                  </a:lnTo>
                  <a:lnTo>
                    <a:pt x="661" y="142"/>
                  </a:lnTo>
                  <a:lnTo>
                    <a:pt x="685" y="136"/>
                  </a:lnTo>
                  <a:lnTo>
                    <a:pt x="708" y="128"/>
                  </a:lnTo>
                  <a:lnTo>
                    <a:pt x="730" y="120"/>
                  </a:lnTo>
                  <a:lnTo>
                    <a:pt x="750" y="111"/>
                  </a:lnTo>
                  <a:lnTo>
                    <a:pt x="768" y="101"/>
                  </a:lnTo>
                  <a:lnTo>
                    <a:pt x="784" y="90"/>
                  </a:lnTo>
                  <a:lnTo>
                    <a:pt x="800" y="79"/>
                  </a:lnTo>
                  <a:lnTo>
                    <a:pt x="813" y="67"/>
                  </a:lnTo>
                  <a:lnTo>
                    <a:pt x="824" y="54"/>
                  </a:lnTo>
                  <a:lnTo>
                    <a:pt x="833" y="41"/>
                  </a:lnTo>
                  <a:lnTo>
                    <a:pt x="841" y="28"/>
                  </a:lnTo>
                  <a:lnTo>
                    <a:pt x="844" y="22"/>
                  </a:lnTo>
                  <a:lnTo>
                    <a:pt x="847" y="14"/>
                  </a:lnTo>
                  <a:lnTo>
                    <a:pt x="849" y="7"/>
                  </a:lnTo>
                  <a:lnTo>
                    <a:pt x="852" y="0"/>
                  </a:lnTo>
                  <a:lnTo>
                    <a:pt x="911" y="23"/>
                  </a:lnTo>
                  <a:lnTo>
                    <a:pt x="907" y="34"/>
                  </a:lnTo>
                  <a:lnTo>
                    <a:pt x="903" y="46"/>
                  </a:lnTo>
                  <a:lnTo>
                    <a:pt x="899" y="56"/>
                  </a:lnTo>
                  <a:lnTo>
                    <a:pt x="893" y="68"/>
                  </a:lnTo>
                  <a:lnTo>
                    <a:pt x="881" y="87"/>
                  </a:lnTo>
                  <a:lnTo>
                    <a:pt x="867" y="106"/>
                  </a:lnTo>
                  <a:lnTo>
                    <a:pt x="851" y="123"/>
                  </a:lnTo>
                  <a:lnTo>
                    <a:pt x="834" y="138"/>
                  </a:lnTo>
                  <a:lnTo>
                    <a:pt x="815" y="152"/>
                  </a:lnTo>
                  <a:lnTo>
                    <a:pt x="795" y="165"/>
                  </a:lnTo>
                  <a:lnTo>
                    <a:pt x="773" y="177"/>
                  </a:lnTo>
                  <a:lnTo>
                    <a:pt x="750" y="188"/>
                  </a:lnTo>
                  <a:lnTo>
                    <a:pt x="725" y="197"/>
                  </a:lnTo>
                  <a:lnTo>
                    <a:pt x="700" y="205"/>
                  </a:lnTo>
                  <a:lnTo>
                    <a:pt x="673" y="212"/>
                  </a:lnTo>
                  <a:lnTo>
                    <a:pt x="645" y="218"/>
                  </a:lnTo>
                  <a:lnTo>
                    <a:pt x="615" y="223"/>
                  </a:lnTo>
                  <a:lnTo>
                    <a:pt x="585" y="227"/>
                  </a:lnTo>
                  <a:lnTo>
                    <a:pt x="553" y="230"/>
                  </a:lnTo>
                  <a:lnTo>
                    <a:pt x="521" y="232"/>
                  </a:lnTo>
                  <a:lnTo>
                    <a:pt x="488" y="232"/>
                  </a:lnTo>
                  <a:lnTo>
                    <a:pt x="453" y="232"/>
                  </a:lnTo>
                  <a:lnTo>
                    <a:pt x="418" y="230"/>
                  </a:lnTo>
                  <a:lnTo>
                    <a:pt x="382" y="228"/>
                  </a:lnTo>
                  <a:lnTo>
                    <a:pt x="346" y="224"/>
                  </a:lnTo>
                  <a:lnTo>
                    <a:pt x="308" y="219"/>
                  </a:lnTo>
                  <a:lnTo>
                    <a:pt x="270" y="213"/>
                  </a:lnTo>
                  <a:lnTo>
                    <a:pt x="232" y="206"/>
                  </a:lnTo>
                  <a:lnTo>
                    <a:pt x="192" y="198"/>
                  </a:lnTo>
                  <a:lnTo>
                    <a:pt x="145" y="185"/>
                  </a:lnTo>
                  <a:lnTo>
                    <a:pt x="160" y="116"/>
                  </a:lnTo>
                  <a:close/>
                  <a:moveTo>
                    <a:pt x="160" y="263"/>
                  </a:moveTo>
                  <a:lnTo>
                    <a:pt x="0" y="106"/>
                  </a:lnTo>
                  <a:lnTo>
                    <a:pt x="206" y="55"/>
                  </a:lnTo>
                  <a:lnTo>
                    <a:pt x="160" y="263"/>
                  </a:lnTo>
                  <a:close/>
                </a:path>
              </a:pathLst>
            </a:custGeom>
            <a:solidFill>
              <a:schemeClr val="tx1"/>
            </a:solidFill>
            <a:ln cap="flat" w="1588">
              <a:solidFill>
                <a:schemeClr val="tx1"/>
              </a:solidFill>
              <a:prstDash val="solid"/>
              <a:bevel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ja-JP"/>
            </a:p>
          </p:txBody>
        </p:sp>
        <p:sp>
          <p:nvSpPr>
            <p:cNvPr id="81" name="正方形/長方形 80"/>
            <p:cNvSpPr/>
            <p:nvPr/>
          </p:nvSpPr>
          <p:spPr bwMode="auto">
            <a:xfrm rot="2769497">
              <a:off x="3466336" y="3407543"/>
              <a:ext cx="58886" cy="125412"/>
            </a:xfrm>
            <a:prstGeom prst="rect">
              <a:avLst/>
            </a:prstGeom>
            <a:solidFill>
              <a:schemeClr val="tx1"/>
            </a:solidFill>
            <a:ln algn="ctr" cap="flat" cmpd="sng" w="9525">
              <a:solidFill>
                <a:schemeClr val="tx1"/>
              </a:solidFill>
              <a:prstDash val="solid"/>
              <a:round/>
              <a:headEnd len="med" type="none" w="med"/>
              <a:tailEnd len="med" type="none" w="med"/>
            </a:ln>
            <a:effectLst/>
            <a:extLst/>
          </p:spPr>
          <p:txBody>
            <a:bodyPr anchor="ctr" anchorCtr="0" bIns="45720" compatLnSpc="1" lIns="91440" numCol="1" rIns="91440" rtlCol="0" tIns="45720" vert="horz" wrap="none">
              <a:prstTxWarp prst="textNoShape">
                <a:avLst/>
              </a:prstTxWarp>
            </a:bodyPr>
            <a:lstStyle/>
            <a:p>
              <a:pPr algn="ctr" defTabSz="914400" eaLnBrk="1" fontAlgn="base" hangingPunct="1" indent="0" latinLnBrk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altLang="en-US" b="0" baseline="0" cap="none" i="0" kumimoji="1" lang="ja-JP" normalizeH="0" strike="noStrike" sz="2400" u="none">
                <a:ln>
                  <a:noFill/>
                </a:ln>
                <a:solidFill>
                  <a:schemeClr val="tx2"/>
                </a:solidFill>
                <a:effectLst/>
                <a:latin charset="0" pitchFamily="34" typeface="Arial"/>
                <a:ea charset="-128" pitchFamily="50" typeface="ＭＳ Ｐゴシック"/>
              </a:endParaRPr>
            </a:p>
          </p:txBody>
        </p:sp>
      </p:grpSp>
      <p:sp>
        <p:nvSpPr>
          <p:cNvPr id="86" name="Rectangle 3"/>
          <p:cNvSpPr txBox="1">
            <a:spLocks noChangeArrowheads="1"/>
          </p:cNvSpPr>
          <p:nvPr/>
        </p:nvSpPr>
        <p:spPr bwMode="auto">
          <a:xfrm>
            <a:off x="154978" y="4149080"/>
            <a:ext cx="4417022" cy="947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 indent="0" marL="0">
              <a:lnSpc>
                <a:spcPct val="90000"/>
              </a:lnSpc>
              <a:buNone/>
            </a:pPr>
            <a:r>
              <a:rPr altLang="en-US" b="0" dirty="0" kern="0" lang="ja-JP" sz="2000">
                <a:latin charset="-128" pitchFamily="50" typeface="ＭＳ Ｐゴシック"/>
              </a:rPr>
              <a:t>送付先は大学入試センター</a:t>
            </a:r>
            <a:endParaRPr altLang="ja-JP" b="0" dirty="0" kern="0" lang="en-US" sz="2000">
              <a:latin charset="-128" pitchFamily="50" typeface="ＭＳ Ｐゴシック"/>
            </a:endParaRPr>
          </a:p>
          <a:p>
            <a:pPr eaLnBrk="1" hangingPunct="1" indent="0" marL="0">
              <a:lnSpc>
                <a:spcPct val="90000"/>
              </a:lnSpc>
              <a:buNone/>
            </a:pPr>
            <a:r>
              <a:rPr altLang="ja-JP" b="0" dirty="0" kern="0" lang="en-US" sz="2000" u="sng">
                <a:solidFill>
                  <a:srgbClr val="FF0000"/>
                </a:solidFill>
                <a:latin charset="-128" pitchFamily="50" typeface="ＭＳ Ｐゴシック"/>
              </a:rPr>
              <a:t>※</a:t>
            </a:r>
            <a:r>
              <a:rPr altLang="en-US" b="0" dirty="0" kern="0" lang="ja-JP" sz="2000" u="sng">
                <a:solidFill>
                  <a:srgbClr val="FF0000"/>
                </a:solidFill>
                <a:latin charset="-128" pitchFamily="50" typeface="ＭＳ Ｐゴシック"/>
              </a:rPr>
              <a:t>あて名用紙は使用しないでください。</a:t>
            </a:r>
            <a:endParaRPr altLang="ja-JP" b="0" dirty="0" kern="0" lang="en-US" sz="1800" u="sng">
              <a:solidFill>
                <a:srgbClr val="FF0000"/>
              </a:solidFill>
              <a:latin charset="-128" pitchFamily="50" typeface="ＭＳ Ｐゴシック"/>
            </a:endParaRPr>
          </a:p>
        </p:txBody>
      </p:sp>
      <p:sp>
        <p:nvSpPr>
          <p:cNvPr id="87" name="Freeform 135"/>
          <p:cNvSpPr>
            <a:spLocks noEditPoints="1"/>
          </p:cNvSpPr>
          <p:nvPr/>
        </p:nvSpPr>
        <p:spPr bwMode="auto">
          <a:xfrm flipH="1" flipV="1" rot="3685000">
            <a:off x="381655" y="2558176"/>
            <a:ext cx="1003224" cy="1596333"/>
          </a:xfrm>
          <a:custGeom>
            <a:avLst/>
            <a:gdLst>
              <a:gd fmla="*/ 4221 w 4607" name="T0"/>
              <a:gd fmla="*/ 3222 h 3815" name="T1"/>
              <a:gd fmla="*/ 4138 w 4607" name="T2"/>
              <a:gd fmla="*/ 3051 h 3815" name="T3"/>
              <a:gd fmla="*/ 4146 w 4607" name="T4"/>
              <a:gd fmla="*/ 3064 h 3815" name="T5"/>
              <a:gd fmla="*/ 4056 w 4607" name="T6"/>
              <a:gd fmla="*/ 2955 h 3815" name="T7"/>
              <a:gd fmla="*/ 3958 w 4607" name="T8"/>
              <a:gd fmla="*/ 2845 h 3815" name="T9"/>
              <a:gd fmla="*/ 3849 w 4607" name="T10"/>
              <a:gd fmla="*/ 2732 h 3815" name="T11"/>
              <a:gd fmla="*/ 3732 w 4607" name="T12"/>
              <a:gd fmla="*/ 2615 h 3815" name="T13"/>
              <a:gd fmla="*/ 3605 w 4607" name="T14"/>
              <a:gd fmla="*/ 2496 h 3815" name="T15"/>
              <a:gd fmla="*/ 3469 w 4607" name="T16"/>
              <a:gd fmla="*/ 2374 h 3815" name="T17"/>
              <a:gd fmla="*/ 3325 w 4607" name="T18"/>
              <a:gd fmla="*/ 2250 h 3815" name="T19"/>
              <a:gd fmla="*/ 3172 w 4607" name="T20"/>
              <a:gd fmla="*/ 2124 h 3815" name="T21"/>
              <a:gd fmla="*/ 3010 w 4607" name="T22"/>
              <a:gd fmla="*/ 1996 h 3815" name="T23"/>
              <a:gd fmla="*/ 2841 w 4607" name="T24"/>
              <a:gd fmla="*/ 1866 h 3815" name="T25"/>
              <a:gd fmla="*/ 2665 w 4607" name="T26"/>
              <a:gd fmla="*/ 1735 h 3815" name="T27"/>
              <a:gd fmla="*/ 2481 w 4607" name="T28"/>
              <a:gd fmla="*/ 1603 h 3815" name="T29"/>
              <a:gd fmla="*/ 2290 w 4607" name="T30"/>
              <a:gd fmla="*/ 1470 h 3815" name="T31"/>
              <a:gd fmla="*/ 2091 w 4607" name="T32"/>
              <a:gd fmla="*/ 1336 h 3815" name="T33"/>
              <a:gd fmla="*/ 1887 w 4607" name="T34"/>
              <a:gd fmla="*/ 1201 h 3815" name="T35"/>
              <a:gd fmla="*/ 1677 w 4607" name="T36"/>
              <a:gd fmla="*/ 1067 h 3815" name="T37"/>
              <a:gd fmla="*/ 1459 w 4607" name="T38"/>
              <a:gd fmla="*/ 932 h 3815" name="T39"/>
              <a:gd fmla="*/ 1008 w 4607" name="T40"/>
              <a:gd fmla="*/ 664 h 3815" name="T41"/>
              <a:gd fmla="*/ 536 w 4607" name="T42"/>
              <a:gd fmla="*/ 398 h 3815" name="T43"/>
              <a:gd fmla="*/ 45 w 4607" name="T44"/>
              <a:gd fmla="*/ 135 h 3815" name="T45"/>
              <a:gd fmla="*/ 18 w 4607" name="T46"/>
              <a:gd fmla="*/ 45 h 3815" name="T47"/>
              <a:gd fmla="*/ 108 w 4607" name="T48"/>
              <a:gd fmla="*/ 18 h 3815" name="T49"/>
              <a:gd fmla="*/ 601 w 4607" name="T50"/>
              <a:gd fmla="*/ 281 h 3815" name="T51"/>
              <a:gd fmla="*/ 1077 w 4607" name="T52"/>
              <a:gd fmla="*/ 549 h 3815" name="T53"/>
              <a:gd fmla="*/ 1530 w 4607" name="T54"/>
              <a:gd fmla="*/ 819 h 3815" name="T55"/>
              <a:gd fmla="*/ 1748 w 4607" name="T56"/>
              <a:gd fmla="*/ 954 h 3815" name="T57"/>
              <a:gd fmla="*/ 1960 w 4607" name="T58"/>
              <a:gd fmla="*/ 1090 h 3815" name="T59"/>
              <a:gd fmla="*/ 2166 w 4607" name="T60"/>
              <a:gd fmla="*/ 1225 h 3815" name="T61"/>
              <a:gd fmla="*/ 2365 w 4607" name="T62"/>
              <a:gd fmla="*/ 1361 h 3815" name="T63"/>
              <a:gd fmla="*/ 2558 w 4607" name="T64"/>
              <a:gd fmla="*/ 1494 h 3815" name="T65"/>
              <a:gd fmla="*/ 2744 w 4607" name="T66"/>
              <a:gd fmla="*/ 1628 h 3815" name="T67"/>
              <a:gd fmla="*/ 2922 w 4607" name="T68"/>
              <a:gd fmla="*/ 1761 h 3815" name="T69"/>
              <a:gd fmla="*/ 3093 w 4607" name="T70"/>
              <a:gd fmla="*/ 1891 h 3815" name="T71"/>
              <a:gd fmla="*/ 3257 w 4607" name="T72"/>
              <a:gd fmla="*/ 2021 h 3815" name="T73"/>
              <a:gd fmla="*/ 3412 w 4607" name="T74"/>
              <a:gd fmla="*/ 2149 h 3815" name="T75"/>
              <a:gd fmla="*/ 3558 w 4607" name="T76"/>
              <a:gd fmla="*/ 2275 h 3815" name="T77"/>
              <a:gd fmla="*/ 3696 w 4607" name="T78"/>
              <a:gd fmla="*/ 2399 h 3815" name="T79"/>
              <a:gd fmla="*/ 3825 w 4607" name="T80"/>
              <a:gd fmla="*/ 2520 h 3815" name="T81"/>
              <a:gd fmla="*/ 3946 w 4607" name="T82"/>
              <a:gd fmla="*/ 2639 h 3815" name="T83"/>
              <a:gd fmla="*/ 4057 w 4607" name="T84"/>
              <a:gd fmla="*/ 2756 h 3815" name="T85"/>
              <a:gd fmla="*/ 4159 w 4607" name="T86"/>
              <a:gd fmla="*/ 2870 h 3815" name="T87"/>
              <a:gd fmla="*/ 4249 w 4607" name="T88"/>
              <a:gd fmla="*/ 2979 h 3815" name="T89"/>
              <a:gd fmla="*/ 4257 w 4607" name="T90"/>
              <a:gd fmla="*/ 2992 h 3815" name="T91"/>
              <a:gd fmla="*/ 4341 w 4607" name="T92"/>
              <a:gd fmla="*/ 3164 h 3815" name="T93"/>
              <a:gd fmla="*/ 4311 w 4607" name="T94"/>
              <a:gd fmla="*/ 3253 h 3815" name="T95"/>
              <a:gd fmla="*/ 4221 w 4607" name="T96"/>
              <a:gd fmla="*/ 3222 h 3815" name="T97"/>
              <a:gd fmla="*/ 4607 w 4607" name="T98"/>
              <a:gd fmla="*/ 2925 h 3815" name="T99"/>
              <a:gd fmla="*/ 4520 w 4607" name="T100"/>
              <a:gd fmla="*/ 3815 h 3815" name="T101"/>
              <a:gd fmla="*/ 3860 w 4607" name="T102"/>
              <a:gd fmla="*/ 3212 h 3815" name="T103"/>
              <a:gd fmla="*/ 4607 w 4607" name="T104"/>
              <a:gd fmla="*/ 2925 h 3815" name="T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b="b" l="0" r="r" t="0"/>
            <a:pathLst>
              <a:path h="3815" w="4607">
                <a:moveTo>
                  <a:pt x="4221" y="3222"/>
                </a:moveTo>
                <a:lnTo>
                  <a:pt x="4138" y="3051"/>
                </a:lnTo>
                <a:lnTo>
                  <a:pt x="4146" y="3064"/>
                </a:lnTo>
                <a:lnTo>
                  <a:pt x="4056" y="2955"/>
                </a:lnTo>
                <a:lnTo>
                  <a:pt x="3958" y="2845"/>
                </a:lnTo>
                <a:lnTo>
                  <a:pt x="3849" y="2732"/>
                </a:lnTo>
                <a:lnTo>
                  <a:pt x="3732" y="2615"/>
                </a:lnTo>
                <a:lnTo>
                  <a:pt x="3605" y="2496"/>
                </a:lnTo>
                <a:lnTo>
                  <a:pt x="3469" y="2374"/>
                </a:lnTo>
                <a:lnTo>
                  <a:pt x="3325" y="2250"/>
                </a:lnTo>
                <a:lnTo>
                  <a:pt x="3172" y="2124"/>
                </a:lnTo>
                <a:lnTo>
                  <a:pt x="3010" y="1996"/>
                </a:lnTo>
                <a:lnTo>
                  <a:pt x="2841" y="1866"/>
                </a:lnTo>
                <a:lnTo>
                  <a:pt x="2665" y="1735"/>
                </a:lnTo>
                <a:lnTo>
                  <a:pt x="2481" y="1603"/>
                </a:lnTo>
                <a:lnTo>
                  <a:pt x="2290" y="1470"/>
                </a:lnTo>
                <a:lnTo>
                  <a:pt x="2091" y="1336"/>
                </a:lnTo>
                <a:lnTo>
                  <a:pt x="1887" y="1201"/>
                </a:lnTo>
                <a:lnTo>
                  <a:pt x="1677" y="1067"/>
                </a:lnTo>
                <a:lnTo>
                  <a:pt x="1459" y="932"/>
                </a:lnTo>
                <a:lnTo>
                  <a:pt x="1008" y="664"/>
                </a:lnTo>
                <a:lnTo>
                  <a:pt x="536" y="398"/>
                </a:lnTo>
                <a:lnTo>
                  <a:pt x="45" y="135"/>
                </a:lnTo>
                <a:cubicBezTo>
                  <a:pt x="13" y="118"/>
                  <a:pt x="0" y="78"/>
                  <a:pt x="18" y="45"/>
                </a:cubicBezTo>
                <a:cubicBezTo>
                  <a:pt x="35" y="13"/>
                  <a:pt x="75" y="0"/>
                  <a:pt x="108" y="18"/>
                </a:cubicBezTo>
                <a:lnTo>
                  <a:pt x="601" y="281"/>
                </a:lnTo>
                <a:lnTo>
                  <a:pt x="1077" y="549"/>
                </a:lnTo>
                <a:lnTo>
                  <a:pt x="1530" y="819"/>
                </a:lnTo>
                <a:lnTo>
                  <a:pt x="1748" y="954"/>
                </a:lnTo>
                <a:lnTo>
                  <a:pt x="1960" y="1090"/>
                </a:lnTo>
                <a:lnTo>
                  <a:pt x="2166" y="1225"/>
                </a:lnTo>
                <a:lnTo>
                  <a:pt x="2365" y="1361"/>
                </a:lnTo>
                <a:lnTo>
                  <a:pt x="2558" y="1494"/>
                </a:lnTo>
                <a:lnTo>
                  <a:pt x="2744" y="1628"/>
                </a:lnTo>
                <a:lnTo>
                  <a:pt x="2922" y="1761"/>
                </a:lnTo>
                <a:lnTo>
                  <a:pt x="3093" y="1891"/>
                </a:lnTo>
                <a:lnTo>
                  <a:pt x="3257" y="2021"/>
                </a:lnTo>
                <a:lnTo>
                  <a:pt x="3412" y="2149"/>
                </a:lnTo>
                <a:lnTo>
                  <a:pt x="3558" y="2275"/>
                </a:lnTo>
                <a:lnTo>
                  <a:pt x="3696" y="2399"/>
                </a:lnTo>
                <a:lnTo>
                  <a:pt x="3825" y="2520"/>
                </a:lnTo>
                <a:lnTo>
                  <a:pt x="3946" y="2639"/>
                </a:lnTo>
                <a:lnTo>
                  <a:pt x="4057" y="2756"/>
                </a:lnTo>
                <a:lnTo>
                  <a:pt x="4159" y="2870"/>
                </a:lnTo>
                <a:lnTo>
                  <a:pt x="4249" y="2979"/>
                </a:lnTo>
                <a:cubicBezTo>
                  <a:pt x="4252" y="2983"/>
                  <a:pt x="4255" y="2988"/>
                  <a:pt x="4257" y="2992"/>
                </a:cubicBezTo>
                <a:lnTo>
                  <a:pt x="4341" y="3164"/>
                </a:lnTo>
                <a:cubicBezTo>
                  <a:pt x="4357" y="3197"/>
                  <a:pt x="4344" y="3237"/>
                  <a:pt x="4311" y="3253"/>
                </a:cubicBezTo>
                <a:cubicBezTo>
                  <a:pt x="4277" y="3269"/>
                  <a:pt x="4238" y="3256"/>
                  <a:pt x="4221" y="3222"/>
                </a:cubicBezTo>
                <a:close/>
                <a:moveTo>
                  <a:pt x="4607" y="2925"/>
                </a:moveTo>
                <a:lnTo>
                  <a:pt x="4520" y="3815"/>
                </a:lnTo>
                <a:lnTo>
                  <a:pt x="3860" y="3212"/>
                </a:lnTo>
                <a:lnTo>
                  <a:pt x="4607" y="2925"/>
                </a:lnTo>
                <a:close/>
              </a:path>
            </a:pathLst>
          </a:custGeom>
          <a:solidFill>
            <a:srgbClr val="000000"/>
          </a:solidFill>
          <a:ln cap="flat" w="1588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92" name="Freeform 84"/>
          <p:cNvSpPr>
            <a:spLocks/>
          </p:cNvSpPr>
          <p:nvPr/>
        </p:nvSpPr>
        <p:spPr bwMode="auto">
          <a:xfrm>
            <a:off x="917127" y="1951385"/>
            <a:ext cx="1135783" cy="176212"/>
          </a:xfrm>
          <a:custGeom>
            <a:avLst/>
            <a:gdLst>
              <a:gd fmla="*/ 11 w 452" name="T0"/>
              <a:gd fmla="*/ 25 h 79" name="T1"/>
              <a:gd fmla="*/ 0 w 452" name="T2"/>
              <a:gd fmla="*/ 79 h 79" name="T3"/>
              <a:gd fmla="*/ 441 w 452" name="T4"/>
              <a:gd fmla="*/ 54 h 79" name="T5"/>
              <a:gd fmla="*/ 452 w 452" name="T6"/>
              <a:gd fmla="*/ 0 h 79" name="T7"/>
              <a:gd fmla="*/ 11 w 452" name="T8"/>
              <a:gd fmla="*/ 25 h 79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9" w="452">
                <a:moveTo>
                  <a:pt x="11" y="25"/>
                </a:moveTo>
                <a:lnTo>
                  <a:pt x="0" y="79"/>
                </a:lnTo>
                <a:lnTo>
                  <a:pt x="441" y="54"/>
                </a:lnTo>
                <a:lnTo>
                  <a:pt x="452" y="0"/>
                </a:lnTo>
                <a:lnTo>
                  <a:pt x="11" y="25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93" name="Freeform 85"/>
          <p:cNvSpPr>
            <a:spLocks/>
          </p:cNvSpPr>
          <p:nvPr/>
        </p:nvSpPr>
        <p:spPr bwMode="auto">
          <a:xfrm>
            <a:off x="1173074" y="2184471"/>
            <a:ext cx="879836" cy="128864"/>
          </a:xfrm>
          <a:custGeom>
            <a:avLst/>
            <a:gdLst>
              <a:gd fmla="*/ 9 w 236" name="T0"/>
              <a:gd fmla="*/ 14 h 56" name="T1"/>
              <a:gd fmla="*/ 0 w 236" name="T2"/>
              <a:gd fmla="*/ 56 h 56" name="T3"/>
              <a:gd fmla="*/ 227 w 236" name="T4"/>
              <a:gd fmla="*/ 43 h 56" name="T5"/>
              <a:gd fmla="*/ 236 w 236" name="T6"/>
              <a:gd fmla="*/ 0 h 56" name="T7"/>
              <a:gd fmla="*/ 9 w 236" name="T8"/>
              <a:gd fmla="*/ 14 h 56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6" w="236">
                <a:moveTo>
                  <a:pt x="9" y="14"/>
                </a:moveTo>
                <a:lnTo>
                  <a:pt x="0" y="56"/>
                </a:lnTo>
                <a:lnTo>
                  <a:pt x="227" y="43"/>
                </a:lnTo>
                <a:lnTo>
                  <a:pt x="236" y="0"/>
                </a:lnTo>
                <a:lnTo>
                  <a:pt x="9" y="1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94" name="Freeform 86"/>
          <p:cNvSpPr>
            <a:spLocks/>
          </p:cNvSpPr>
          <p:nvPr/>
        </p:nvSpPr>
        <p:spPr bwMode="auto">
          <a:xfrm>
            <a:off x="979041" y="2412450"/>
            <a:ext cx="655637" cy="104775"/>
          </a:xfrm>
          <a:custGeom>
            <a:avLst/>
            <a:gdLst>
              <a:gd fmla="*/ 13 w 413" name="T0"/>
              <a:gd fmla="*/ 23 h 66" name="T1"/>
              <a:gd fmla="*/ 0 w 413" name="T2"/>
              <a:gd fmla="*/ 66 h 66" name="T3"/>
              <a:gd fmla="*/ 400 w 413" name="T4"/>
              <a:gd fmla="*/ 43 h 66" name="T5"/>
              <a:gd fmla="*/ 413 w 413" name="T6"/>
              <a:gd fmla="*/ 0 h 66" name="T7"/>
              <a:gd fmla="*/ 13 w 413" name="T8"/>
              <a:gd fmla="*/ 23 h 66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66" w="413">
                <a:moveTo>
                  <a:pt x="13" y="23"/>
                </a:moveTo>
                <a:lnTo>
                  <a:pt x="0" y="66"/>
                </a:lnTo>
                <a:lnTo>
                  <a:pt x="400" y="43"/>
                </a:lnTo>
                <a:lnTo>
                  <a:pt x="413" y="0"/>
                </a:lnTo>
                <a:lnTo>
                  <a:pt x="13" y="23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95" name="Freeform 87"/>
          <p:cNvSpPr>
            <a:spLocks/>
          </p:cNvSpPr>
          <p:nvPr/>
        </p:nvSpPr>
        <p:spPr bwMode="auto">
          <a:xfrm>
            <a:off x="929035" y="1790253"/>
            <a:ext cx="100012" cy="79375"/>
          </a:xfrm>
          <a:custGeom>
            <a:avLst/>
            <a:gdLst>
              <a:gd fmla="*/ 9 w 63" name="T0"/>
              <a:gd fmla="*/ 4 h 50" name="T1"/>
              <a:gd fmla="*/ 0 w 63" name="T2"/>
              <a:gd fmla="*/ 50 h 50" name="T3"/>
              <a:gd fmla="*/ 53 w 63" name="T4"/>
              <a:gd fmla="*/ 45 h 50" name="T5"/>
              <a:gd fmla="*/ 63 w 63" name="T6"/>
              <a:gd fmla="*/ 0 h 50" name="T7"/>
              <a:gd fmla="*/ 9 w 63" name="T8"/>
              <a:gd fmla="*/ 4 h 50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0" w="63">
                <a:moveTo>
                  <a:pt x="9" y="4"/>
                </a:moveTo>
                <a:lnTo>
                  <a:pt x="0" y="50"/>
                </a:lnTo>
                <a:lnTo>
                  <a:pt x="53" y="45"/>
                </a:lnTo>
                <a:lnTo>
                  <a:pt x="63" y="0"/>
                </a:lnTo>
                <a:lnTo>
                  <a:pt x="9" y="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97" name="Freeform 87"/>
          <p:cNvSpPr>
            <a:spLocks/>
          </p:cNvSpPr>
          <p:nvPr/>
        </p:nvSpPr>
        <p:spPr bwMode="auto">
          <a:xfrm>
            <a:off x="1021774" y="1790252"/>
            <a:ext cx="100012" cy="79375"/>
          </a:xfrm>
          <a:custGeom>
            <a:avLst/>
            <a:gdLst>
              <a:gd fmla="*/ 9 w 63" name="T0"/>
              <a:gd fmla="*/ 4 h 50" name="T1"/>
              <a:gd fmla="*/ 0 w 63" name="T2"/>
              <a:gd fmla="*/ 50 h 50" name="T3"/>
              <a:gd fmla="*/ 53 w 63" name="T4"/>
              <a:gd fmla="*/ 45 h 50" name="T5"/>
              <a:gd fmla="*/ 63 w 63" name="T6"/>
              <a:gd fmla="*/ 0 h 50" name="T7"/>
              <a:gd fmla="*/ 9 w 63" name="T8"/>
              <a:gd fmla="*/ 4 h 50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0" w="63">
                <a:moveTo>
                  <a:pt x="9" y="4"/>
                </a:moveTo>
                <a:lnTo>
                  <a:pt x="0" y="50"/>
                </a:lnTo>
                <a:lnTo>
                  <a:pt x="53" y="45"/>
                </a:lnTo>
                <a:lnTo>
                  <a:pt x="63" y="0"/>
                </a:lnTo>
                <a:lnTo>
                  <a:pt x="9" y="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98" name="Freeform 87"/>
          <p:cNvSpPr>
            <a:spLocks/>
          </p:cNvSpPr>
          <p:nvPr/>
        </p:nvSpPr>
        <p:spPr bwMode="auto">
          <a:xfrm>
            <a:off x="1152508" y="1794222"/>
            <a:ext cx="100012" cy="79375"/>
          </a:xfrm>
          <a:custGeom>
            <a:avLst/>
            <a:gdLst>
              <a:gd fmla="*/ 9 w 63" name="T0"/>
              <a:gd fmla="*/ 4 h 50" name="T1"/>
              <a:gd fmla="*/ 0 w 63" name="T2"/>
              <a:gd fmla="*/ 50 h 50" name="T3"/>
              <a:gd fmla="*/ 53 w 63" name="T4"/>
              <a:gd fmla="*/ 45 h 50" name="T5"/>
              <a:gd fmla="*/ 63 w 63" name="T6"/>
              <a:gd fmla="*/ 0 h 50" name="T7"/>
              <a:gd fmla="*/ 9 w 63" name="T8"/>
              <a:gd fmla="*/ 4 h 50" name="T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50" w="63">
                <a:moveTo>
                  <a:pt x="9" y="4"/>
                </a:moveTo>
                <a:lnTo>
                  <a:pt x="0" y="50"/>
                </a:lnTo>
                <a:lnTo>
                  <a:pt x="53" y="45"/>
                </a:lnTo>
                <a:lnTo>
                  <a:pt x="63" y="0"/>
                </a:lnTo>
                <a:lnTo>
                  <a:pt x="9" y="4"/>
                </a:lnTo>
                <a:close/>
              </a:path>
            </a:pathLst>
          </a:custGeom>
          <a:solidFill>
            <a:srgbClr val="96969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ja-JP"/>
          </a:p>
        </p:txBody>
      </p:sp>
      <p:sp>
        <p:nvSpPr>
          <p:cNvPr id="99" name="スライド番号プレースホルダー 13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14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668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 bwMode="auto">
          <a:xfrm>
            <a:off x="467544" y="1269915"/>
            <a:ext cx="8225872" cy="3887278"/>
          </a:xfrm>
          <a:prstGeom prst="rect">
            <a:avLst/>
          </a:prstGeom>
          <a:noFill/>
          <a:ln w="28575">
            <a:solidFill>
              <a:srgbClr val="FF0000"/>
            </a:solidFill>
            <a:headEnd len="med" type="none" w="med"/>
            <a:tailEnd len="med" type="none" w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 anchorCtr="0" bIns="45720" compatLnSpc="1" lIns="91440" numCol="1" rIns="91440" rtlCol="0" tIns="45720" vert="horz" wrap="none">
            <a:prstTxWarp prst="textNoShape">
              <a:avLst/>
            </a:prstTxWarp>
          </a:bodyPr>
          <a:lstStyle/>
          <a:p>
            <a:pPr algn="ctr" defTabSz="914400" eaLnBrk="1" fontAlgn="base" hangingPunct="1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en-US" b="0" baseline="0" cap="none" i="0" kumimoji="1" lang="ja-JP" normalizeH="0" strike="noStrike" sz="2400" u="none">
              <a:ln>
                <a:noFill/>
              </a:ln>
              <a:solidFill>
                <a:schemeClr val="tx2"/>
              </a:solidFill>
              <a:effectLst/>
              <a:latin charset="0" pitchFamily="34" typeface="Arial"/>
              <a:ea charset="-128" pitchFamily="50" typeface="ＭＳ Ｐゴシック"/>
            </a:endParaRPr>
          </a:p>
        </p:txBody>
      </p:sp>
      <p:sp>
        <p:nvSpPr>
          <p:cNvPr id="11" name="スライド番号プレースホルダー 1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15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636583" y="735087"/>
            <a:ext cx="38363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0" dirty="0" lang="ja-JP" sz="2400" u="sng">
                <a:solidFill>
                  <a:srgbClr val="FF0000"/>
                </a:solidFill>
                <a:latin typeface="ＭＳ Ｐゴシック"/>
              </a:rPr>
              <a:t>以下についてご注意ください</a:t>
            </a:r>
            <a:endParaRPr altLang="en-US" b="0" dirty="0" lang="ja-JP" sz="2400"/>
          </a:p>
        </p:txBody>
      </p:sp>
      <p:sp>
        <p:nvSpPr>
          <p:cNvPr id="3" name="正方形/長方形 2"/>
          <p:cNvSpPr/>
          <p:nvPr/>
        </p:nvSpPr>
        <p:spPr>
          <a:xfrm>
            <a:off x="611561" y="5308659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○　万一，提出漏れ等があった場合には，直ちに大学入試センター事業</a:t>
            </a:r>
            <a:br>
              <a:rPr altLang="ja-JP" b="0" dirty="0" lang="en-US" sz="2000">
                <a:solidFill>
                  <a:schemeClr val="tx1"/>
                </a:solidFill>
                <a:latin typeface="+mn-ea"/>
              </a:rPr>
            </a:br>
            <a:r>
              <a:rPr altLang="en-US" b="0" dirty="0" lang="ja-JP" sz="2000">
                <a:latin typeface="+mn-ea"/>
              </a:rPr>
              <a:t>　志願者専用電話</a:t>
            </a:r>
            <a:r>
              <a:rPr altLang="ja-JP" b="0" dirty="0" lang="en-US" sz="2000">
                <a:solidFill>
                  <a:schemeClr val="tx1"/>
                </a:solidFill>
                <a:latin typeface="+mn-ea"/>
              </a:rPr>
              <a:t>(03-3465-8600</a:t>
            </a:r>
            <a:r>
              <a:rPr altLang="en-US" b="0" dirty="0" lang="ja-JP" sz="2000">
                <a:solidFill>
                  <a:schemeClr val="tx1"/>
                </a:solidFill>
                <a:latin typeface="+mn-ea"/>
              </a:rPr>
              <a:t>）に電話で連絡してください。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11560" y="1606728"/>
            <a:ext cx="8424936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</a:pPr>
            <a:r>
              <a:rPr altLang="en-US" b="0" dirty="0" lang="ja-JP" sz="2400">
                <a:solidFill>
                  <a:schemeClr val="tx1"/>
                </a:solidFill>
                <a:latin typeface="+mn-ea"/>
              </a:rPr>
              <a:t>○　</a:t>
            </a:r>
            <a:r>
              <a:rPr altLang="en-US" b="0" dirty="0" lang="ja-JP" sz="2400" u="sng">
                <a:solidFill>
                  <a:schemeClr val="tx1"/>
                </a:solidFill>
                <a:latin typeface="+mn-ea"/>
              </a:rPr>
              <a:t>志願票の提出漏れ</a:t>
            </a:r>
            <a:br>
              <a:rPr altLang="ja-JP" b="0" dirty="0" lang="en-US" sz="2000" u="sng">
                <a:solidFill>
                  <a:schemeClr val="tx1"/>
                </a:solidFill>
                <a:latin typeface="+mn-ea"/>
              </a:rPr>
            </a:br>
            <a:r>
              <a:rPr altLang="en-US" b="0" dirty="0" lang="ja-JP" spc="-102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　</a:t>
            </a:r>
            <a:r>
              <a:rPr altLang="en-US" b="0" dirty="0" lang="ja-JP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・志願者から志願票を受け取ったが，他の書類に紛れて提出し忘れた。　</a:t>
            </a:r>
            <a:br>
              <a:rPr altLang="ja-JP" b="0" dirty="0" lang="en-US" spc="-102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</a:br>
            <a:r>
              <a:rPr altLang="en-US" b="0" dirty="0" lang="ja-JP" spc="-102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　・広域通信制の学校において，本校と分校間の連絡不足により，志願者から</a:t>
            </a:r>
            <a:br>
              <a:rPr altLang="ja-JP" b="0" dirty="0" lang="en-US" spc="-102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</a:br>
            <a:r>
              <a:rPr altLang="en-US" b="0" dirty="0" lang="ja-JP" spc="-102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　　受け取った志願票を提出できなかった。</a:t>
            </a:r>
          </a:p>
          <a:p>
            <a:pPr algn="l">
              <a:spcBef>
                <a:spcPts val="1200"/>
              </a:spcBef>
            </a:pPr>
            <a:r>
              <a:rPr altLang="en-US" b="0" dirty="0" lang="ja-JP" sz="2400">
                <a:solidFill>
                  <a:schemeClr val="tx1"/>
                </a:solidFill>
                <a:latin typeface="+mn-ea"/>
              </a:rPr>
              <a:t>○　</a:t>
            </a:r>
            <a:r>
              <a:rPr altLang="en-US" b="0" dirty="0" lang="ja-JP" sz="2400" u="sng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確認はがきの渡し忘れ</a:t>
            </a:r>
            <a:br>
              <a:rPr altLang="ja-JP" b="0" dirty="0" lang="en-US" sz="2000" u="sng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</a:br>
            <a:r>
              <a:rPr altLang="en-US" b="0" dirty="0" lang="ja-JP" sz="20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　・</a:t>
            </a:r>
            <a:r>
              <a:rPr altLang="en-US" b="0" dirty="0" lang="ja-JP" spc="-102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確認はがきが届いたが，後で志願者に渡そうと保管したまま，渡し</a:t>
            </a:r>
            <a:r>
              <a:rPr altLang="en-US" b="0" dirty="0" lang="ja-JP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忘れた。</a:t>
            </a:r>
            <a:endParaRPr altLang="ja-JP" b="0" dirty="0" lang="en-US" sz="1800" u="sng">
              <a:solidFill>
                <a:srgbClr val="000000"/>
              </a:solidFill>
              <a:latin charset="-128" panose="020B0609070205080204" pitchFamily="49" typeface="ＭＳ ゴシック"/>
              <a:ea charset="-128" panose="020B0609070205080204" pitchFamily="49" typeface="ＭＳ ゴシック"/>
            </a:endParaRPr>
          </a:p>
          <a:p>
            <a:pPr algn="l">
              <a:spcBef>
                <a:spcPts val="1200"/>
              </a:spcBef>
            </a:pPr>
            <a:r>
              <a:rPr altLang="en-US" b="0" dirty="0" lang="ja-JP" sz="2400">
                <a:solidFill>
                  <a:schemeClr val="tx1"/>
                </a:solidFill>
                <a:latin typeface="+mn-ea"/>
              </a:rPr>
              <a:t>○　</a:t>
            </a:r>
            <a:r>
              <a:rPr altLang="en-US" b="0" dirty="0" lang="ja-JP" sz="2400" u="sng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訂正届の提出漏れ</a:t>
            </a:r>
            <a:br>
              <a:rPr altLang="ja-JP" b="0" dirty="0" lang="en-US" sz="2000" u="sng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</a:br>
            <a:r>
              <a:rPr altLang="en-US" b="0" dirty="0" lang="ja-JP" sz="20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　</a:t>
            </a:r>
            <a:r>
              <a:rPr altLang="en-US" b="0" dirty="0" lang="ja-JP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・訂正届の提出期限を誤認しており，そのことに気付いた時には既に提出</a:t>
            </a:r>
            <a:br>
              <a:rPr altLang="ja-JP" b="0" dirty="0" lang="en-US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</a:br>
            <a:r>
              <a:rPr altLang="ja-JP" b="0" dirty="0" lang="en-US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   </a:t>
            </a:r>
            <a:r>
              <a:rPr altLang="en-US" b="0" dirty="0" lang="ja-JP" sz="1800">
                <a:solidFill>
                  <a:srgbClr val="000000"/>
                </a:solidFill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 期限を過ぎていた。</a:t>
            </a:r>
            <a:endParaRPr altLang="ja-JP" b="0" dirty="0" lang="en-US" sz="180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8293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 noGrp="1"/>
          </p:cNvSpPr>
          <p:nvPr>
            <p:ph idx="1" type="body"/>
          </p:nvPr>
        </p:nvSpPr>
        <p:spPr>
          <a:xfrm>
            <a:off x="576708" y="443803"/>
            <a:ext cx="7992119" cy="1761061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altLang="ja-JP" dirty="0" lang="en-US" sz="3600">
              <a:ea charset="-128" pitchFamily="1" typeface="ＤＦ太丸ゴシック体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altLang="ja-JP" dirty="0" lang="en-US" sz="1600"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altLang="en-US" dirty="0" lang="ja-JP" sz="2000">
                <a:latin typeface="+mn-ea"/>
              </a:rPr>
              <a:t>出願等に係る高等学校にお願いする主な事項</a:t>
            </a:r>
            <a:endParaRPr altLang="ja-JP" dirty="0" lang="en-US" sz="2000">
              <a:latin typeface="+mn-ea"/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buFontTx/>
              <a:buNone/>
            </a:pPr>
            <a:r>
              <a:rPr altLang="en-US" dirty="0" lang="ja-JP" sz="2800">
                <a:solidFill>
                  <a:srgbClr val="0070C0"/>
                </a:solidFill>
                <a:latin typeface="+mn-ea"/>
              </a:rPr>
              <a:t>　</a:t>
            </a:r>
            <a:endParaRPr altLang="ja-JP" dirty="0" lang="en-US" sz="280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5496" y="176773"/>
            <a:ext cx="1284295" cy="49244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1" dirty="0" kumimoji="1" lang="en-US" sz="2600">
                <a:solidFill>
                  <a:schemeClr val="tx1"/>
                </a:solidFill>
                <a:latin typeface="+mn-lt"/>
                <a:ea typeface="+mn-ea"/>
              </a:rPr>
              <a:t>【P2】</a:t>
            </a:r>
            <a:endParaRPr altLang="en-US" b="1" dirty="0" kumimoji="1" lang="ja-JP" sz="2600">
              <a:solidFill>
                <a:schemeClr val="tx1"/>
              </a:solidFill>
              <a:latin typeface="+mn-lt"/>
              <a:ea typeface="+mn-ea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922195"/>
              </p:ext>
            </p:extLst>
          </p:nvPr>
        </p:nvGraphicFramePr>
        <p:xfrm>
          <a:off x="180000" y="1635788"/>
          <a:ext cx="8785946" cy="4653581"/>
        </p:xfrm>
        <a:graphic>
          <a:graphicData uri="http://schemas.openxmlformats.org/drawingml/2006/table">
            <a:tbl>
              <a:tblPr bandRow="1" firstRow="1">
                <a:tableStyleId>{21E4AEA4-8DFA-4A89-87EB-49C32662AFE0}</a:tableStyleId>
              </a:tblPr>
              <a:tblGrid>
                <a:gridCol w="1848852">
                  <a:extLst>
                    <a:ext uri="{9D8B030D-6E8A-4147-A177-3AD203B41FA5}">
                      <a16:colId xmlns:a16="http://schemas.microsoft.com/office/drawing/2014/main" val="1202414654"/>
                    </a:ext>
                  </a:extLst>
                </a:gridCol>
                <a:gridCol w="2620369">
                  <a:extLst>
                    <a:ext uri="{9D8B030D-6E8A-4147-A177-3AD203B41FA5}">
                      <a16:colId xmlns:a16="http://schemas.microsoft.com/office/drawing/2014/main" val="1349642056"/>
                    </a:ext>
                  </a:extLst>
                </a:gridCol>
                <a:gridCol w="2515555">
                  <a:extLst>
                    <a:ext uri="{9D8B030D-6E8A-4147-A177-3AD203B41FA5}">
                      <a16:colId xmlns:a16="http://schemas.microsoft.com/office/drawing/2014/main" val="3059775129"/>
                    </a:ext>
                  </a:extLst>
                </a:gridCol>
                <a:gridCol w="1801170">
                  <a:extLst>
                    <a:ext uri="{9D8B030D-6E8A-4147-A177-3AD203B41FA5}">
                      <a16:colId xmlns:a16="http://schemas.microsoft.com/office/drawing/2014/main" val="3305566532"/>
                    </a:ext>
                  </a:extLst>
                </a:gridCol>
              </a:tblGrid>
              <a:tr h="370951">
                <a:tc gridSpan="2"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　　　　　　　　　　　　　日程等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00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altLang="en-US" dirty="0" kumimoji="1" lang="ja-JP" sz="1600"/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高等学校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大学入試センター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349003"/>
                  </a:ext>
                </a:extLst>
              </a:tr>
              <a:tr h="846197"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出願</a:t>
                      </a:r>
                    </a:p>
                  </a:txBody>
                  <a:tcPr anchor="ctr">
                    <a:lnL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年</a:t>
                      </a:r>
                      <a:endParaRPr altLang="ja-JP" dirty="0" kumimoji="1" lang="en-US" sz="160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26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日（月）　～</a:t>
                      </a:r>
                      <a:endParaRPr altLang="ja-JP" dirty="0" kumimoji="1" lang="en-US" sz="160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altLang="en-US" baseline="0" dirty="0" kumimoji="1" lang="ja-JP" sz="160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月  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6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日</a:t>
                      </a:r>
                      <a:r>
                        <a:rPr altLang="en-US" dirty="0" kumimoji="1" lang="ja-JP" sz="1600"/>
                        <a:t>（木） （消印有効）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出願書類を学校単位で取りまとめて出願</a:t>
                      </a:r>
                    </a:p>
                  </a:txBody>
                  <a:tcPr anchor="ctr" marL="288000" marR="36000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出願受付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159881"/>
                  </a:ext>
                </a:extLst>
              </a:tr>
              <a:tr h="793615"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登録内容の確認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 10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26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日（水）までに到着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en-US" dirty="0" kumimoji="1" lang="ja-JP" sz="1600"/>
                        <a:t>・確認はがきの受領</a:t>
                      </a:r>
                      <a:endParaRPr altLang="ja-JP" dirty="0" kumimoji="1" lang="en-US" sz="1600"/>
                    </a:p>
                    <a:p>
                      <a:pPr algn="l"/>
                      <a:r>
                        <a:rPr altLang="en-US" dirty="0" kumimoji="1" lang="ja-JP" sz="1600"/>
                        <a:t>・志願者へ配付</a:t>
                      </a:r>
                    </a:p>
                  </a:txBody>
                  <a:tcPr anchor="ctr" marL="28800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確認はがきの送付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777961"/>
                  </a:ext>
                </a:extLst>
              </a:tr>
              <a:tr h="868483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1600"/>
                        <a:t>登録内容の訂正</a:t>
                      </a:r>
                      <a:endParaRPr altLang="ja-JP" dirty="0" kumimoji="1" lang="en-US" sz="1600"/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1600"/>
                        <a:t>（希望者のみ）</a:t>
                      </a:r>
                    </a:p>
                  </a:txBody>
                  <a:tcPr anchor="ctr">
                    <a:lnL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 11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日（水）まで</a:t>
                      </a:r>
                      <a:endParaRPr altLang="ja-JP" dirty="0" kumimoji="1" lang="en-US" sz="160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altLang="ja-JP" baseline="0" dirty="0" kumimoji="1" lang="en-US" sz="160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（消印有効）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umimoji="1" lang="en-US" sz="1600"/>
                        <a:t>【</a:t>
                      </a:r>
                      <a:r>
                        <a:rPr altLang="en-US" dirty="0" kumimoji="1" lang="ja-JP" sz="1600"/>
                        <a:t>希望者がいる場合</a:t>
                      </a:r>
                      <a:r>
                        <a:rPr altLang="ja-JP" dirty="0" kumimoji="1" lang="en-US" sz="1600"/>
                        <a:t>】</a:t>
                      </a:r>
                    </a:p>
                    <a:p>
                      <a:pPr algn="ctr"/>
                      <a:r>
                        <a:rPr altLang="en-US" dirty="0" kumimoji="1" lang="ja-JP" sz="1600"/>
                        <a:t>訂正届を学校単位</a:t>
                      </a:r>
                      <a:endParaRPr altLang="ja-JP" dirty="0" kumimoji="1" lang="en-US" sz="1600"/>
                    </a:p>
                    <a:p>
                      <a:pPr algn="ctr"/>
                      <a:r>
                        <a:rPr altLang="en-US" dirty="0" kumimoji="1" lang="ja-JP" sz="1600"/>
                        <a:t>で取りまとめて提出</a:t>
                      </a:r>
                      <a:endParaRPr altLang="ja-JP" dirty="0" kumimoji="1" lang="en-US" sz="1600"/>
                    </a:p>
                  </a:txBody>
                  <a:tcPr anchor="ctr" marL="144000" marR="7200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登録内容の訂正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036224"/>
                  </a:ext>
                </a:extLst>
              </a:tr>
              <a:tr h="653566"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登録内容の</a:t>
                      </a:r>
                      <a:endParaRPr altLang="ja-JP" dirty="0" kumimoji="1" lang="en-US" sz="1600"/>
                    </a:p>
                    <a:p>
                      <a:pPr algn="ctr"/>
                      <a:r>
                        <a:rPr altLang="en-US" dirty="0" kumimoji="1" lang="ja-JP" sz="1600"/>
                        <a:t>再確認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 12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日（木）までに到着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en-US" dirty="0" kumimoji="1" lang="ja-JP" sz="1600"/>
                        <a:t>・受験票等の受領</a:t>
                      </a:r>
                      <a:endParaRPr altLang="ja-JP" dirty="0" kumimoji="1" lang="en-US" sz="1600"/>
                    </a:p>
                    <a:p>
                      <a:pPr algn="l"/>
                      <a:r>
                        <a:rPr altLang="en-US" dirty="0" kumimoji="1" lang="ja-JP" sz="1600"/>
                        <a:t>・志願者へ配付</a:t>
                      </a:r>
                    </a:p>
                  </a:txBody>
                  <a:tcPr anchor="ctr" marL="28800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受験票等の送付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52178"/>
                  </a:ext>
                </a:extLst>
              </a:tr>
              <a:tr h="785489">
                <a:tc rowSpan="2"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大学入学</a:t>
                      </a:r>
                      <a:endParaRPr altLang="ja-JP" dirty="0" kumimoji="1" lang="en-US" sz="1600"/>
                    </a:p>
                    <a:p>
                      <a:pPr algn="ctr"/>
                      <a:r>
                        <a:rPr altLang="en-US" dirty="0" kumimoji="1" lang="ja-JP" sz="1600"/>
                        <a:t>共通テスト受験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年</a:t>
                      </a:r>
                      <a:endParaRPr altLang="ja-JP" dirty="0" kumimoji="1" lang="en-US" sz="160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14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日（土）・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15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日（日）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共通テスト本試験</a:t>
                      </a:r>
                    </a:p>
                  </a:txBody>
                  <a:tcPr anchor="ctr" marL="360000" marR="36000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altLang="en-US" dirty="0" kumimoji="1" lang="ja-JP" sz="1600"/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57150">
                      <a:solidFill>
                        <a:srgbClr val="FF0000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469244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altLang="en-US" dirty="0" kumimoji="1" lang="ja-JP" sz="1600"/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　 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28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日（土）・</a:t>
                      </a:r>
                      <a:r>
                        <a:rPr altLang="ja-JP" dirty="0" kumimoji="1" lang="en-US" sz="1600">
                          <a:solidFill>
                            <a:schemeClr val="tx1"/>
                          </a:solidFill>
                        </a:rPr>
                        <a:t>29</a:t>
                      </a:r>
                      <a:r>
                        <a:rPr altLang="en-US" dirty="0" kumimoji="1" lang="ja-JP" sz="1600">
                          <a:solidFill>
                            <a:schemeClr val="tx1"/>
                          </a:solidFill>
                        </a:rPr>
                        <a:t>日（日）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altLang="en-US" dirty="0" kumimoji="1" lang="ja-JP" sz="1600"/>
                        <a:t>共通テスト追試験</a:t>
                      </a:r>
                    </a:p>
                  </a:txBody>
                  <a:tcPr anchor="ctr" marL="360000" marR="360000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altLang="en-US" dirty="0" kumimoji="1" lang="ja-JP" sz="16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412504"/>
                  </a:ext>
                </a:extLst>
              </a:tr>
            </a:tbl>
          </a:graphicData>
        </a:graphic>
      </p:graphicFrame>
      <p:sp>
        <p:nvSpPr>
          <p:cNvPr id="8" name="右矢印 7"/>
          <p:cNvSpPr/>
          <p:nvPr/>
        </p:nvSpPr>
        <p:spPr>
          <a:xfrm>
            <a:off x="6975873" y="2246461"/>
            <a:ext cx="504000" cy="28800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9" name="右矢印 8"/>
          <p:cNvSpPr/>
          <p:nvPr/>
        </p:nvSpPr>
        <p:spPr>
          <a:xfrm rot="10800000">
            <a:off x="6732296" y="3141000"/>
            <a:ext cx="504000" cy="2880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14" name="右矢印 13"/>
          <p:cNvSpPr/>
          <p:nvPr/>
        </p:nvSpPr>
        <p:spPr>
          <a:xfrm>
            <a:off x="6845904" y="3933056"/>
            <a:ext cx="504000" cy="28800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16" name="右矢印 15"/>
          <p:cNvSpPr/>
          <p:nvPr/>
        </p:nvSpPr>
        <p:spPr>
          <a:xfrm rot="10800000">
            <a:off x="6804304" y="4725144"/>
            <a:ext cx="504000" cy="2880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17" name="スライド番号プレースホルダー 8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2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989448" y="799730"/>
            <a:ext cx="2949846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altLang="ja-JP" b="1" dirty="0" lang="en-US" sz="2800" u="sng">
                <a:solidFill>
                  <a:schemeClr val="tx1"/>
                </a:solidFill>
                <a:latin typeface="+mn-ea"/>
              </a:rPr>
              <a:t>Ⅰ</a:t>
            </a:r>
            <a:r>
              <a:rPr altLang="en-US" b="1" dirty="0" lang="ja-JP" sz="2800" u="sng">
                <a:solidFill>
                  <a:schemeClr val="tx1"/>
                </a:solidFill>
                <a:latin typeface="+mn-ea"/>
              </a:rPr>
              <a:t>　試験実施日程</a:t>
            </a:r>
            <a:endParaRPr altLang="ja-JP" b="1" dirty="0" lang="en-US" sz="2800" u="sng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076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 noGrp="1"/>
          </p:cNvSpPr>
          <p:nvPr>
            <p:ph idx="1" type="body"/>
          </p:nvPr>
        </p:nvSpPr>
        <p:spPr>
          <a:xfrm>
            <a:off x="-18417" y="1909260"/>
            <a:ext cx="9036819" cy="1174078"/>
          </a:xfrm>
        </p:spPr>
        <p:txBody>
          <a:bodyPr lIns="0"/>
          <a:lstStyle/>
          <a:p>
            <a:pPr eaLnBrk="1" hangingPunct="1" indent="-714375" marL="714375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altLang="en-US" dirty="0" lang="ja-JP" sz="3600">
                <a:ea charset="-128" pitchFamily="1" typeface="ＤＦ太丸ゴシック体"/>
              </a:rPr>
              <a:t>　</a:t>
            </a:r>
            <a:r>
              <a:rPr altLang="en-US" dirty="0" lang="ja-JP" sz="2000">
                <a:ea charset="-128" pitchFamily="1" typeface="ＤＦ太丸ゴシック体"/>
              </a:rPr>
              <a:t>  </a:t>
            </a:r>
            <a:r>
              <a:rPr altLang="en-US" dirty="0" lang="ja-JP" sz="2000">
                <a:latin typeface="+mn-ea"/>
              </a:rPr>
              <a:t>高等学校を令和５年３月卒業見込みの者は，高等学校で取りまとめて出願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altLang="en-US" dirty="0" lang="ja-JP" sz="2000">
                <a:latin typeface="+mn-ea"/>
              </a:rPr>
              <a:t>　　　　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359824" y="1772279"/>
            <a:ext cx="8496460" cy="1006581"/>
          </a:xfrm>
          <a:prstGeom prst="rect">
            <a:avLst/>
          </a:prstGeom>
          <a:noFill/>
          <a:ln algn="ctr"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>
              <a:solidFill>
                <a:schemeClr val="tx1"/>
              </a:solidFill>
            </a:endParaRPr>
          </a:p>
        </p:txBody>
      </p:sp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3703691" y="3397852"/>
            <a:ext cx="3024113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r>
              <a:rPr altLang="en-US" b="1" dirty="0" lang="ja-JP" sz="2000">
                <a:solidFill>
                  <a:schemeClr val="tx1"/>
                </a:solidFill>
                <a:latin typeface="+mn-ea"/>
                <a:ea typeface="+mn-ea"/>
              </a:rPr>
              <a:t>卒業見込み者</a:t>
            </a:r>
          </a:p>
        </p:txBody>
      </p:sp>
      <p:sp>
        <p:nvSpPr>
          <p:cNvPr id="3079" name="AutoShape 8"/>
          <p:cNvSpPr>
            <a:spLocks noChangeArrowheads="1"/>
          </p:cNvSpPr>
          <p:nvPr/>
        </p:nvSpPr>
        <p:spPr bwMode="auto">
          <a:xfrm>
            <a:off x="827869" y="5686403"/>
            <a:ext cx="7416539" cy="504825"/>
          </a:xfrm>
          <a:prstGeom prst="flowChartAlternateProcess">
            <a:avLst/>
          </a:prstGeom>
          <a:solidFill>
            <a:srgbClr val="FFC000">
              <a:alpha val="54117"/>
            </a:srgbClr>
          </a:solidFill>
          <a:ln>
            <a:noFill/>
          </a:ln>
          <a:effectLst/>
          <a:extLst/>
        </p:spPr>
        <p:txBody>
          <a:bodyPr anchor="ctr" wrap="none"/>
          <a:lstStyle/>
          <a:p>
            <a:pPr algn="ctr"/>
            <a:r>
              <a:rPr altLang="en-US" b="1" dirty="0" lang="ja-JP" sz="2000">
                <a:solidFill>
                  <a:schemeClr val="tx1"/>
                </a:solidFill>
                <a:latin typeface="+mn-ea"/>
                <a:ea typeface="+mn-ea"/>
              </a:rPr>
              <a:t>大学入試センター</a:t>
            </a:r>
          </a:p>
        </p:txBody>
      </p:sp>
      <p:sp>
        <p:nvSpPr>
          <p:cNvPr id="3082" name="Line 31"/>
          <p:cNvSpPr>
            <a:spLocks noChangeShapeType="1"/>
          </p:cNvSpPr>
          <p:nvPr/>
        </p:nvSpPr>
        <p:spPr bwMode="auto">
          <a:xfrm>
            <a:off x="4499993" y="3885831"/>
            <a:ext cx="0" cy="61518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3085" name="AutoShape 34"/>
          <p:cNvSpPr>
            <a:spLocks noChangeArrowheads="1"/>
          </p:cNvSpPr>
          <p:nvPr/>
        </p:nvSpPr>
        <p:spPr bwMode="auto">
          <a:xfrm>
            <a:off x="4212332" y="5110339"/>
            <a:ext cx="647700" cy="576064"/>
          </a:xfrm>
          <a:prstGeom prst="downArrow">
            <a:avLst>
              <a:gd fmla="val 50000" name="adj1"/>
              <a:gd fmla="val 30576" name="adj2"/>
            </a:avLst>
          </a:prstGeom>
          <a:solidFill>
            <a:schemeClr val="tx1"/>
          </a:solidFill>
          <a:ln algn="ctr"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3084" name="Rectangle 33"/>
          <p:cNvSpPr>
            <a:spLocks noChangeArrowheads="1"/>
          </p:cNvSpPr>
          <p:nvPr/>
        </p:nvSpPr>
        <p:spPr bwMode="auto">
          <a:xfrm>
            <a:off x="2988022" y="4462267"/>
            <a:ext cx="3168154" cy="647700"/>
          </a:xfrm>
          <a:prstGeom prst="rect">
            <a:avLst/>
          </a:prstGeom>
          <a:solidFill>
            <a:srgbClr val="00FF00">
              <a:alpha val="50195"/>
            </a:srgbClr>
          </a:solidFill>
          <a:ln algn="ctr"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pPr algn="ctr"/>
            <a:r>
              <a:rPr altLang="en-US" b="1" dirty="0" lang="ja-JP" sz="2000">
                <a:solidFill>
                  <a:schemeClr val="tx1"/>
                </a:solidFill>
              </a:rPr>
              <a:t>高等学校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684213" y="1197604"/>
            <a:ext cx="4464050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pPr algn="l"/>
            <a:r>
              <a:rPr altLang="en-US" b="1" dirty="0" lang="ja-JP" sz="2000">
                <a:solidFill>
                  <a:schemeClr val="tx1"/>
                </a:solidFill>
                <a:latin typeface="+mn-ea"/>
                <a:ea typeface="+mn-ea"/>
              </a:rPr>
              <a:t>概要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5496" y="176773"/>
            <a:ext cx="1284295" cy="49244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1" dirty="0" kumimoji="1" lang="en-US" sz="2600">
                <a:solidFill>
                  <a:schemeClr val="tx1"/>
                </a:solidFill>
                <a:latin typeface="+mn-lt"/>
                <a:ea typeface="+mn-ea"/>
              </a:rPr>
              <a:t>【P3】</a:t>
            </a:r>
            <a:endParaRPr altLang="en-US" b="1" dirty="0" kumimoji="1" lang="ja-JP" sz="260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0" name="スライド番号プレースホルダー 6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3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703526" y="772020"/>
            <a:ext cx="3809056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altLang="ja-JP" b="1" dirty="0" lang="en-US" sz="2800" u="sng">
                <a:solidFill>
                  <a:schemeClr val="tx1"/>
                </a:solidFill>
                <a:latin typeface="+mn-ea"/>
              </a:rPr>
              <a:t>Ⅱ</a:t>
            </a:r>
            <a:r>
              <a:rPr altLang="en-US" b="1" dirty="0" lang="ja-JP" sz="2800" u="sng">
                <a:solidFill>
                  <a:schemeClr val="tx1"/>
                </a:solidFill>
                <a:latin typeface="+mn-ea"/>
              </a:rPr>
              <a:t>　志願票の取りまとめ</a:t>
            </a:r>
            <a:endParaRPr altLang="ja-JP" b="1" dirty="0" lang="en-US" sz="2800" u="sng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1291725" y="3397852"/>
            <a:ext cx="3024113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r>
              <a:rPr altLang="en-US" b="1" dirty="0" lang="ja-JP" sz="2000">
                <a:solidFill>
                  <a:schemeClr val="bg1">
                    <a:lumMod val="65000"/>
                  </a:schemeClr>
                </a:solidFill>
                <a:latin typeface="+mn-ea"/>
                <a:ea typeface="+mn-ea"/>
              </a:rPr>
              <a:t>卒業者等</a:t>
            </a:r>
          </a:p>
        </p:txBody>
      </p:sp>
      <p:sp>
        <p:nvSpPr>
          <p:cNvPr id="21" name="Line 31"/>
          <p:cNvSpPr>
            <a:spLocks noChangeShapeType="1"/>
          </p:cNvSpPr>
          <p:nvPr/>
        </p:nvSpPr>
        <p:spPr bwMode="auto">
          <a:xfrm>
            <a:off x="1907704" y="3997755"/>
            <a:ext cx="0" cy="1713875"/>
          </a:xfrm>
          <a:prstGeom prst="line">
            <a:avLst/>
          </a:prstGeom>
          <a:noFill/>
          <a:ln w="50800">
            <a:solidFill>
              <a:schemeClr val="bg1">
                <a:lumMod val="50000"/>
              </a:schemeClr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89958" y="3140968"/>
            <a:ext cx="2340147" cy="4001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0" dirty="0" kumimoji="1" lang="ja-JP" sz="2000" u="sng">
                <a:solidFill>
                  <a:schemeClr val="tx1"/>
                </a:solidFill>
              </a:rPr>
              <a:t>学校経由出願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107570" y="3140968"/>
            <a:ext cx="2340147" cy="4001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dirty="0" kumimoji="1" lang="ja-JP" sz="2000" u="sng">
                <a:solidFill>
                  <a:schemeClr val="bg1">
                    <a:lumMod val="65000"/>
                  </a:schemeClr>
                </a:solidFill>
              </a:rPr>
              <a:t>個人直接出願</a:t>
            </a:r>
          </a:p>
        </p:txBody>
      </p:sp>
    </p:spTree>
    <p:extLst>
      <p:ext uri="{BB962C8B-B14F-4D97-AF65-F5344CB8AC3E}">
        <p14:creationId xmlns:p14="http://schemas.microsoft.com/office/powerpoint/2010/main" val="342573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8334F183-7147-4154-BE0A-92876F5AD0F8}"/>
              </a:ext>
            </a:extLst>
          </p:cNvPr>
          <p:cNvPicPr>
            <a:picLocks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4500" y="4365418"/>
            <a:ext cx="4895435" cy="167718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DF52911-1CC8-4DBF-A2AD-D3CF5B9BAB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136" y="1336368"/>
            <a:ext cx="3447973" cy="48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01731" name="Rectangle 3"/>
          <p:cNvSpPr>
            <a:spLocks noChangeArrowheads="1" noGrp="1"/>
          </p:cNvSpPr>
          <p:nvPr>
            <p:ph idx="1" type="body"/>
          </p:nvPr>
        </p:nvSpPr>
        <p:spPr>
          <a:xfrm>
            <a:off x="237491" y="1628800"/>
            <a:ext cx="4982581" cy="81976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altLang="ja-JP" dirty="0" lang="en-US" sz="2000"/>
              <a:t>③ </a:t>
            </a:r>
            <a:r>
              <a:rPr altLang="en-US" dirty="0" lang="ja-JP" sz="2000"/>
              <a:t>「整理番号」欄：一連番号を学校で記入</a:t>
            </a:r>
            <a:endParaRPr altLang="ja-JP" dirty="0" lang="en-US" sz="2000"/>
          </a:p>
        </p:txBody>
      </p:sp>
      <p:sp>
        <p:nvSpPr>
          <p:cNvPr id="5131" name="Rectangle 438"/>
          <p:cNvSpPr>
            <a:spLocks noChangeArrowheads="1"/>
          </p:cNvSpPr>
          <p:nvPr/>
        </p:nvSpPr>
        <p:spPr bwMode="auto">
          <a:xfrm>
            <a:off x="287212" y="656432"/>
            <a:ext cx="4284788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r>
              <a:rPr altLang="en-US" b="1" dirty="0" lang="ja-JP">
                <a:solidFill>
                  <a:schemeClr val="tx1"/>
                </a:solidFill>
                <a:latin typeface="+mn-ea"/>
                <a:ea typeface="+mn-ea"/>
              </a:rPr>
              <a:t>志願票　</a:t>
            </a:r>
            <a:r>
              <a:rPr altLang="ja-JP" b="1" dirty="0" lang="en-US">
                <a:solidFill>
                  <a:schemeClr val="tx1"/>
                </a:solidFill>
                <a:latin typeface="+mn-ea"/>
                <a:ea typeface="+mn-ea"/>
              </a:rPr>
              <a:t>【</a:t>
            </a:r>
            <a:r>
              <a:rPr altLang="en-US" b="1" dirty="0" lang="ja-JP">
                <a:solidFill>
                  <a:schemeClr val="tx1"/>
                </a:solidFill>
                <a:latin typeface="+mn-ea"/>
                <a:ea typeface="+mn-ea"/>
              </a:rPr>
              <a:t>第</a:t>
            </a:r>
            <a:r>
              <a:rPr altLang="ja-JP" b="1" dirty="0" lang="en-US">
                <a:solidFill>
                  <a:schemeClr val="tx1"/>
                </a:solidFill>
                <a:latin typeface="+mn-ea"/>
                <a:ea typeface="+mn-ea"/>
              </a:rPr>
              <a:t>Ⅰ</a:t>
            </a:r>
            <a:r>
              <a:rPr altLang="en-US" b="1" dirty="0" lang="ja-JP">
                <a:solidFill>
                  <a:schemeClr val="tx1"/>
                </a:solidFill>
                <a:latin typeface="+mn-ea"/>
                <a:ea typeface="+mn-ea"/>
              </a:rPr>
              <a:t>面</a:t>
            </a:r>
            <a:r>
              <a:rPr altLang="ja-JP" b="1" dirty="0" lang="en-US">
                <a:solidFill>
                  <a:schemeClr val="tx1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12" name="Rectangle 438"/>
          <p:cNvSpPr>
            <a:spLocks noChangeArrowheads="1"/>
          </p:cNvSpPr>
          <p:nvPr/>
        </p:nvSpPr>
        <p:spPr bwMode="auto">
          <a:xfrm>
            <a:off x="3222942" y="670080"/>
            <a:ext cx="4284788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r>
              <a:rPr altLang="en-US" b="1" dirty="0" lang="ja-JP" sz="2000">
                <a:solidFill>
                  <a:schemeClr val="tx1"/>
                </a:solidFill>
                <a:latin typeface="+mn-ea"/>
                <a:ea typeface="+mn-ea"/>
              </a:rPr>
              <a:t>（「受験案内」</a:t>
            </a:r>
            <a:r>
              <a:rPr altLang="ja-JP" b="1" dirty="0" lang="en-US" sz="2000">
                <a:solidFill>
                  <a:schemeClr val="tx1"/>
                </a:solidFill>
                <a:latin typeface="+mn-ea"/>
                <a:ea typeface="+mn-ea"/>
              </a:rPr>
              <a:t>p.</a:t>
            </a:r>
            <a:r>
              <a:rPr altLang="ja-JP" dirty="0" lang="en-US" sz="2000">
                <a:latin typeface="+mn-ea"/>
                <a:ea typeface="+mn-ea"/>
              </a:rPr>
              <a:t>19</a:t>
            </a:r>
            <a:r>
              <a:rPr altLang="en-US" b="1" dirty="0" err="1" lang="ja-JP" sz="2000">
                <a:solidFill>
                  <a:schemeClr val="tx1"/>
                </a:solidFill>
                <a:latin typeface="+mn-ea"/>
                <a:ea typeface="+mn-ea"/>
              </a:rPr>
              <a:t>，</a:t>
            </a:r>
            <a:r>
              <a:rPr altLang="ja-JP" b="1" dirty="0" lang="en-US" sz="2000">
                <a:solidFill>
                  <a:schemeClr val="tx1"/>
                </a:solidFill>
                <a:latin typeface="+mn-ea"/>
                <a:ea typeface="+mn-ea"/>
              </a:rPr>
              <a:t>20</a:t>
            </a:r>
            <a:r>
              <a:rPr altLang="en-US" b="1" dirty="0" lang="ja-JP" sz="2000">
                <a:solidFill>
                  <a:schemeClr val="tx1"/>
                </a:solidFill>
                <a:latin typeface="+mn-ea"/>
                <a:ea typeface="+mn-ea"/>
              </a:rPr>
              <a:t>）</a:t>
            </a:r>
            <a:endParaRPr altLang="ja-JP" b="1" dirty="0" lang="en-US" sz="200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4" y="166060"/>
            <a:ext cx="1656184" cy="49244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1" dirty="0" kumimoji="1" lang="en-US" sz="2600">
                <a:solidFill>
                  <a:schemeClr val="tx1"/>
                </a:solidFill>
                <a:latin typeface="+mn-lt"/>
              </a:rPr>
              <a:t>【P6</a:t>
            </a:r>
            <a:r>
              <a:rPr altLang="en-US" b="1" dirty="0" err="1" kumimoji="1" lang="ja-JP" sz="2600">
                <a:solidFill>
                  <a:schemeClr val="tx1"/>
                </a:solidFill>
                <a:latin typeface="+mn-lt"/>
              </a:rPr>
              <a:t>，</a:t>
            </a:r>
            <a:r>
              <a:rPr altLang="ja-JP" dirty="0" lang="en-US" sz="2600">
                <a:latin typeface="+mn-lt"/>
              </a:rPr>
              <a:t>7</a:t>
            </a:r>
            <a:r>
              <a:rPr altLang="ja-JP" b="1" dirty="0" kumimoji="1" lang="en-US" sz="2600">
                <a:solidFill>
                  <a:schemeClr val="tx1"/>
                </a:solidFill>
                <a:latin typeface="+mn-lt"/>
              </a:rPr>
              <a:t>】</a:t>
            </a:r>
            <a:endParaRPr altLang="en-US" b="1" dirty="0" kumimoji="1" lang="ja-JP" sz="2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スライド番号プレースホルダー 3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dirty="0" lang="en-US">
                <a:solidFill>
                  <a:prstClr val="black">
                    <a:tint val="75000"/>
                  </a:prstClr>
                </a:solidFill>
              </a:rPr>
              <a:t>4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91736DB-CDF5-472C-8784-BD1EFF105D85}"/>
              </a:ext>
            </a:extLst>
          </p:cNvPr>
          <p:cNvSpPr/>
          <p:nvPr/>
        </p:nvSpPr>
        <p:spPr>
          <a:xfrm>
            <a:off x="1992071" y="4915056"/>
            <a:ext cx="613942" cy="6790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5B0DBD2F-A675-4376-BC5E-11B76BB2BC02}"/>
              </a:ext>
            </a:extLst>
          </p:cNvPr>
          <p:cNvSpPr txBox="1">
            <a:spLocks noChangeArrowheads="1"/>
          </p:cNvSpPr>
          <p:nvPr/>
        </p:nvSpPr>
        <p:spPr>
          <a:xfrm>
            <a:off x="107504" y="2492896"/>
            <a:ext cx="5112568" cy="1920883"/>
          </a:xfrm>
          <a:prstGeom prst="rect">
            <a:avLst/>
          </a:prstGeom>
        </p:spPr>
        <p:txBody>
          <a:bodyPr bIns="47256" lIns="94512" rIns="94512" tIns="47256"/>
          <a:lstStyle>
            <a:lvl1pPr algn="l" defTabSz="945124" eaLnBrk="1" hangingPunct="1" indent="-354421" latinLnBrk="0" marL="354421" rtl="0">
              <a:spcBef>
                <a:spcPct val="20000"/>
              </a:spcBef>
              <a:buFont charset="0" pitchFamily="34" typeface="Arial"/>
              <a:buChar char="•"/>
              <a:defRPr kern="1200" kumimoji="1" sz="3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45124" eaLnBrk="1" hangingPunct="1" indent="-295351" latinLnBrk="0" marL="767913" rtl="0">
              <a:spcBef>
                <a:spcPct val="20000"/>
              </a:spcBef>
              <a:buFont charset="0" pitchFamily="34" typeface="Arial"/>
              <a:buChar char="–"/>
              <a:defRPr kern="1200" kumimoji="1" sz="2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45124" eaLnBrk="1" hangingPunct="1" indent="-236281" latinLnBrk="0" marL="1181405" rtl="0">
              <a:spcBef>
                <a:spcPct val="20000"/>
              </a:spcBef>
              <a:buFont charset="0" pitchFamily="34" typeface="Arial"/>
              <a:buChar char="•"/>
              <a:defRPr kern="1200" kumimoji="1" sz="2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45124" eaLnBrk="1" hangingPunct="1" indent="-236281" latinLnBrk="0" marL="1653967" rtl="0">
              <a:spcBef>
                <a:spcPct val="20000"/>
              </a:spcBef>
              <a:buFont charset="0" pitchFamily="34" typeface="Arial"/>
              <a:buChar char="–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45124" eaLnBrk="1" hangingPunct="1" indent="-236281" latinLnBrk="0" marL="2126529" rtl="0">
              <a:spcBef>
                <a:spcPct val="20000"/>
              </a:spcBef>
              <a:buFont charset="0" pitchFamily="34" typeface="Arial"/>
              <a:buChar char="»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45124" eaLnBrk="1" hangingPunct="1" indent="-236281" latinLnBrk="0" marL="2599091" rtl="0">
              <a:spcBef>
                <a:spcPct val="20000"/>
              </a:spcBef>
              <a:buFont charset="0" pitchFamily="34" typeface="Arial"/>
              <a:buChar char="•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45124" eaLnBrk="1" hangingPunct="1" indent="-236281" latinLnBrk="0" marL="3071652" rtl="0">
              <a:spcBef>
                <a:spcPct val="20000"/>
              </a:spcBef>
              <a:buFont charset="0" pitchFamily="34" typeface="Arial"/>
              <a:buChar char="•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45124" eaLnBrk="1" hangingPunct="1" indent="-236281" latinLnBrk="0" marL="3544214" rtl="0">
              <a:spcBef>
                <a:spcPct val="20000"/>
              </a:spcBef>
              <a:buFont charset="0" pitchFamily="34" typeface="Arial"/>
              <a:buChar char="•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45124" eaLnBrk="1" hangingPunct="1" indent="-236281" latinLnBrk="0" marL="4016776" rtl="0">
              <a:spcBef>
                <a:spcPct val="20000"/>
              </a:spcBef>
              <a:buFont charset="0" pitchFamily="34" typeface="Arial"/>
              <a:buChar char="•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40" indent="-288000" marL="457200">
              <a:buNone/>
            </a:pPr>
            <a:r>
              <a:rPr altLang="ja-JP" b="0" dirty="0" lang="en-US" sz="2000">
                <a:latin typeface="+mn-ea"/>
              </a:rPr>
              <a:t>※</a:t>
            </a:r>
            <a:r>
              <a:rPr altLang="en-US" b="0" dirty="0" lang="ja-JP" sz="2000" u="sng">
                <a:latin typeface="+mn-ea"/>
              </a:rPr>
              <a:t>出願時に受験上の配慮を申請する場合</a:t>
            </a:r>
            <a:endParaRPr altLang="ja-JP" b="0" dirty="0" lang="en-US" sz="2000" u="sng">
              <a:latin typeface="+mn-ea"/>
            </a:endParaRPr>
          </a:p>
          <a:p>
            <a:pPr defTabSz="914340" indent="-288000" marL="457200">
              <a:spcBef>
                <a:spcPts val="600"/>
              </a:spcBef>
              <a:buNone/>
            </a:pPr>
            <a:r>
              <a:rPr altLang="en-US" b="0" dirty="0" lang="ja-JP" sz="2000">
                <a:latin typeface="+mn-ea"/>
              </a:rPr>
              <a:t>➡「志願票」の整理番号と同じ番号を「受験上の配慮申請書」の整理番号欄に記入</a:t>
            </a:r>
            <a:endParaRPr altLang="ja-JP" b="0" dirty="0" lang="en-US" sz="2000">
              <a:latin typeface="+mn-ea"/>
            </a:endParaRPr>
          </a:p>
          <a:p>
            <a:pPr defTabSz="914340" indent="-288000" marL="457200">
              <a:spcBef>
                <a:spcPts val="600"/>
              </a:spcBef>
              <a:buNone/>
            </a:pPr>
            <a:endParaRPr altLang="ja-JP" b="0" dirty="0" lang="en-US" sz="2000">
              <a:latin typeface="+mn-ea"/>
            </a:endParaRPr>
          </a:p>
          <a:p>
            <a:pPr defTabSz="914340" indent="0" marL="0">
              <a:spcBef>
                <a:spcPts val="0"/>
              </a:spcBef>
              <a:buNone/>
            </a:pPr>
            <a:r>
              <a:rPr altLang="en-US" b="0" dirty="0" lang="ja-JP" sz="2000">
                <a:latin typeface="+mn-ea"/>
              </a:rPr>
              <a:t>　</a:t>
            </a:r>
            <a:r>
              <a:rPr altLang="en-US" b="0" dirty="0" lang="ja-JP" sz="1600">
                <a:latin typeface="+mn-ea"/>
              </a:rPr>
              <a:t>＜参考＞受験上の配慮申請書</a:t>
            </a:r>
            <a:endParaRPr altLang="ja-JP" b="0" dirty="0" lang="en-US" sz="2000">
              <a:latin typeface="+mn-ea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366CFFB-872E-4BCF-9484-A7BB13C2E085}"/>
              </a:ext>
            </a:extLst>
          </p:cNvPr>
          <p:cNvSpPr/>
          <p:nvPr/>
        </p:nvSpPr>
        <p:spPr>
          <a:xfrm>
            <a:off x="7647136" y="1641500"/>
            <a:ext cx="881018" cy="5040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868E0C94-E1C8-4BDF-9553-5C17D11F4C86}"/>
              </a:ext>
            </a:extLst>
          </p:cNvPr>
          <p:cNvCxnSpPr>
            <a:cxnSpLocks/>
          </p:cNvCxnSpPr>
          <p:nvPr/>
        </p:nvCxnSpPr>
        <p:spPr>
          <a:xfrm flipV="1">
            <a:off x="2728781" y="2177783"/>
            <a:ext cx="4711382" cy="2835393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吹き出し: 円形 25">
            <a:extLst>
              <a:ext uri="{FF2B5EF4-FFF2-40B4-BE49-F238E27FC236}">
                <a16:creationId xmlns:a16="http://schemas.microsoft.com/office/drawing/2014/main" id="{F9D88437-E3AE-47F3-A9D3-3A8162731512}"/>
              </a:ext>
            </a:extLst>
          </p:cNvPr>
          <p:cNvSpPr/>
          <p:nvPr/>
        </p:nvSpPr>
        <p:spPr>
          <a:xfrm>
            <a:off x="4789692" y="4025411"/>
            <a:ext cx="2035103" cy="797937"/>
          </a:xfrm>
          <a:prstGeom prst="wedgeEllipseCallout">
            <a:avLst>
              <a:gd fmla="val -47142" name="adj1"/>
              <a:gd fmla="val -57224" name="adj2"/>
            </a:avLst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r>
              <a:rPr altLang="en-US" dirty="0" kumimoji="1" lang="ja-JP" sz="2000">
                <a:latin charset="-128" panose="020B0609070205080204" pitchFamily="49" typeface="ＭＳ ゴシック"/>
                <a:ea charset="-128" panose="020B0609070205080204" pitchFamily="49" typeface="ＭＳ ゴシック"/>
              </a:rPr>
              <a:t>同一番号</a:t>
            </a:r>
          </a:p>
        </p:txBody>
      </p:sp>
    </p:spTree>
    <p:extLst>
      <p:ext uri="{BB962C8B-B14F-4D97-AF65-F5344CB8AC3E}">
        <p14:creationId xmlns:p14="http://schemas.microsoft.com/office/powerpoint/2010/main" val="176105305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>
            <a:extLst>
              <a:ext uri="{FF2B5EF4-FFF2-40B4-BE49-F238E27FC236}">
                <a16:creationId xmlns:a16="http://schemas.microsoft.com/office/drawing/2014/main" id="{402FA325-8C2B-4CC5-B028-5273271FEC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693" y="1333301"/>
            <a:ext cx="3447972" cy="48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131" name="Rectangle 438"/>
          <p:cNvSpPr>
            <a:spLocks noChangeArrowheads="1"/>
          </p:cNvSpPr>
          <p:nvPr/>
        </p:nvSpPr>
        <p:spPr bwMode="auto">
          <a:xfrm>
            <a:off x="287212" y="656432"/>
            <a:ext cx="4284788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r>
              <a:rPr altLang="en-US" b="1" dirty="0" lang="ja-JP">
                <a:solidFill>
                  <a:schemeClr val="tx1"/>
                </a:solidFill>
                <a:latin typeface="+mn-ea"/>
                <a:ea typeface="+mn-ea"/>
              </a:rPr>
              <a:t>志願票　</a:t>
            </a:r>
            <a:r>
              <a:rPr altLang="ja-JP" b="1" dirty="0" lang="en-US">
                <a:solidFill>
                  <a:schemeClr val="tx1"/>
                </a:solidFill>
                <a:latin typeface="+mn-ea"/>
                <a:ea typeface="+mn-ea"/>
              </a:rPr>
              <a:t>【</a:t>
            </a:r>
            <a:r>
              <a:rPr altLang="en-US" b="1" dirty="0" lang="ja-JP">
                <a:solidFill>
                  <a:schemeClr val="tx1"/>
                </a:solidFill>
                <a:latin typeface="+mn-ea"/>
                <a:ea typeface="+mn-ea"/>
              </a:rPr>
              <a:t>第</a:t>
            </a:r>
            <a:r>
              <a:rPr altLang="ja-JP" b="1" dirty="0" lang="en-US">
                <a:solidFill>
                  <a:schemeClr val="tx1"/>
                </a:solidFill>
                <a:latin typeface="+mn-ea"/>
                <a:ea typeface="+mn-ea"/>
              </a:rPr>
              <a:t>Ⅰ</a:t>
            </a:r>
            <a:r>
              <a:rPr altLang="en-US" b="1" dirty="0" lang="ja-JP">
                <a:solidFill>
                  <a:schemeClr val="tx1"/>
                </a:solidFill>
                <a:latin typeface="+mn-ea"/>
                <a:ea typeface="+mn-ea"/>
              </a:rPr>
              <a:t>面</a:t>
            </a:r>
            <a:r>
              <a:rPr altLang="ja-JP" b="1" dirty="0" lang="en-US">
                <a:solidFill>
                  <a:schemeClr val="tx1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3" name="正方形/長方形 2"/>
          <p:cNvSpPr/>
          <p:nvPr/>
        </p:nvSpPr>
        <p:spPr bwMode="auto">
          <a:xfrm>
            <a:off x="395223" y="2317700"/>
            <a:ext cx="4572001" cy="3748719"/>
          </a:xfrm>
          <a:prstGeom prst="rect">
            <a:avLst/>
          </a:prstGeom>
          <a:noFill/>
          <a:ln w="57150">
            <a:prstDash val="dash"/>
            <a:headEnd len="med" type="none" w="med"/>
            <a:tailEnd len="med" type="none" w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 bIns="45720" compatLnSpc="1" lIns="91440" numCol="1" rIns="91440" rtlCol="0" tIns="45720" vert="horz" wrap="none">
            <a:prstTxWarp prst="textNoShape">
              <a:avLst/>
            </a:prstTxWarp>
          </a:bodyPr>
          <a:lstStyle/>
          <a:p>
            <a:pPr algn="ctr" defTabSz="914400" eaLnBrk="1" fontAlgn="base" hangingPunct="1" indent="0" latinLnBrk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altLang="en-US" b="0" baseline="0" cap="none" i="0" kumimoji="1" lang="ja-JP" normalizeH="0" strike="noStrike" sz="2400" u="none">
              <a:ln>
                <a:noFill/>
              </a:ln>
              <a:solidFill>
                <a:schemeClr val="tx2"/>
              </a:solidFill>
              <a:effectLst/>
              <a:latin charset="0" pitchFamily="34" typeface="Arial"/>
              <a:ea charset="-128" pitchFamily="50" typeface="ＭＳ Ｐゴシック"/>
            </a:endParaRPr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>
            <a:off x="3563888" y="2884285"/>
            <a:ext cx="1962219" cy="100996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4211960" y="3573016"/>
            <a:ext cx="1127717" cy="71807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14" name="Line 21"/>
          <p:cNvSpPr>
            <a:spLocks noChangeShapeType="1"/>
          </p:cNvSpPr>
          <p:nvPr/>
        </p:nvSpPr>
        <p:spPr bwMode="auto">
          <a:xfrm>
            <a:off x="4641516" y="4653136"/>
            <a:ext cx="133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 flipV="1">
            <a:off x="4572000" y="5445224"/>
            <a:ext cx="921444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12" name="Rectangle 438"/>
          <p:cNvSpPr>
            <a:spLocks noChangeArrowheads="1"/>
          </p:cNvSpPr>
          <p:nvPr/>
        </p:nvSpPr>
        <p:spPr bwMode="auto">
          <a:xfrm>
            <a:off x="3221848" y="679776"/>
            <a:ext cx="4284788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r>
              <a:rPr altLang="en-US" b="1" dirty="0" lang="ja-JP" sz="2000">
                <a:solidFill>
                  <a:schemeClr val="tx1"/>
                </a:solidFill>
                <a:latin typeface="+mn-ea"/>
                <a:ea typeface="+mn-ea"/>
              </a:rPr>
              <a:t>（「受験案内」</a:t>
            </a:r>
            <a:r>
              <a:rPr altLang="ja-JP" b="1" dirty="0" lang="en-US" sz="2000">
                <a:solidFill>
                  <a:schemeClr val="tx1"/>
                </a:solidFill>
                <a:latin typeface="+mn-ea"/>
                <a:ea typeface="+mn-ea"/>
              </a:rPr>
              <a:t>p.</a:t>
            </a:r>
            <a:r>
              <a:rPr altLang="ja-JP" dirty="0" lang="en-US" sz="2000">
                <a:latin typeface="+mn-ea"/>
                <a:ea typeface="+mn-ea"/>
              </a:rPr>
              <a:t>19</a:t>
            </a:r>
            <a:r>
              <a:rPr altLang="en-US" b="1" dirty="0" err="1" lang="ja-JP" sz="2000">
                <a:solidFill>
                  <a:schemeClr val="tx1"/>
                </a:solidFill>
                <a:latin typeface="+mn-ea"/>
                <a:ea typeface="+mn-ea"/>
              </a:rPr>
              <a:t>，</a:t>
            </a:r>
            <a:r>
              <a:rPr altLang="ja-JP" b="1" dirty="0" lang="en-US" sz="2000">
                <a:solidFill>
                  <a:schemeClr val="tx1"/>
                </a:solidFill>
                <a:latin typeface="+mn-ea"/>
                <a:ea typeface="+mn-ea"/>
              </a:rPr>
              <a:t>20</a:t>
            </a:r>
            <a:r>
              <a:rPr altLang="en-US" b="1" dirty="0" lang="ja-JP" sz="2000">
                <a:solidFill>
                  <a:schemeClr val="tx1"/>
                </a:solidFill>
                <a:latin typeface="+mn-ea"/>
                <a:ea typeface="+mn-ea"/>
              </a:rPr>
              <a:t>）</a:t>
            </a:r>
            <a:endParaRPr altLang="ja-JP" b="1" dirty="0" lang="en-US" sz="200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4" y="166060"/>
            <a:ext cx="1656184" cy="49244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1" dirty="0" kumimoji="1" lang="en-US" sz="2600">
                <a:solidFill>
                  <a:schemeClr val="tx1"/>
                </a:solidFill>
                <a:latin typeface="+mn-lt"/>
              </a:rPr>
              <a:t>【P6</a:t>
            </a:r>
            <a:r>
              <a:rPr altLang="en-US" b="1" dirty="0" err="1" kumimoji="1" lang="ja-JP" sz="2600">
                <a:solidFill>
                  <a:schemeClr val="tx1"/>
                </a:solidFill>
                <a:latin typeface="+mn-lt"/>
              </a:rPr>
              <a:t>，</a:t>
            </a:r>
            <a:r>
              <a:rPr altLang="ja-JP" dirty="0" lang="en-US" sz="2600">
                <a:latin typeface="+mn-lt"/>
              </a:rPr>
              <a:t>7</a:t>
            </a:r>
            <a:r>
              <a:rPr altLang="ja-JP" b="1" dirty="0" kumimoji="1" lang="en-US" sz="2600">
                <a:solidFill>
                  <a:schemeClr val="tx1"/>
                </a:solidFill>
                <a:latin typeface="+mn-lt"/>
              </a:rPr>
              <a:t>】</a:t>
            </a:r>
            <a:endParaRPr altLang="en-US" b="1" dirty="0" kumimoji="1" lang="ja-JP" sz="2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スライド番号プレースホルダー 3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5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65641" y="2452849"/>
            <a:ext cx="4044411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lnSpc>
                <a:spcPct val="200000"/>
              </a:lnSpc>
              <a:buFontTx/>
              <a:buNone/>
              <a:defRPr/>
            </a:pPr>
            <a:r>
              <a:rPr altLang="en-US" b="0" dirty="0" lang="ja-JP" sz="2000">
                <a:solidFill>
                  <a:schemeClr val="tx1"/>
                </a:solidFill>
              </a:rPr>
              <a:t>⑪ 「性別」欄･･･</a:t>
            </a:r>
            <a:r>
              <a:rPr altLang="en-US" b="0" dirty="0" lang="ja-JP" sz="2000" u="sng">
                <a:solidFill>
                  <a:schemeClr val="tx1"/>
                </a:solidFill>
              </a:rPr>
              <a:t>男女</a:t>
            </a:r>
            <a:r>
              <a:rPr altLang="en-US" b="0" dirty="0" lang="ja-JP" sz="2000">
                <a:solidFill>
                  <a:schemeClr val="tx1"/>
                </a:solidFill>
              </a:rPr>
              <a:t>の別</a:t>
            </a:r>
            <a:endParaRPr altLang="ja-JP" b="0" dirty="0" lang="en-US" sz="2000">
              <a:solidFill>
                <a:schemeClr val="tx1"/>
              </a:solidFill>
            </a:endParaRPr>
          </a:p>
          <a:p>
            <a:pPr algn="l" eaLnBrk="1" hangingPunct="1">
              <a:lnSpc>
                <a:spcPct val="200000"/>
              </a:lnSpc>
              <a:buFontTx/>
              <a:buNone/>
              <a:defRPr/>
            </a:pPr>
            <a:r>
              <a:rPr altLang="en-US" b="0" dirty="0" lang="ja-JP" sz="2000">
                <a:solidFill>
                  <a:schemeClr val="tx1"/>
                </a:solidFill>
              </a:rPr>
              <a:t>⑫ 「生年月日」欄･･･</a:t>
            </a:r>
            <a:r>
              <a:rPr altLang="en-US" b="0" dirty="0" lang="ja-JP" sz="2000" u="sng">
                <a:solidFill>
                  <a:schemeClr val="tx1"/>
                </a:solidFill>
              </a:rPr>
              <a:t>年号</a:t>
            </a:r>
            <a:r>
              <a:rPr altLang="en-US" b="0" dirty="0" lang="ja-JP" sz="2000">
                <a:solidFill>
                  <a:schemeClr val="tx1"/>
                </a:solidFill>
              </a:rPr>
              <a:t>，</a:t>
            </a:r>
            <a:r>
              <a:rPr altLang="en-US" b="0" dirty="0" lang="ja-JP" sz="2000" u="sng">
                <a:solidFill>
                  <a:schemeClr val="tx1"/>
                </a:solidFill>
              </a:rPr>
              <a:t>数字</a:t>
            </a:r>
            <a:endParaRPr altLang="ja-JP" b="0" dirty="0" lang="en-US" sz="2000">
              <a:solidFill>
                <a:schemeClr val="tx1"/>
              </a:solidFill>
            </a:endParaRPr>
          </a:p>
          <a:p>
            <a:pPr algn="l" eaLnBrk="1" hangingPunct="1">
              <a:lnSpc>
                <a:spcPct val="200000"/>
              </a:lnSpc>
              <a:buFontTx/>
              <a:buNone/>
              <a:defRPr/>
            </a:pPr>
            <a:r>
              <a:rPr altLang="en-US" b="0" dirty="0" lang="ja-JP" sz="2000">
                <a:solidFill>
                  <a:schemeClr val="tx1"/>
                </a:solidFill>
              </a:rPr>
              <a:t>⑬⑭ 「電話番号」欄･･･</a:t>
            </a:r>
            <a:r>
              <a:rPr altLang="en-US" b="0" dirty="0" lang="ja-JP" sz="2000" u="sng">
                <a:solidFill>
                  <a:schemeClr val="tx1"/>
                </a:solidFill>
              </a:rPr>
              <a:t>数字</a:t>
            </a:r>
            <a:endParaRPr altLang="ja-JP" b="0" dirty="0" lang="en-US" sz="2000" u="sng">
              <a:solidFill>
                <a:schemeClr val="tx1"/>
              </a:solidFill>
            </a:endParaRPr>
          </a:p>
          <a:p>
            <a:pPr indent="-180000" lvl="1">
              <a:defRPr/>
            </a:pPr>
            <a:r>
              <a:rPr altLang="en-US" b="0" dirty="0" lang="ja-JP" sz="1800"/>
              <a:t>→志願者本人と連絡の取れる番号であれば，どちらか一方のみで</a:t>
            </a:r>
            <a:r>
              <a:rPr altLang="ja-JP" b="0" dirty="0" lang="en-US" sz="1800"/>
              <a:t>OK</a:t>
            </a:r>
          </a:p>
          <a:p>
            <a:pPr algn="l" eaLnBrk="1" hangingPunct="1">
              <a:lnSpc>
                <a:spcPct val="200000"/>
              </a:lnSpc>
              <a:spcBef>
                <a:spcPts val="600"/>
              </a:spcBef>
              <a:buFontTx/>
              <a:buNone/>
              <a:defRPr/>
            </a:pPr>
            <a:r>
              <a:rPr altLang="en-US" b="0" dirty="0" lang="ja-JP" sz="2000">
                <a:solidFill>
                  <a:schemeClr val="tx1"/>
                </a:solidFill>
              </a:rPr>
              <a:t>「現住所」欄･･･</a:t>
            </a:r>
            <a:r>
              <a:rPr altLang="en-US" b="0" dirty="0" lang="ja-JP" sz="2000" u="sng">
                <a:solidFill>
                  <a:schemeClr val="tx1"/>
                </a:solidFill>
              </a:rPr>
              <a:t>番地</a:t>
            </a:r>
            <a:r>
              <a:rPr altLang="ja-JP" b="0" dirty="0" lang="en-US" sz="2000" u="sng">
                <a:solidFill>
                  <a:schemeClr val="tx1"/>
                </a:solidFill>
              </a:rPr>
              <a:t>,</a:t>
            </a:r>
            <a:r>
              <a:rPr altLang="en-US" b="0" dirty="0" lang="ja-JP" sz="2000" u="sng">
                <a:solidFill>
                  <a:schemeClr val="tx1"/>
                </a:solidFill>
              </a:rPr>
              <a:t>部屋番号</a:t>
            </a:r>
            <a:r>
              <a:rPr altLang="en-US" b="0" dirty="0" lang="ja-JP" sz="2000">
                <a:solidFill>
                  <a:schemeClr val="tx1"/>
                </a:solidFill>
              </a:rPr>
              <a:t> まで</a:t>
            </a:r>
            <a:endParaRPr altLang="ja-JP" b="0" dirty="0" lang="en-US" sz="200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  <a:defRPr/>
            </a:pPr>
            <a:endParaRPr altLang="ja-JP" b="0" dirty="0" lang="en-US" sz="200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15582" y="1339836"/>
            <a:ext cx="4440332" cy="494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altLang="en-US" b="0" dirty="0" lang="ja-JP" sz="2000" u="sng">
                <a:solidFill>
                  <a:srgbClr val="FF0000"/>
                </a:solidFill>
              </a:rPr>
              <a:t>記入漏れ，記入間違いが多い項目</a:t>
            </a:r>
            <a:endParaRPr altLang="ja-JP" b="0" dirty="0" lang="en-US" sz="2000" u="sng">
              <a:solidFill>
                <a:srgbClr val="FF0000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C5B3DD7-98B0-4498-9B27-354BB78E2E71}"/>
              </a:ext>
            </a:extLst>
          </p:cNvPr>
          <p:cNvSpPr/>
          <p:nvPr/>
        </p:nvSpPr>
        <p:spPr>
          <a:xfrm>
            <a:off x="5580112" y="3904769"/>
            <a:ext cx="720081" cy="2570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3B04A8B-DDDC-462C-84D4-E70225D98194}"/>
              </a:ext>
            </a:extLst>
          </p:cNvPr>
          <p:cNvSpPr/>
          <p:nvPr/>
        </p:nvSpPr>
        <p:spPr>
          <a:xfrm>
            <a:off x="5364242" y="4240954"/>
            <a:ext cx="1079966" cy="2482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ADBEF22-3A98-4E09-8615-F0120720D6C5}"/>
              </a:ext>
            </a:extLst>
          </p:cNvPr>
          <p:cNvSpPr/>
          <p:nvPr/>
        </p:nvSpPr>
        <p:spPr>
          <a:xfrm>
            <a:off x="6032801" y="4497225"/>
            <a:ext cx="1923575" cy="28794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5B47506-DF93-42BF-854D-B6463B56C826}"/>
              </a:ext>
            </a:extLst>
          </p:cNvPr>
          <p:cNvSpPr/>
          <p:nvPr/>
        </p:nvSpPr>
        <p:spPr>
          <a:xfrm>
            <a:off x="5631224" y="4782278"/>
            <a:ext cx="3064441" cy="12515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</p:spTree>
    <p:extLst>
      <p:ext uri="{BB962C8B-B14F-4D97-AF65-F5344CB8AC3E}">
        <p14:creationId xmlns:p14="http://schemas.microsoft.com/office/powerpoint/2010/main" val="128178726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CB480C9-8B0B-442C-A26B-3AD9F8C38B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292" y="1272295"/>
            <a:ext cx="3340882" cy="486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147" name="Rectangle 3"/>
          <p:cNvSpPr>
            <a:spLocks noChangeArrowheads="1" noGrp="1"/>
          </p:cNvSpPr>
          <p:nvPr>
            <p:ph idx="1" type="body"/>
          </p:nvPr>
        </p:nvSpPr>
        <p:spPr>
          <a:xfrm>
            <a:off x="216026" y="1774628"/>
            <a:ext cx="4646848" cy="4246660"/>
          </a:xfrm>
        </p:spPr>
        <p:txBody>
          <a:bodyPr/>
          <a:lstStyle/>
          <a:p>
            <a:pPr eaLnBrk="1" hangingPunct="1" indent="0" marL="0">
              <a:buFontTx/>
              <a:buNone/>
            </a:pPr>
            <a:r>
              <a:rPr altLang="en-US" dirty="0" lang="ja-JP" sz="2000"/>
              <a:t>⑰ 「受験教科」欄</a:t>
            </a:r>
          </a:p>
          <a:p>
            <a:pPr eaLnBrk="1" hangingPunct="1" indent="0" marL="0">
              <a:buFontTx/>
              <a:buNone/>
            </a:pPr>
            <a:r>
              <a:rPr altLang="en-US" dirty="0" lang="ja-JP" sz="2000"/>
              <a:t>　　 </a:t>
            </a:r>
            <a:r>
              <a:rPr altLang="en-US" dirty="0" lang="ja-JP" sz="2000" u="sng">
                <a:solidFill>
                  <a:srgbClr val="FF0000"/>
                </a:solidFill>
              </a:rPr>
              <a:t>全ての欄を記入</a:t>
            </a:r>
            <a:endParaRPr altLang="ja-JP" dirty="0" lang="en-US" sz="2000"/>
          </a:p>
          <a:p>
            <a:pPr eaLnBrk="1" hangingPunct="1" indent="0" marL="0">
              <a:buFontTx/>
              <a:buNone/>
            </a:pPr>
            <a:endParaRPr altLang="ja-JP" dirty="0" lang="en-US" sz="1600"/>
          </a:p>
          <a:p>
            <a:pPr eaLnBrk="1" hangingPunct="1" indent="0" marL="0">
              <a:buFontTx/>
              <a:buNone/>
            </a:pPr>
            <a:r>
              <a:rPr altLang="en-US" dirty="0" lang="ja-JP" sz="2000"/>
              <a:t>⑱ 「別冊子試験問題配付希望」欄</a:t>
            </a:r>
            <a:endParaRPr altLang="ja-JP" dirty="0" lang="en-US" sz="2000"/>
          </a:p>
          <a:p>
            <a:pPr indent="0" marL="0">
              <a:buNone/>
            </a:pPr>
            <a:r>
              <a:rPr altLang="en-US" dirty="0" lang="ja-JP" sz="2000"/>
              <a:t>　     数学②と外国語で別冊子試験問題の</a:t>
            </a:r>
            <a:br>
              <a:rPr altLang="ja-JP" dirty="0" lang="en-US" sz="2000"/>
            </a:br>
            <a:r>
              <a:rPr altLang="ja-JP" dirty="0" lang="en-US" sz="2000"/>
              <a:t> </a:t>
            </a:r>
            <a:r>
              <a:rPr altLang="en-US" dirty="0" lang="ja-JP" sz="2000"/>
              <a:t>　    配付を希望する志願者が記入して</a:t>
            </a:r>
            <a:r>
              <a:rPr altLang="en-US" dirty="0" err="1" lang="ja-JP" sz="2000"/>
              <a:t>い</a:t>
            </a:r>
            <a:endParaRPr altLang="ja-JP" dirty="0" lang="en-US" sz="2000"/>
          </a:p>
          <a:p>
            <a:pPr indent="0" marL="0">
              <a:buNone/>
            </a:pPr>
            <a:r>
              <a:rPr altLang="ja-JP" dirty="0" lang="en-US" sz="2000"/>
              <a:t> </a:t>
            </a:r>
            <a:r>
              <a:rPr altLang="en-US" dirty="0" lang="ja-JP" sz="2000"/>
              <a:t>　 　るか　</a:t>
            </a:r>
            <a:endParaRPr altLang="ja-JP" dirty="0" lang="en-US" sz="2000"/>
          </a:p>
          <a:p>
            <a:pPr eaLnBrk="1" hangingPunct="1" indent="0" marL="0">
              <a:buFontTx/>
              <a:buNone/>
            </a:pPr>
            <a:br>
              <a:rPr altLang="ja-JP" dirty="0" lang="en-US" sz="1600"/>
            </a:br>
            <a:r>
              <a:rPr altLang="en-US" dirty="0" lang="ja-JP" sz="2000"/>
              <a:t> </a:t>
            </a:r>
            <a:r>
              <a:rPr altLang="ja-JP" dirty="0" lang="en-US" sz="2000"/>
              <a:t>※</a:t>
            </a:r>
            <a:r>
              <a:rPr altLang="en-US" dirty="0" lang="ja-JP" sz="2000"/>
              <a:t>「</a:t>
            </a:r>
            <a:r>
              <a:rPr altLang="ja-JP" b="1" dirty="0" lang="en-US" sz="2000"/>
              <a:t>E</a:t>
            </a:r>
            <a:r>
              <a:rPr altLang="ja-JP" dirty="0" lang="en-US" sz="2000"/>
              <a:t> </a:t>
            </a:r>
            <a:r>
              <a:rPr altLang="en-US" dirty="0" lang="ja-JP" sz="2000"/>
              <a:t>検定料受付証明書貼り付け」欄　</a:t>
            </a:r>
          </a:p>
          <a:p>
            <a:pPr eaLnBrk="1" hangingPunct="1" indent="0" marL="0">
              <a:buFontTx/>
              <a:buNone/>
            </a:pPr>
            <a:r>
              <a:rPr altLang="en-US" dirty="0" lang="ja-JP" sz="2000"/>
              <a:t>　　　</a:t>
            </a:r>
            <a:r>
              <a:rPr altLang="en-US" dirty="0" lang="ja-JP" sz="2000" u="sng">
                <a:solidFill>
                  <a:srgbClr val="FF0000"/>
                </a:solidFill>
              </a:rPr>
              <a:t>「日附印」が押された</a:t>
            </a:r>
            <a:r>
              <a:rPr altLang="en-US" dirty="0" lang="ja-JP" sz="2000"/>
              <a:t>「検定料受付</a:t>
            </a:r>
            <a:endParaRPr altLang="ja-JP" dirty="0" lang="en-US" sz="2000"/>
          </a:p>
          <a:p>
            <a:pPr indent="0" marL="0">
              <a:buNone/>
            </a:pPr>
            <a:r>
              <a:rPr altLang="en-US" dirty="0" lang="ja-JP" sz="2000"/>
              <a:t>　　　証明書」が貼り付けられているか</a:t>
            </a:r>
            <a:endParaRPr altLang="ja-JP" dirty="0" lang="en-US" sz="2000"/>
          </a:p>
        </p:txBody>
      </p:sp>
      <p:sp>
        <p:nvSpPr>
          <p:cNvPr id="6154" name="Rectangle 17"/>
          <p:cNvSpPr>
            <a:spLocks noChangeArrowheads="1"/>
          </p:cNvSpPr>
          <p:nvPr/>
        </p:nvSpPr>
        <p:spPr bwMode="auto">
          <a:xfrm>
            <a:off x="287561" y="650680"/>
            <a:ext cx="381635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r>
              <a:rPr altLang="en-US" b="1" dirty="0" lang="ja-JP">
                <a:solidFill>
                  <a:schemeClr val="tx1"/>
                </a:solidFill>
                <a:latin typeface="+mn-ea"/>
                <a:ea typeface="+mn-ea"/>
              </a:rPr>
              <a:t>志願票　</a:t>
            </a:r>
            <a:r>
              <a:rPr altLang="ja-JP" b="1" dirty="0" lang="en-US">
                <a:solidFill>
                  <a:schemeClr val="tx1"/>
                </a:solidFill>
                <a:latin typeface="+mn-ea"/>
                <a:ea typeface="+mn-ea"/>
              </a:rPr>
              <a:t>【</a:t>
            </a:r>
            <a:r>
              <a:rPr altLang="en-US" b="1" dirty="0" lang="ja-JP">
                <a:solidFill>
                  <a:schemeClr val="tx1"/>
                </a:solidFill>
                <a:latin typeface="+mn-ea"/>
                <a:ea typeface="+mn-ea"/>
              </a:rPr>
              <a:t>第</a:t>
            </a:r>
            <a:r>
              <a:rPr altLang="ja-JP" b="1" dirty="0" lang="en-US">
                <a:solidFill>
                  <a:schemeClr val="tx1"/>
                </a:solidFill>
                <a:latin typeface="+mn-ea"/>
                <a:ea typeface="+mn-ea"/>
              </a:rPr>
              <a:t>Ⅱ</a:t>
            </a:r>
            <a:r>
              <a:rPr altLang="en-US" b="1" dirty="0" lang="ja-JP">
                <a:solidFill>
                  <a:schemeClr val="tx1"/>
                </a:solidFill>
                <a:latin typeface="+mn-ea"/>
                <a:ea typeface="+mn-ea"/>
              </a:rPr>
              <a:t>面</a:t>
            </a:r>
            <a:r>
              <a:rPr altLang="ja-JP" b="1" dirty="0" lang="en-US">
                <a:solidFill>
                  <a:schemeClr val="tx1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 flipV="1">
            <a:off x="4572000" y="4653136"/>
            <a:ext cx="3264643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9" name="Rectangle 438"/>
          <p:cNvSpPr>
            <a:spLocks noChangeArrowheads="1"/>
          </p:cNvSpPr>
          <p:nvPr/>
        </p:nvSpPr>
        <p:spPr bwMode="auto">
          <a:xfrm>
            <a:off x="3230786" y="679385"/>
            <a:ext cx="4284788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  <a:ext uri="{91240B29-F687-4F45-9708-019B960494DF}">
              <a14:hiddenLine xmlns:a14="http://schemas.microsoft.com/office/drawing/2010/main" algn="ctr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r>
              <a:rPr altLang="en-US" b="1" dirty="0" lang="ja-JP" sz="2000">
                <a:solidFill>
                  <a:schemeClr val="tx1"/>
                </a:solidFill>
                <a:latin typeface="+mn-ea"/>
                <a:ea typeface="+mn-ea"/>
              </a:rPr>
              <a:t>（「受験案内」</a:t>
            </a:r>
            <a:r>
              <a:rPr altLang="ja-JP" b="1" dirty="0" lang="en-US" sz="2000">
                <a:solidFill>
                  <a:schemeClr val="tx1"/>
                </a:solidFill>
                <a:latin typeface="+mn-ea"/>
                <a:ea typeface="+mn-ea"/>
              </a:rPr>
              <a:t>p.21</a:t>
            </a:r>
            <a:r>
              <a:rPr altLang="en-US" b="1" dirty="0" err="1" lang="ja-JP" sz="2000">
                <a:solidFill>
                  <a:schemeClr val="tx1"/>
                </a:solidFill>
                <a:latin typeface="+mn-ea"/>
                <a:ea typeface="+mn-ea"/>
              </a:rPr>
              <a:t>，</a:t>
            </a:r>
            <a:r>
              <a:rPr altLang="ja-JP" b="1" dirty="0" lang="en-US" sz="2000">
                <a:solidFill>
                  <a:schemeClr val="tx1"/>
                </a:solidFill>
                <a:latin typeface="+mn-ea"/>
                <a:ea typeface="+mn-ea"/>
              </a:rPr>
              <a:t>22</a:t>
            </a:r>
            <a:r>
              <a:rPr altLang="en-US" b="1" dirty="0" lang="ja-JP" sz="2000">
                <a:solidFill>
                  <a:schemeClr val="tx1"/>
                </a:solidFill>
                <a:latin typeface="+mn-ea"/>
                <a:ea typeface="+mn-ea"/>
              </a:rPr>
              <a:t>）</a:t>
            </a:r>
            <a:endParaRPr altLang="ja-JP" b="1" dirty="0" lang="en-US" sz="200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V="1">
            <a:off x="2551275" y="2094843"/>
            <a:ext cx="4452223" cy="3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7504" y="175539"/>
            <a:ext cx="2088232" cy="49244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1" dirty="0" kumimoji="1" lang="en-US" sz="2600">
                <a:solidFill>
                  <a:schemeClr val="tx1"/>
                </a:solidFill>
                <a:latin typeface="+mn-lt"/>
              </a:rPr>
              <a:t>【P8</a:t>
            </a:r>
            <a:r>
              <a:rPr altLang="en-US" b="1" dirty="0" err="1" kumimoji="1" lang="ja-JP" sz="2600">
                <a:solidFill>
                  <a:schemeClr val="tx1"/>
                </a:solidFill>
                <a:latin typeface="+mn-lt"/>
              </a:rPr>
              <a:t>，</a:t>
            </a:r>
            <a:r>
              <a:rPr altLang="ja-JP" dirty="0" lang="en-US" sz="2600">
                <a:latin typeface="+mn-lt"/>
              </a:rPr>
              <a:t>9</a:t>
            </a:r>
            <a:r>
              <a:rPr altLang="ja-JP" b="1" dirty="0" kumimoji="1" lang="en-US" sz="2600">
                <a:solidFill>
                  <a:schemeClr val="tx1"/>
                </a:solidFill>
                <a:latin typeface="+mn-lt"/>
              </a:rPr>
              <a:t>】</a:t>
            </a:r>
            <a:endParaRPr altLang="en-US" b="1" dirty="0" kumimoji="1" lang="ja-JP" sz="2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スライド番号プレースホルダー 3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6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A89788D-18C7-45BC-92E2-72758AFE6C93}"/>
              </a:ext>
            </a:extLst>
          </p:cNvPr>
          <p:cNvSpPr/>
          <p:nvPr/>
        </p:nvSpPr>
        <p:spPr>
          <a:xfrm>
            <a:off x="7039675" y="1804146"/>
            <a:ext cx="354534" cy="162485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2E0FFB9-4C82-4AE3-8E88-873F6C714438}"/>
              </a:ext>
            </a:extLst>
          </p:cNvPr>
          <p:cNvSpPr/>
          <p:nvPr/>
        </p:nvSpPr>
        <p:spPr>
          <a:xfrm>
            <a:off x="7904582" y="1628359"/>
            <a:ext cx="451895" cy="7477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 flipV="1">
            <a:off x="4862875" y="2191056"/>
            <a:ext cx="3015448" cy="116592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B545674-D945-43B1-BACF-D9D0F47DA393}"/>
              </a:ext>
            </a:extLst>
          </p:cNvPr>
          <p:cNvSpPr/>
          <p:nvPr/>
        </p:nvSpPr>
        <p:spPr>
          <a:xfrm>
            <a:off x="7912793" y="3686430"/>
            <a:ext cx="719381" cy="227311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</p:spTree>
    <p:extLst>
      <p:ext uri="{BB962C8B-B14F-4D97-AF65-F5344CB8AC3E}">
        <p14:creationId xmlns:p14="http://schemas.microsoft.com/office/powerpoint/2010/main" val="191585513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3A970362-8B5A-4DEB-B469-04C79A9F8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510" y="1341008"/>
            <a:ext cx="3549153" cy="4797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194" name="Rectangle 3"/>
          <p:cNvSpPr>
            <a:spLocks noChangeArrowheads="1" noGrp="1"/>
          </p:cNvSpPr>
          <p:nvPr>
            <p:ph idx="4294967295" type="body"/>
          </p:nvPr>
        </p:nvSpPr>
        <p:spPr>
          <a:xfrm>
            <a:off x="409453" y="900865"/>
            <a:ext cx="7633220" cy="7207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altLang="en-US" b="1" dirty="0" lang="ja-JP" sz="2400" u="sng">
                <a:latin typeface="+mn-ea"/>
              </a:rPr>
              <a:t>志願票総括表</a:t>
            </a:r>
          </a:p>
          <a:p>
            <a:pPr eaLnBrk="1" hangingPunct="1">
              <a:buFontTx/>
              <a:buNone/>
            </a:pPr>
            <a:r>
              <a:rPr altLang="en-US" dirty="0" lang="ja-JP" sz="2400"/>
              <a:t>　 </a:t>
            </a:r>
            <a:endParaRPr altLang="ja-JP" dirty="0" lang="en-US" sz="2400"/>
          </a:p>
          <a:p>
            <a:pPr eaLnBrk="1" hangingPunct="1" marL="216000">
              <a:buFontTx/>
              <a:buNone/>
            </a:pPr>
            <a:endParaRPr altLang="en-US" dirty="0" lang="ja-JP" sz="240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7099" y="1561581"/>
            <a:ext cx="5352158" cy="443711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 eaLnBrk="1" hangingPunct="1" marL="216000">
              <a:buFontTx/>
              <a:buNone/>
            </a:pPr>
            <a:r>
              <a:rPr altLang="en-US" dirty="0" lang="ja-JP" sz="2000">
                <a:solidFill>
                  <a:schemeClr val="tx1"/>
                </a:solidFill>
              </a:rPr>
              <a:t>〇　</a:t>
            </a:r>
            <a:r>
              <a:rPr altLang="en-US" b="1" dirty="0" lang="ja-JP" sz="2000" u="sng">
                <a:solidFill>
                  <a:srgbClr val="FF0000"/>
                </a:solidFill>
              </a:rPr>
              <a:t>志願者区分ごとに分けて作成 </a:t>
            </a:r>
            <a:endParaRPr altLang="ja-JP" b="0" dirty="0" lang="en-US" sz="2000">
              <a:solidFill>
                <a:schemeClr val="tx1"/>
              </a:solidFill>
            </a:endParaRPr>
          </a:p>
          <a:p>
            <a:pPr algn="l" eaLnBrk="1" hangingPunct="1" marL="216000">
              <a:buFontTx/>
              <a:buNone/>
            </a:pPr>
            <a:endParaRPr altLang="ja-JP" dirty="0" lang="en-US" sz="2000">
              <a:solidFill>
                <a:srgbClr val="FF0000"/>
              </a:solidFill>
            </a:endParaRPr>
          </a:p>
          <a:p>
            <a:pPr algn="l" eaLnBrk="1" hangingPunct="1" marL="216000">
              <a:buFontTx/>
              <a:buNone/>
            </a:pPr>
            <a:endParaRPr altLang="ja-JP" dirty="0" lang="en-US" sz="2000">
              <a:solidFill>
                <a:srgbClr val="FF0000"/>
              </a:solidFill>
            </a:endParaRPr>
          </a:p>
          <a:p>
            <a:pPr algn="l" eaLnBrk="1" hangingPunct="1" marL="216000">
              <a:buFontTx/>
              <a:buNone/>
            </a:pPr>
            <a:endParaRPr altLang="ja-JP" dirty="0" lang="en-US" sz="2000">
              <a:solidFill>
                <a:srgbClr val="FF0000"/>
              </a:solidFill>
            </a:endParaRPr>
          </a:p>
          <a:p>
            <a:pPr algn="l" eaLnBrk="1" hangingPunct="1" marL="216000">
              <a:buFontTx/>
              <a:buNone/>
            </a:pPr>
            <a:endParaRPr altLang="ja-JP" dirty="0" lang="en-US" sz="2000">
              <a:solidFill>
                <a:srgbClr val="FF0000"/>
              </a:solidFill>
            </a:endParaRPr>
          </a:p>
          <a:p>
            <a:pPr algn="l" eaLnBrk="1" hangingPunct="1" indent="-324000" marL="540000">
              <a:spcBef>
                <a:spcPts val="1800"/>
              </a:spcBef>
              <a:buFontTx/>
              <a:buNone/>
            </a:pPr>
            <a:r>
              <a:rPr altLang="en-US" dirty="0" lang="ja-JP" sz="2000">
                <a:solidFill>
                  <a:schemeClr val="tx1"/>
                </a:solidFill>
              </a:rPr>
              <a:t>〇　</a:t>
            </a:r>
            <a:r>
              <a:rPr altLang="en-US" b="0" dirty="0" lang="ja-JP" sz="2000" u="sng">
                <a:solidFill>
                  <a:srgbClr val="FF0000"/>
                </a:solidFill>
              </a:rPr>
              <a:t>総括表１枚につき志願票２００枚</a:t>
            </a:r>
            <a:r>
              <a:rPr altLang="en-US" b="0" dirty="0" lang="ja-JP" sz="2000"/>
              <a:t>までを 　 １束として取りまとめる</a:t>
            </a:r>
            <a:endParaRPr altLang="ja-JP" dirty="0" lang="en-US" sz="2000"/>
          </a:p>
          <a:p>
            <a:pPr algn="l" eaLnBrk="1" hangingPunct="1" indent="-324000" marL="540000">
              <a:spcBef>
                <a:spcPts val="1500"/>
              </a:spcBef>
              <a:buFontTx/>
              <a:buNone/>
            </a:pPr>
            <a:r>
              <a:rPr altLang="en-US" dirty="0" lang="ja-JP" sz="2000">
                <a:solidFill>
                  <a:schemeClr val="tx1"/>
                </a:solidFill>
              </a:rPr>
              <a:t>〇　</a:t>
            </a:r>
            <a:r>
              <a:rPr altLang="en-US" b="0" dirty="0" lang="ja-JP" sz="2000">
                <a:solidFill>
                  <a:schemeClr val="tx1"/>
                </a:solidFill>
              </a:rPr>
              <a:t>志願票の束が</a:t>
            </a:r>
            <a:r>
              <a:rPr altLang="en-US" b="0" dirty="0" lang="ja-JP" sz="2000" u="sng">
                <a:solidFill>
                  <a:schemeClr val="tx1"/>
                </a:solidFill>
              </a:rPr>
              <a:t>複数の場合</a:t>
            </a:r>
            <a:r>
              <a:rPr altLang="en-US" b="0" dirty="0" lang="ja-JP" sz="2000">
                <a:solidFill>
                  <a:schemeClr val="tx1"/>
                </a:solidFill>
              </a:rPr>
              <a:t>，</a:t>
            </a:r>
            <a:r>
              <a:rPr altLang="en-US" b="0" dirty="0" lang="ja-JP" sz="2000" u="sng">
                <a:solidFill>
                  <a:srgbClr val="FF0000"/>
                </a:solidFill>
              </a:rPr>
              <a:t>それぞれに</a:t>
            </a:r>
            <a:endParaRPr altLang="ja-JP" b="0" dirty="0" lang="en-US" sz="2000" u="sng">
              <a:solidFill>
                <a:srgbClr val="FF0000"/>
              </a:solidFill>
            </a:endParaRPr>
          </a:p>
          <a:p>
            <a:pPr algn="l" eaLnBrk="1" hangingPunct="1" indent="-324000" marL="540000">
              <a:spcBef>
                <a:spcPts val="0"/>
              </a:spcBef>
              <a:buFontTx/>
              <a:buNone/>
            </a:pPr>
            <a:r>
              <a:rPr altLang="en-US" b="0" dirty="0" lang="ja-JP" sz="2000">
                <a:solidFill>
                  <a:srgbClr val="FF0000"/>
                </a:solidFill>
              </a:rPr>
              <a:t>      </a:t>
            </a:r>
            <a:r>
              <a:rPr altLang="en-US" b="0" dirty="0" lang="ja-JP" sz="2000" u="sng">
                <a:solidFill>
                  <a:srgbClr val="FF0000"/>
                </a:solidFill>
              </a:rPr>
              <a:t>作成し，添付</a:t>
            </a:r>
            <a:endParaRPr altLang="ja-JP" b="0" dirty="0" lang="en-US" sz="2000">
              <a:solidFill>
                <a:schemeClr val="tx1"/>
              </a:solidFill>
            </a:endParaRPr>
          </a:p>
          <a:p>
            <a:pPr indent="-322263" marL="538163">
              <a:spcBef>
                <a:spcPts val="1500"/>
              </a:spcBef>
            </a:pPr>
            <a:r>
              <a:rPr altLang="en-US" dirty="0" lang="ja-JP" sz="2000"/>
              <a:t>〇</a:t>
            </a:r>
            <a:r>
              <a:rPr altLang="en-US" b="0" dirty="0" lang="ja-JP" sz="2000"/>
              <a:t>　職印を押印</a:t>
            </a:r>
            <a:endParaRPr altLang="ja-JP" b="0" dirty="0" lang="en-US" sz="2000"/>
          </a:p>
          <a:p>
            <a:pPr indent="-322263" marL="538163">
              <a:spcBef>
                <a:spcPts val="1000"/>
              </a:spcBef>
            </a:pPr>
            <a:r>
              <a:rPr altLang="en-US" b="0" dirty="0" lang="ja-JP" sz="1800"/>
              <a:t>　　</a:t>
            </a:r>
            <a:endParaRPr altLang="en-US" b="0" dirty="0" lang="ja-JP" strike="sngStrike" sz="1800">
              <a:solidFill>
                <a:srgbClr val="00B05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76283"/>
            <a:ext cx="1434205" cy="49244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1" dirty="0" kumimoji="1" lang="en-US" sz="2600">
                <a:solidFill>
                  <a:schemeClr val="tx1"/>
                </a:solidFill>
                <a:latin typeface="+mn-lt"/>
              </a:rPr>
              <a:t>【P10】</a:t>
            </a:r>
            <a:endParaRPr altLang="en-US" b="1" dirty="0" kumimoji="1" lang="ja-JP" sz="2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スライド番号プレースホルダー 1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7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8" name="Line 21"/>
          <p:cNvSpPr>
            <a:spLocks noChangeShapeType="1"/>
          </p:cNvSpPr>
          <p:nvPr/>
        </p:nvSpPr>
        <p:spPr bwMode="auto">
          <a:xfrm>
            <a:off x="2375144" y="5389686"/>
            <a:ext cx="3141921" cy="360041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4F3E7F6-46C8-4337-92AF-97FE8BC1F74B}"/>
              </a:ext>
            </a:extLst>
          </p:cNvPr>
          <p:cNvSpPr/>
          <p:nvPr/>
        </p:nvSpPr>
        <p:spPr>
          <a:xfrm>
            <a:off x="5699071" y="5487114"/>
            <a:ext cx="2804341" cy="4979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CDFCC9D-7E1D-4AF3-9FD0-C820C550F8BD}"/>
              </a:ext>
            </a:extLst>
          </p:cNvPr>
          <p:cNvSpPr/>
          <p:nvPr/>
        </p:nvSpPr>
        <p:spPr>
          <a:xfrm>
            <a:off x="5318510" y="2579363"/>
            <a:ext cx="3485090" cy="3600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88E06800-B326-4E8D-B52F-C5BA67D19B87}"/>
              </a:ext>
            </a:extLst>
          </p:cNvPr>
          <p:cNvSpPr/>
          <p:nvPr/>
        </p:nvSpPr>
        <p:spPr>
          <a:xfrm>
            <a:off x="429827" y="2068042"/>
            <a:ext cx="4507154" cy="1190279"/>
          </a:xfrm>
          <a:prstGeom prst="wedgeRoundRectCallout">
            <a:avLst>
              <a:gd fmla="val 56956" name="adj1"/>
              <a:gd fmla="val 12093" name="adj2"/>
              <a:gd fmla="val 16667" name="adj3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marL="180000"/>
            <a:r>
              <a:rPr altLang="en-US" dirty="0" kumimoji="1" lang="ja-JP" sz="1600">
                <a:solidFill>
                  <a:schemeClr val="tx1"/>
                </a:solidFill>
              </a:rPr>
              <a:t>１</a:t>
            </a:r>
            <a:r>
              <a:rPr altLang="en-US" b="0" dirty="0" kumimoji="1" lang="ja-JP" sz="1600">
                <a:solidFill>
                  <a:schemeClr val="tx1"/>
                </a:solidFill>
              </a:rPr>
              <a:t>．全日制　　　</a:t>
            </a:r>
            <a:r>
              <a:rPr altLang="en-US" dirty="0" kumimoji="1" lang="ja-JP" sz="1600">
                <a:solidFill>
                  <a:schemeClr val="tx1"/>
                </a:solidFill>
              </a:rPr>
              <a:t>２</a:t>
            </a:r>
            <a:r>
              <a:rPr altLang="en-US" b="0" dirty="0" kumimoji="1" lang="ja-JP" sz="1600">
                <a:solidFill>
                  <a:schemeClr val="tx1"/>
                </a:solidFill>
              </a:rPr>
              <a:t>．定時制</a:t>
            </a:r>
            <a:r>
              <a:rPr altLang="en-US" b="0" dirty="0" lang="ja-JP" sz="1600">
                <a:solidFill>
                  <a:schemeClr val="tx1"/>
                </a:solidFill>
              </a:rPr>
              <a:t>　　　</a:t>
            </a:r>
            <a:r>
              <a:rPr altLang="en-US" dirty="0" lang="ja-JP" sz="1600">
                <a:solidFill>
                  <a:schemeClr val="tx1"/>
                </a:solidFill>
              </a:rPr>
              <a:t>３</a:t>
            </a:r>
            <a:r>
              <a:rPr altLang="en-US" b="0" dirty="0" lang="ja-JP" sz="1600">
                <a:solidFill>
                  <a:schemeClr val="tx1"/>
                </a:solidFill>
              </a:rPr>
              <a:t>．</a:t>
            </a:r>
            <a:r>
              <a:rPr altLang="en-US" b="0" dirty="0" kumimoji="1" lang="ja-JP" sz="1600">
                <a:solidFill>
                  <a:schemeClr val="tx1"/>
                </a:solidFill>
              </a:rPr>
              <a:t>通信制</a:t>
            </a:r>
            <a:endParaRPr altLang="ja-JP" b="0" dirty="0" kumimoji="1" lang="en-US" sz="1600">
              <a:solidFill>
                <a:schemeClr val="tx1"/>
              </a:solidFill>
            </a:endParaRPr>
          </a:p>
          <a:p>
            <a:pPr marL="180000"/>
            <a:r>
              <a:rPr altLang="en-US" dirty="0" lang="ja-JP" sz="1600">
                <a:solidFill>
                  <a:schemeClr val="tx1"/>
                </a:solidFill>
              </a:rPr>
              <a:t>４</a:t>
            </a:r>
            <a:r>
              <a:rPr altLang="en-US" b="0" dirty="0" lang="ja-JP" sz="1600">
                <a:solidFill>
                  <a:schemeClr val="tx1"/>
                </a:solidFill>
              </a:rPr>
              <a:t>．</a:t>
            </a:r>
            <a:r>
              <a:rPr altLang="en-US" b="0" dirty="0" kumimoji="1" lang="ja-JP" sz="1600">
                <a:solidFill>
                  <a:schemeClr val="tx1"/>
                </a:solidFill>
              </a:rPr>
              <a:t>全日制・定時制で受験上の配慮申請有り</a:t>
            </a:r>
            <a:endParaRPr altLang="ja-JP" b="0" dirty="0" kumimoji="1" lang="en-US" sz="1600">
              <a:solidFill>
                <a:schemeClr val="tx1"/>
              </a:solidFill>
            </a:endParaRPr>
          </a:p>
          <a:p>
            <a:pPr marL="180000"/>
            <a:r>
              <a:rPr altLang="en-US" dirty="0" lang="ja-JP" sz="1600">
                <a:solidFill>
                  <a:schemeClr val="tx1"/>
                </a:solidFill>
              </a:rPr>
              <a:t>５</a:t>
            </a:r>
            <a:r>
              <a:rPr altLang="en-US" b="0" dirty="0" lang="ja-JP" sz="1600">
                <a:solidFill>
                  <a:schemeClr val="tx1"/>
                </a:solidFill>
              </a:rPr>
              <a:t>．</a:t>
            </a:r>
            <a:r>
              <a:rPr altLang="en-US" b="0" dirty="0" kumimoji="1" lang="ja-JP" sz="1600">
                <a:solidFill>
                  <a:schemeClr val="tx1"/>
                </a:solidFill>
              </a:rPr>
              <a:t>通信制で受験上の配慮申請有り</a:t>
            </a:r>
          </a:p>
        </p:txBody>
      </p:sp>
    </p:spTree>
    <p:extLst>
      <p:ext uri="{BB962C8B-B14F-4D97-AF65-F5344CB8AC3E}">
        <p14:creationId xmlns:p14="http://schemas.microsoft.com/office/powerpoint/2010/main" val="75973660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 noGrp="1"/>
          </p:cNvSpPr>
          <p:nvPr>
            <p:ph idx="1" type="body"/>
          </p:nvPr>
        </p:nvSpPr>
        <p:spPr>
          <a:xfrm>
            <a:off x="566738" y="765175"/>
            <a:ext cx="8001000" cy="57559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altLang="en-US" b="1" dirty="0" lang="ja-JP" sz="2400" u="sng">
                <a:latin typeface="+mn-ea"/>
              </a:rPr>
              <a:t>出願書類受領通知はがき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63458" y="1340769"/>
            <a:ext cx="5116654" cy="5116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 indent="-263525" marL="263525">
              <a:spcBef>
                <a:spcPts val="1200"/>
              </a:spcBef>
              <a:buFontTx/>
              <a:buNone/>
            </a:pPr>
            <a:r>
              <a:rPr altLang="en-US" b="0" dirty="0" kern="0" lang="ja-JP" sz="2000"/>
              <a:t>〇　</a:t>
            </a:r>
            <a:r>
              <a:rPr altLang="en-US" b="0" dirty="0" kern="0" lang="ja-JP" sz="2000" u="sng">
                <a:solidFill>
                  <a:srgbClr val="FF0000"/>
                </a:solidFill>
              </a:rPr>
              <a:t>総括表１枚につき，必ず１枚</a:t>
            </a:r>
            <a:r>
              <a:rPr altLang="en-US" b="0" dirty="0" kern="0" lang="ja-JP" sz="2000"/>
              <a:t>を作成</a:t>
            </a:r>
            <a:endParaRPr altLang="ja-JP" b="0" dirty="0" kern="0" lang="en-US" sz="2000"/>
          </a:p>
          <a:p>
            <a:pPr eaLnBrk="1" hangingPunct="1" indent="-263525" marL="263525">
              <a:spcBef>
                <a:spcPts val="1200"/>
              </a:spcBef>
              <a:buFontTx/>
              <a:buNone/>
            </a:pPr>
            <a:r>
              <a:rPr altLang="en-US" b="0" dirty="0" kern="0" lang="ja-JP" sz="2000"/>
              <a:t>〇　出願書類を大学入試センターに郵送後，高等学校に届くまで１０日程度かかる場合あり</a:t>
            </a:r>
            <a:endParaRPr altLang="ja-JP" b="0" dirty="0" kern="0" lang="en-US" sz="2000"/>
          </a:p>
          <a:p>
            <a:pPr eaLnBrk="1" hangingPunct="1" indent="-684000" marL="180000">
              <a:spcBef>
                <a:spcPts val="1500"/>
              </a:spcBef>
              <a:buFontTx/>
              <a:buNone/>
            </a:pPr>
            <a:r>
              <a:rPr altLang="en-US" b="0" dirty="0" kern="0" lang="ja-JP" sz="2000"/>
              <a:t>〇　出願書類は総括表単位で処理を行うため，以下の場合「出願書類受領通知はがき」と「確認はがき」の高校への送付が遅れる</a:t>
            </a:r>
            <a:endParaRPr altLang="ja-JP" b="0" dirty="0" kern="0" lang="en-US" sz="2000"/>
          </a:p>
          <a:p>
            <a:pPr eaLnBrk="1" hangingPunct="1" indent="-263525" marL="540000">
              <a:spcBef>
                <a:spcPts val="600"/>
              </a:spcBef>
              <a:buFontTx/>
              <a:buNone/>
            </a:pPr>
            <a:r>
              <a:rPr altLang="en-US" b="0" dirty="0" kern="0" lang="ja-JP" sz="2000"/>
              <a:t>　・</a:t>
            </a:r>
            <a:r>
              <a:rPr altLang="en-US" b="0" dirty="0" kern="0" lang="ja-JP" sz="2000" u="sng"/>
              <a:t>受験上の配慮を希望している場合</a:t>
            </a:r>
            <a:endParaRPr altLang="ja-JP" b="0" dirty="0" kern="0" lang="en-US" sz="2000"/>
          </a:p>
          <a:p>
            <a:pPr eaLnBrk="1" hangingPunct="1" indent="-263525" marL="540000">
              <a:spcBef>
                <a:spcPts val="600"/>
              </a:spcBef>
              <a:buFontTx/>
              <a:buNone/>
            </a:pPr>
            <a:r>
              <a:rPr altLang="en-US" b="0" dirty="0" kern="0" lang="ja-JP" sz="2000"/>
              <a:t>　・志願票に不備があった場合</a:t>
            </a:r>
            <a:endParaRPr altLang="ja-JP" b="0" dirty="0" kern="0" lang="en-US" sz="2000" u="sng"/>
          </a:p>
          <a:p>
            <a:pPr eaLnBrk="1" hangingPunct="1" indent="-263525" marL="263525">
              <a:spcBef>
                <a:spcPts val="1500"/>
              </a:spcBef>
              <a:buFontTx/>
              <a:buNone/>
            </a:pPr>
            <a:r>
              <a:rPr altLang="en-US" b="0" dirty="0" kern="0" lang="ja-JP" sz="2000"/>
              <a:t>〇　出願書類が大学入試センターに到着しているか確認したい場合は，郵便追跡サービスをご利用ください。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496" y="176283"/>
            <a:ext cx="1506213" cy="49244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1" dirty="0" kumimoji="1" lang="en-US" sz="2600">
                <a:solidFill>
                  <a:schemeClr val="tx1"/>
                </a:solidFill>
                <a:latin typeface="+mn-lt"/>
              </a:rPr>
              <a:t>【P11】</a:t>
            </a:r>
            <a:endParaRPr altLang="en-US" b="1" dirty="0" kumimoji="1" lang="ja-JP" sz="2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スライド番号プレースホルダー 6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dirty="0" lang="en-US">
                <a:solidFill>
                  <a:prstClr val="black">
                    <a:tint val="75000"/>
                  </a:prstClr>
                </a:solidFill>
              </a:rPr>
              <a:t>8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4016" y="1515340"/>
            <a:ext cx="3056526" cy="4611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84D3871-642F-41DA-A7E9-E9D98A80CFDA}"/>
              </a:ext>
            </a:extLst>
          </p:cNvPr>
          <p:cNvSpPr/>
          <p:nvPr/>
        </p:nvSpPr>
        <p:spPr>
          <a:xfrm>
            <a:off x="6876256" y="2276872"/>
            <a:ext cx="1080120" cy="129614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kumimoji="1" lang="ja-JP"/>
          </a:p>
        </p:txBody>
      </p:sp>
    </p:spTree>
    <p:extLst>
      <p:ext uri="{BB962C8B-B14F-4D97-AF65-F5344CB8AC3E}">
        <p14:creationId xmlns:p14="http://schemas.microsoft.com/office/powerpoint/2010/main" val="185437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466" y="2726467"/>
            <a:ext cx="4631084" cy="262920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7170" name="Rectangle 3"/>
          <p:cNvSpPr>
            <a:spLocks noChangeArrowheads="1" noGrp="1"/>
          </p:cNvSpPr>
          <p:nvPr>
            <p:ph idx="1" type="body"/>
          </p:nvPr>
        </p:nvSpPr>
        <p:spPr>
          <a:xfrm>
            <a:off x="566738" y="765175"/>
            <a:ext cx="8001000" cy="57559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altLang="en-US" b="1" dirty="0" lang="ja-JP" sz="2400" u="sng">
                <a:latin typeface="+mn-ea"/>
              </a:rPr>
              <a:t>あて名用紙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250824" y="1556792"/>
            <a:ext cx="8713664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 indent="0" marL="0">
              <a:lnSpc>
                <a:spcPct val="120000"/>
              </a:lnSpc>
              <a:buFontTx/>
              <a:buNone/>
            </a:pPr>
            <a:r>
              <a:rPr altLang="en-US" b="0" dirty="0" kern="0" lang="ja-JP" sz="2400"/>
              <a:t>　</a:t>
            </a:r>
            <a:r>
              <a:rPr altLang="en-US" b="0" dirty="0" kern="0" lang="ja-JP" sz="2000"/>
              <a:t>封入されている</a:t>
            </a:r>
            <a:r>
              <a:rPr altLang="en-US" b="0" dirty="0" kern="0" lang="ja-JP" sz="2000" u="sng">
                <a:solidFill>
                  <a:srgbClr val="FF0000"/>
                </a:solidFill>
              </a:rPr>
              <a:t>総括表及び志願票の枚数と，あて名用紙に記入されている枚数が一致</a:t>
            </a:r>
            <a:r>
              <a:rPr altLang="en-US" b="0" dirty="0" kern="0" lang="ja-JP" sz="2000"/>
              <a:t>していることを必ず確認してください。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657015" y="3501055"/>
            <a:ext cx="3228175" cy="493730"/>
          </a:xfrm>
          <a:prstGeom prst="rect">
            <a:avLst/>
          </a:prstGeom>
          <a:noFill/>
          <a:ln algn="ctr" w="571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8" name="Line 433"/>
          <p:cNvSpPr>
            <a:spLocks noChangeShapeType="1"/>
          </p:cNvSpPr>
          <p:nvPr/>
        </p:nvSpPr>
        <p:spPr bwMode="auto">
          <a:xfrm>
            <a:off x="971965" y="2374289"/>
            <a:ext cx="990143" cy="10015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len="med" type="triangle" w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ctr" wrap="none"/>
          <a:lstStyle/>
          <a:p>
            <a:endParaRPr altLang="en-US" lang="ja-JP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7504" y="176283"/>
            <a:ext cx="1362197" cy="492443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1" dirty="0" kumimoji="1" lang="en-US" sz="2600">
                <a:solidFill>
                  <a:schemeClr val="tx1"/>
                </a:solidFill>
                <a:latin typeface="+mn-lt"/>
              </a:rPr>
              <a:t>【P11】</a:t>
            </a:r>
            <a:endParaRPr altLang="en-US" b="1" dirty="0" kumimoji="1" lang="ja-JP" sz="26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スライド番号プレースホルダー 6"/>
          <p:cNvSpPr txBox="1">
            <a:spLocks/>
          </p:cNvSpPr>
          <p:nvPr/>
        </p:nvSpPr>
        <p:spPr>
          <a:xfrm>
            <a:off x="6975873" y="6457328"/>
            <a:ext cx="2133601" cy="366253"/>
          </a:xfrm>
          <a:prstGeom prst="rect">
            <a:avLst/>
          </a:prstGeom>
        </p:spPr>
        <p:txBody>
          <a:bodyPr anchor="ctr" bIns="47256" lIns="94512" rIns="94512" rtlCol="0" tIns="47256" vert="horz"/>
          <a:lstStyle>
            <a:defPPr>
              <a:defRPr lang="ja-JP"/>
            </a:defPPr>
            <a:lvl1pPr algn="r" fontAlgn="base" rtl="0">
              <a:spcBef>
                <a:spcPct val="20000"/>
              </a:spcBef>
              <a:spcAft>
                <a:spcPct val="0"/>
              </a:spcAft>
              <a:defRPr b="1" kern="1200" kumimoji="1" sz="1900">
                <a:solidFill>
                  <a:schemeClr val="tx1">
                    <a:tint val="75000"/>
                  </a:schemeClr>
                </a:solidFill>
                <a:latin charset="0" typeface="Arial"/>
                <a:ea charset="-128" pitchFamily="50" typeface="ＭＳ Ｐゴシック"/>
                <a:cs typeface="+mn-cs"/>
              </a:defRPr>
            </a:lvl1pPr>
            <a:lvl2pPr algn="l" fontAlgn="base" marL="4572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2pPr>
            <a:lvl3pPr algn="l" fontAlgn="base" marL="9144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3pPr>
            <a:lvl4pPr algn="l" fontAlgn="base" marL="13716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4pPr>
            <a:lvl5pPr algn="l" fontAlgn="base" marL="1828800" rtl="0">
              <a:spcBef>
                <a:spcPct val="20000"/>
              </a:spcBef>
              <a:spcAft>
                <a:spcPct val="0"/>
              </a:spcAft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5pPr>
            <a:lvl6pPr algn="l" defTabSz="914400" eaLnBrk="1" hangingPunct="1" latinLnBrk="0" marL="22860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6pPr>
            <a:lvl7pPr algn="l" defTabSz="914400" eaLnBrk="1" hangingPunct="1" latinLnBrk="0" marL="27432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7pPr>
            <a:lvl8pPr algn="l" defTabSz="914400" eaLnBrk="1" hangingPunct="1" latinLnBrk="0" marL="32004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8pPr>
            <a:lvl9pPr algn="l" defTabSz="914400" eaLnBrk="1" hangingPunct="1" latinLnBrk="0" marL="3657600" rtl="0">
              <a:defRPr b="1" kern="1200" kumimoji="1" sz="2800">
                <a:solidFill>
                  <a:schemeClr val="tx1"/>
                </a:solidFill>
                <a:latin charset="0" typeface="Arial"/>
                <a:ea charset="-128" pitchFamily="50" typeface="ＭＳ Ｐゴシック"/>
                <a:cs typeface="+mn-cs"/>
              </a:defRPr>
            </a:lvl9pPr>
          </a:lstStyle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1200" kumimoji="1" lang="en-US" noProof="0" normalizeH="0" spc="0" strike="noStrike" sz="1900" u="none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rPr>
              <a:t>9</a:t>
            </a:r>
            <a:endParaRPr altLang="en-US" b="1" baseline="0" cap="none" dirty="0" i="0" kern="1200" kumimoji="1" lang="ja-JP" noProof="0" normalizeH="0" spc="0" strike="noStrike" sz="1900" u="none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charset="0" typeface="Arial"/>
              <a:ea charset="-128" pitchFamily="50" typeface="ＭＳ Ｐゴシック"/>
              <a:cs typeface="+mn-cs"/>
            </a:endParaRP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449C7332-2AD1-4EB1-BDE6-968C89CAE738}"/>
              </a:ext>
            </a:extLst>
          </p:cNvPr>
          <p:cNvSpPr/>
          <p:nvPr/>
        </p:nvSpPr>
        <p:spPr>
          <a:xfrm>
            <a:off x="5041259" y="2374288"/>
            <a:ext cx="3908616" cy="3142943"/>
          </a:xfrm>
          <a:prstGeom prst="wedgeRoundRectCallout">
            <a:avLst>
              <a:gd fmla="val -74857" name="adj1"/>
              <a:gd fmla="val 4554" name="adj2"/>
              <a:gd fmla="val 16667" name="adj3"/>
            </a:avLst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accent6"/>
            </a:solidFill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dirty="0" kumimoji="1" lang="ja-JP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24CEF416-AAF7-4902-94DC-8D2F79BAF7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495" l="29174"/>
          <a:stretch/>
        </p:blipFill>
        <p:spPr>
          <a:xfrm>
            <a:off x="5183574" y="3742941"/>
            <a:ext cx="3584597" cy="145116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526F887-3CEA-4570-8696-018A02B48F42}"/>
              </a:ext>
            </a:extLst>
          </p:cNvPr>
          <p:cNvSpPr txBox="1"/>
          <p:nvPr/>
        </p:nvSpPr>
        <p:spPr>
          <a:xfrm>
            <a:off x="5503365" y="4748787"/>
            <a:ext cx="468400" cy="4001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0" dirty="0" lang="en-US" sz="2000">
                <a:solidFill>
                  <a:srgbClr val="FF0000"/>
                </a:solidFill>
                <a:latin charset="-128" panose="040B0A00000000000000" pitchFamily="50" typeface="HGS創英角ﾎﾟｯﾌﾟ体"/>
                <a:ea charset="-128" panose="040B0A00000000000000" pitchFamily="50" typeface="HGS創英角ﾎﾟｯﾌﾟ体"/>
              </a:rPr>
              <a:t>1</a:t>
            </a:r>
            <a:endParaRPr altLang="en-US" b="0" dirty="0" kumimoji="1" lang="ja-JP" sz="2000">
              <a:solidFill>
                <a:srgbClr val="FF0000"/>
              </a:solidFill>
              <a:latin charset="-128" panose="040B0A00000000000000" pitchFamily="50" typeface="HGS創英角ﾎﾟｯﾌﾟ体"/>
              <a:ea charset="-128" panose="040B0A00000000000000" pitchFamily="50" typeface="HGS創英角ﾎﾟｯﾌﾟ体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61DC478-39A6-4D31-AF3C-CA20B9657253}"/>
              </a:ext>
            </a:extLst>
          </p:cNvPr>
          <p:cNvSpPr txBox="1"/>
          <p:nvPr/>
        </p:nvSpPr>
        <p:spPr>
          <a:xfrm>
            <a:off x="6213544" y="4742987"/>
            <a:ext cx="773032" cy="40011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ja-JP" b="0" dirty="0" kumimoji="1" lang="en-US" sz="2000">
                <a:solidFill>
                  <a:srgbClr val="FF0000"/>
                </a:solidFill>
                <a:latin charset="-128" panose="040B0A00000000000000" pitchFamily="50" typeface="HGS創英角ﾎﾟｯﾌﾟ体"/>
                <a:ea charset="-128" panose="040B0A00000000000000" pitchFamily="50" typeface="HGS創英角ﾎﾟｯﾌﾟ体"/>
              </a:rPr>
              <a:t>180</a:t>
            </a:r>
            <a:endParaRPr altLang="en-US" b="0" dirty="0" kumimoji="1" lang="ja-JP" sz="2000">
              <a:solidFill>
                <a:srgbClr val="FF0000"/>
              </a:solidFill>
              <a:latin charset="-128" panose="040B0A00000000000000" pitchFamily="50" typeface="HGS創英角ﾎﾟｯﾌﾟ体"/>
              <a:ea charset="-128" panose="040B0A00000000000000" pitchFamily="50" typeface="HGS創英角ﾎﾟｯﾌﾟ体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6AEEBD0-66CC-488E-AD95-30C39AF97B58}"/>
              </a:ext>
            </a:extLst>
          </p:cNvPr>
          <p:cNvSpPr txBox="1"/>
          <p:nvPr/>
        </p:nvSpPr>
        <p:spPr>
          <a:xfrm>
            <a:off x="7990999" y="4665157"/>
            <a:ext cx="571311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0" dirty="0" kumimoji="1" lang="ja-JP">
                <a:solidFill>
                  <a:srgbClr val="FF0000"/>
                </a:solidFill>
                <a:latin charset="-128" panose="040B0A00000000000000" pitchFamily="50" typeface="HGS創英角ﾎﾟｯﾌﾟ体"/>
                <a:ea charset="-128" panose="040B0A00000000000000" pitchFamily="50" typeface="HGS創英角ﾎﾟｯﾌﾟ体"/>
              </a:rPr>
              <a:t>✘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C386FCF-16B9-401A-A6F7-2CA7E98B1383}"/>
              </a:ext>
            </a:extLst>
          </p:cNvPr>
          <p:cNvSpPr txBox="1"/>
          <p:nvPr/>
        </p:nvSpPr>
        <p:spPr>
          <a:xfrm>
            <a:off x="7197395" y="4647947"/>
            <a:ext cx="571311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0" dirty="0" kumimoji="1" lang="ja-JP">
                <a:solidFill>
                  <a:srgbClr val="FF0000"/>
                </a:solidFill>
                <a:latin charset="-128" panose="040B0A00000000000000" pitchFamily="50" typeface="HGS創英角ﾎﾟｯﾌﾟ体"/>
                <a:ea charset="-128" panose="040B0A00000000000000" pitchFamily="50" typeface="HGS創英角ﾎﾟｯﾌﾟ体"/>
              </a:rPr>
              <a:t>✘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567327B6-E66A-4D3A-8C85-1ED672EB2442}"/>
              </a:ext>
            </a:extLst>
          </p:cNvPr>
          <p:cNvSpPr txBox="1">
            <a:spLocks noChangeArrowheads="1"/>
          </p:cNvSpPr>
          <p:nvPr/>
        </p:nvSpPr>
        <p:spPr>
          <a:xfrm>
            <a:off x="5222679" y="2496293"/>
            <a:ext cx="3545775" cy="1127031"/>
          </a:xfrm>
          <a:prstGeom prst="rect">
            <a:avLst/>
          </a:prstGeom>
        </p:spPr>
        <p:txBody>
          <a:bodyPr bIns="47256" lIns="94512" rIns="94512" tIns="47256"/>
          <a:lstStyle>
            <a:lvl1pPr algn="l" defTabSz="945124" eaLnBrk="1" hangingPunct="1" indent="-354421" latinLnBrk="0" marL="354421" rtl="0">
              <a:spcBef>
                <a:spcPct val="20000"/>
              </a:spcBef>
              <a:buFont charset="0" pitchFamily="34" typeface="Arial"/>
              <a:buChar char="•"/>
              <a:defRPr kern="1200" kumimoji="1" sz="3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45124" eaLnBrk="1" hangingPunct="1" indent="-295351" latinLnBrk="0" marL="767913" rtl="0">
              <a:spcBef>
                <a:spcPct val="20000"/>
              </a:spcBef>
              <a:buFont charset="0" pitchFamily="34" typeface="Arial"/>
              <a:buChar char="–"/>
              <a:defRPr kern="1200" kumimoji="1" sz="29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45124" eaLnBrk="1" hangingPunct="1" indent="-236281" latinLnBrk="0" marL="1181405" rtl="0">
              <a:spcBef>
                <a:spcPct val="20000"/>
              </a:spcBef>
              <a:buFont charset="0" pitchFamily="34" typeface="Arial"/>
              <a:buChar char="•"/>
              <a:defRPr kern="1200" kumimoji="1" sz="2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45124" eaLnBrk="1" hangingPunct="1" indent="-236281" latinLnBrk="0" marL="1653967" rtl="0">
              <a:spcBef>
                <a:spcPct val="20000"/>
              </a:spcBef>
              <a:buFont charset="0" pitchFamily="34" typeface="Arial"/>
              <a:buChar char="–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45124" eaLnBrk="1" hangingPunct="1" indent="-236281" latinLnBrk="0" marL="2126529" rtl="0">
              <a:spcBef>
                <a:spcPct val="20000"/>
              </a:spcBef>
              <a:buFont charset="0" pitchFamily="34" typeface="Arial"/>
              <a:buChar char="»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45124" eaLnBrk="1" hangingPunct="1" indent="-236281" latinLnBrk="0" marL="2599091" rtl="0">
              <a:spcBef>
                <a:spcPct val="20000"/>
              </a:spcBef>
              <a:buFont charset="0" pitchFamily="34" typeface="Arial"/>
              <a:buChar char="•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45124" eaLnBrk="1" hangingPunct="1" indent="-236281" latinLnBrk="0" marL="3071652" rtl="0">
              <a:spcBef>
                <a:spcPct val="20000"/>
              </a:spcBef>
              <a:buFont charset="0" pitchFamily="34" typeface="Arial"/>
              <a:buChar char="•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45124" eaLnBrk="1" hangingPunct="1" indent="-236281" latinLnBrk="0" marL="3544214" rtl="0">
              <a:spcBef>
                <a:spcPct val="20000"/>
              </a:spcBef>
              <a:buFont charset="0" pitchFamily="34" typeface="Arial"/>
              <a:buChar char="•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45124" eaLnBrk="1" hangingPunct="1" indent="-236281" latinLnBrk="0" marL="4016776" rtl="0">
              <a:spcBef>
                <a:spcPct val="20000"/>
              </a:spcBef>
              <a:buFont charset="0" pitchFamily="34" typeface="Arial"/>
              <a:buChar char="•"/>
              <a:defRPr kern="1200" kumimoji="1" sz="2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40" indent="0" marL="0">
              <a:spcBef>
                <a:spcPts val="0"/>
              </a:spcBef>
              <a:buNone/>
            </a:pPr>
            <a:r>
              <a:rPr altLang="en-US" dirty="0" lang="ja-JP" sz="1800">
                <a:latin typeface="+mn-ea"/>
              </a:rPr>
              <a:t>＜記入例＞</a:t>
            </a:r>
            <a:endParaRPr altLang="ja-JP" dirty="0" lang="en-US" sz="1800">
              <a:latin typeface="+mn-ea"/>
            </a:endParaRPr>
          </a:p>
          <a:p>
            <a:pPr defTabSz="914340" indent="0" marL="0">
              <a:spcBef>
                <a:spcPts val="0"/>
              </a:spcBef>
              <a:buNone/>
            </a:pPr>
            <a:r>
              <a:rPr altLang="en-US" b="0" dirty="0" lang="ja-JP" sz="1800">
                <a:latin typeface="+mn-ea"/>
              </a:rPr>
              <a:t>「一般」又は「受験上の配慮申請する志願者」のどちらか一方が</a:t>
            </a:r>
            <a:r>
              <a:rPr altLang="ja-JP" b="0" dirty="0" lang="en-US" sz="1800">
                <a:latin typeface="+mn-ea"/>
              </a:rPr>
              <a:t>0</a:t>
            </a:r>
            <a:r>
              <a:rPr altLang="en-US" b="0" dirty="0" lang="ja-JP" sz="1800">
                <a:latin typeface="+mn-ea"/>
              </a:rPr>
              <a:t>名の場合，✘</a:t>
            </a:r>
            <a:r>
              <a:rPr altLang="en-US" b="0" dirty="0" lang="ja-JP" sz="1400">
                <a:latin typeface="+mn-ea"/>
              </a:rPr>
              <a:t>（バツ）</a:t>
            </a:r>
            <a:r>
              <a:rPr altLang="en-US" b="0" dirty="0" lang="ja-JP" sz="1800">
                <a:latin typeface="+mn-ea"/>
              </a:rPr>
              <a:t>を記入</a:t>
            </a:r>
            <a:endParaRPr altLang="ja-JP" b="0" dirty="0" lang="en-US" sz="24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538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1776</Words>
  <Application>Microsoft Office PowerPoint</Application>
  <PresentationFormat>画面に合わせる (4:3)</PresentationFormat>
  <Paragraphs>242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6" baseType="lpstr">
      <vt:lpstr>ＤＦ太丸ゴシック体</vt:lpstr>
      <vt:lpstr>HGS創英角ﾎﾟｯﾌﾟ体</vt:lpstr>
      <vt:lpstr>HG丸ｺﾞｼｯｸM-PRO</vt:lpstr>
      <vt:lpstr>HG創英角ﾎﾟｯﾌﾟ体</vt:lpstr>
      <vt:lpstr>ＭＳ Ｐゴシック</vt:lpstr>
      <vt:lpstr>ＭＳ ゴシック</vt:lpstr>
      <vt:lpstr>Arial</vt:lpstr>
      <vt:lpstr>Calibri</vt:lpstr>
      <vt:lpstr>Century</vt:lpstr>
      <vt:lpstr>Wingdings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2022-07-06T01:45:26Z</dcterms:created>
  <dcterms:modified xsi:type="dcterms:W3CDTF">2022-07-06T01:45:32Z</dcterms:modified>
  <cp:revision>1</cp:revision>
  <dc:title>令和５年度共通テスト志願票及び訂正届の取りまとめ方法.pptx</dc:title>
</cp:coreProperties>
</file>