
<file path=[Content_Types].xml><?xml version="1.0" encoding="utf-8"?>
<Types xmlns="http://schemas.openxmlformats.org/package/2006/content-types">
  <Default Extension="png" ContentType="image/png"/>
  <Default Extension="tmp" ContentType="image/pn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notesMasterIdLst>
    <p:notesMasterId r:id="rId15"/>
  </p:notesMasterIdLst>
  <p:handoutMasterIdLst>
    <p:handoutMasterId r:id="rId16"/>
  </p:handoutMasterIdLst>
  <p:sldIdLst>
    <p:sldId id="514" r:id="rId2"/>
    <p:sldId id="513" r:id="rId3"/>
    <p:sldId id="521" r:id="rId4"/>
    <p:sldId id="457" r:id="rId5"/>
    <p:sldId id="455" r:id="rId6"/>
    <p:sldId id="452" r:id="rId7"/>
    <p:sldId id="453" r:id="rId8"/>
    <p:sldId id="483" r:id="rId9"/>
    <p:sldId id="522" r:id="rId10"/>
    <p:sldId id="451" r:id="rId11"/>
    <p:sldId id="523" r:id="rId12"/>
    <p:sldId id="450" r:id="rId13"/>
    <p:sldId id="504" r:id="rId14"/>
  </p:sldIdLst>
  <p:sldSz cx="9144000" cy="6858000" type="screen4x3"/>
  <p:notesSz cx="6807200" cy="9939338"/>
  <p:defaultTextStyle>
    <a:defPPr>
      <a:defRPr lang="ja-JP"/>
    </a:defPPr>
    <a:lvl1pPr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1pPr>
    <a:lvl2pPr marL="4572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2pPr>
    <a:lvl3pPr marL="9144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3pPr>
    <a:lvl4pPr marL="13716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4pPr>
    <a:lvl5pPr marL="18288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28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28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28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2800" b="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88" userDrawn="1">
          <p15:clr>
            <a:srgbClr val="A4A3A4"/>
          </p15:clr>
        </p15:guide>
        <p15:guide id="2" pos="2103" userDrawn="1">
          <p15:clr>
            <a:srgbClr val="A4A3A4"/>
          </p15:clr>
        </p15:guide>
        <p15:guide id="3" orient="horz" pos="3068" userDrawn="1">
          <p15:clr>
            <a:srgbClr val="A4A3A4"/>
          </p15:clr>
        </p15:guide>
        <p15:guide id="4" pos="2083" userDrawn="1">
          <p15:clr>
            <a:srgbClr val="A4A3A4"/>
          </p15:clr>
        </p15:guide>
        <p15:guide id="5" orient="horz" pos="3109" userDrawn="1">
          <p15:clr>
            <a:srgbClr val="A4A3A4"/>
          </p15:clr>
        </p15:guide>
        <p15:guide id="6" pos="2124" userDrawn="1">
          <p15:clr>
            <a:srgbClr val="A4A3A4"/>
          </p15:clr>
        </p15:guide>
        <p15:guide id="7" orient="horz" pos="3132" userDrawn="1">
          <p15:clr>
            <a:srgbClr val="A4A3A4"/>
          </p15:clr>
        </p15:guide>
        <p15:guide id="10" pos="2145" userDrawn="1">
          <p15:clr>
            <a:srgbClr val="A4A3A4"/>
          </p15:clr>
        </p15:guide>
        <p15:guide id="12" orient="horz" pos="3152" userDrawn="1">
          <p15:clr>
            <a:srgbClr val="A4A3A4"/>
          </p15:clr>
        </p15:guide>
        <p15:guide id="14" pos="2122" userDrawn="1">
          <p15:clr>
            <a:srgbClr val="A4A3A4"/>
          </p15:clr>
        </p15:guide>
        <p15:guide id="15" pos="216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DEF"/>
    <a:srgbClr val="FFCCFF"/>
    <a:srgbClr val="00FF00"/>
    <a:srgbClr val="0033CC"/>
    <a:srgbClr val="D9D9D9"/>
    <a:srgbClr val="FF6600"/>
    <a:srgbClr val="003CFA"/>
    <a:srgbClr val="DDDDDD"/>
    <a:srgbClr val="D9FFEC"/>
    <a:srgbClr val="C5F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1" autoAdjust="0"/>
    <p:restoredTop sz="79744" autoAdjust="0"/>
  </p:normalViewPr>
  <p:slideViewPr>
    <p:cSldViewPr>
      <p:cViewPr varScale="1">
        <p:scale>
          <a:sx n="111" d="100"/>
          <a:sy n="111" d="100"/>
        </p:scale>
        <p:origin x="1470" y="96"/>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p:cViewPr varScale="1">
        <p:scale>
          <a:sx n="80" d="100"/>
          <a:sy n="80" d="100"/>
        </p:scale>
        <p:origin x="4014" y="120"/>
      </p:cViewPr>
      <p:guideLst>
        <p:guide orient="horz" pos="3088"/>
        <p:guide pos="2103"/>
        <p:guide orient="horz" pos="3068"/>
        <p:guide pos="2083"/>
        <p:guide orient="horz" pos="3109"/>
        <p:guide pos="2124"/>
        <p:guide orient="horz" pos="3132"/>
        <p:guide pos="2145"/>
        <p:guide orient="horz" pos="3152"/>
        <p:guide pos="2122"/>
        <p:guide pos="216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6" y="33"/>
            <a:ext cx="2950263" cy="496890"/>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lvl1pPr defTabSz="920439">
              <a:spcBef>
                <a:spcPct val="0"/>
              </a:spcBef>
              <a:defRPr sz="1200" b="0"/>
            </a:lvl1pPr>
          </a:lstStyle>
          <a:p>
            <a:pPr>
              <a:defRPr/>
            </a:pPr>
            <a:endParaRPr lang="en-US" altLang="ja-JP"/>
          </a:p>
        </p:txBody>
      </p:sp>
      <p:sp>
        <p:nvSpPr>
          <p:cNvPr id="102403" name="Rectangle 3"/>
          <p:cNvSpPr>
            <a:spLocks noGrp="1" noChangeArrowheads="1"/>
          </p:cNvSpPr>
          <p:nvPr>
            <p:ph type="dt" sz="quarter" idx="1"/>
          </p:nvPr>
        </p:nvSpPr>
        <p:spPr bwMode="auto">
          <a:xfrm>
            <a:off x="3855351" y="33"/>
            <a:ext cx="2950263" cy="496890"/>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lvl1pPr algn="r" defTabSz="920439">
              <a:spcBef>
                <a:spcPct val="0"/>
              </a:spcBef>
              <a:defRPr sz="1200" b="0"/>
            </a:lvl1pPr>
          </a:lstStyle>
          <a:p>
            <a:pPr>
              <a:defRPr/>
            </a:pPr>
            <a:endParaRPr lang="en-US" altLang="ja-JP"/>
          </a:p>
        </p:txBody>
      </p:sp>
      <p:sp>
        <p:nvSpPr>
          <p:cNvPr id="102404" name="Rectangle 4"/>
          <p:cNvSpPr>
            <a:spLocks noGrp="1" noChangeArrowheads="1"/>
          </p:cNvSpPr>
          <p:nvPr>
            <p:ph type="ftr" sz="quarter" idx="2"/>
          </p:nvPr>
        </p:nvSpPr>
        <p:spPr bwMode="auto">
          <a:xfrm>
            <a:off x="6" y="9440869"/>
            <a:ext cx="2950263" cy="496887"/>
          </a:xfrm>
          <a:prstGeom prst="rect">
            <a:avLst/>
          </a:prstGeom>
          <a:noFill/>
          <a:ln w="9525">
            <a:noFill/>
            <a:miter lim="800000"/>
            <a:headEnd/>
            <a:tailEnd/>
          </a:ln>
          <a:effectLst/>
        </p:spPr>
        <p:txBody>
          <a:bodyPr vert="horz" wrap="square" lIns="92025" tIns="46015" rIns="92025" bIns="46015" numCol="1" anchor="b" anchorCtr="0" compatLnSpc="1">
            <a:prstTxWarp prst="textNoShape">
              <a:avLst/>
            </a:prstTxWarp>
          </a:bodyPr>
          <a:lstStyle>
            <a:lvl1pPr defTabSz="920439">
              <a:spcBef>
                <a:spcPct val="0"/>
              </a:spcBef>
              <a:defRPr sz="1200" b="0"/>
            </a:lvl1pPr>
          </a:lstStyle>
          <a:p>
            <a:pPr>
              <a:defRPr/>
            </a:pPr>
            <a:endParaRPr lang="en-US" altLang="ja-JP"/>
          </a:p>
        </p:txBody>
      </p:sp>
      <p:sp>
        <p:nvSpPr>
          <p:cNvPr id="102405" name="Rectangle 5"/>
          <p:cNvSpPr>
            <a:spLocks noGrp="1" noChangeArrowheads="1"/>
          </p:cNvSpPr>
          <p:nvPr>
            <p:ph type="sldNum" sz="quarter" idx="3"/>
          </p:nvPr>
        </p:nvSpPr>
        <p:spPr bwMode="auto">
          <a:xfrm>
            <a:off x="3855351" y="9440869"/>
            <a:ext cx="2950263" cy="496887"/>
          </a:xfrm>
          <a:prstGeom prst="rect">
            <a:avLst/>
          </a:prstGeom>
          <a:noFill/>
          <a:ln w="9525">
            <a:noFill/>
            <a:miter lim="800000"/>
            <a:headEnd/>
            <a:tailEnd/>
          </a:ln>
          <a:effectLst/>
        </p:spPr>
        <p:txBody>
          <a:bodyPr vert="horz" wrap="square" lIns="92025" tIns="46015" rIns="92025" bIns="46015" numCol="1" anchor="b" anchorCtr="0" compatLnSpc="1">
            <a:prstTxWarp prst="textNoShape">
              <a:avLst/>
            </a:prstTxWarp>
          </a:bodyPr>
          <a:lstStyle>
            <a:lvl1pPr algn="r" defTabSz="920439">
              <a:spcBef>
                <a:spcPct val="0"/>
              </a:spcBef>
              <a:defRPr sz="1200" b="0"/>
            </a:lvl1pPr>
          </a:lstStyle>
          <a:p>
            <a:pPr>
              <a:defRPr/>
            </a:pPr>
            <a:fld id="{52EA768D-C707-428D-BFF9-8190FD5FED7C}" type="slidenum">
              <a:rPr lang="en-US" altLang="ja-JP"/>
              <a:pPr>
                <a:defRPr/>
              </a:pPr>
              <a:t>‹#›</a:t>
            </a:fld>
            <a:endParaRPr lang="en-US" altLang="ja-JP"/>
          </a:p>
        </p:txBody>
      </p:sp>
    </p:spTree>
    <p:extLst>
      <p:ext uri="{BB962C8B-B14F-4D97-AF65-F5344CB8AC3E}">
        <p14:creationId xmlns:p14="http://schemas.microsoft.com/office/powerpoint/2010/main" val="15705314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6" y="33"/>
            <a:ext cx="2950263" cy="496890"/>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lvl1pPr defTabSz="920439">
              <a:spcBef>
                <a:spcPct val="0"/>
              </a:spcBef>
              <a:defRPr sz="1200" b="0"/>
            </a:lvl1pPr>
          </a:lstStyle>
          <a:p>
            <a:pPr>
              <a:defRPr/>
            </a:pPr>
            <a:endParaRPr lang="en-US" altLang="ja-JP"/>
          </a:p>
        </p:txBody>
      </p:sp>
      <p:sp>
        <p:nvSpPr>
          <p:cNvPr id="118787" name="Rectangle 3"/>
          <p:cNvSpPr>
            <a:spLocks noGrp="1" noChangeArrowheads="1"/>
          </p:cNvSpPr>
          <p:nvPr>
            <p:ph type="dt" idx="1"/>
          </p:nvPr>
        </p:nvSpPr>
        <p:spPr bwMode="auto">
          <a:xfrm>
            <a:off x="3855351" y="33"/>
            <a:ext cx="2950263" cy="496890"/>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lvl1pPr algn="r" defTabSz="920439">
              <a:spcBef>
                <a:spcPct val="0"/>
              </a:spcBef>
              <a:defRPr sz="1200" b="0"/>
            </a:lvl1pPr>
          </a:lstStyle>
          <a:p>
            <a:pPr>
              <a:defRPr/>
            </a:pPr>
            <a:endParaRPr lang="en-US" altLang="ja-JP"/>
          </a:p>
        </p:txBody>
      </p:sp>
      <p:sp>
        <p:nvSpPr>
          <p:cNvPr id="26628" name="Rectangle 4"/>
          <p:cNvSpPr>
            <a:spLocks noGrp="1" noRot="1" noChangeAspect="1" noChangeArrowheads="1" noTextEdit="1"/>
          </p:cNvSpPr>
          <p:nvPr>
            <p:ph type="sldImg" idx="2"/>
          </p:nvPr>
        </p:nvSpPr>
        <p:spPr bwMode="auto">
          <a:xfrm>
            <a:off x="919163" y="744538"/>
            <a:ext cx="4972050"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9" name="Rectangle 5"/>
          <p:cNvSpPr>
            <a:spLocks noGrp="1" noChangeArrowheads="1"/>
          </p:cNvSpPr>
          <p:nvPr>
            <p:ph type="body" sz="quarter" idx="3"/>
          </p:nvPr>
        </p:nvSpPr>
        <p:spPr bwMode="auto">
          <a:xfrm>
            <a:off x="679636" y="4721254"/>
            <a:ext cx="5447983" cy="4473575"/>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p>
            <a:pPr lvl="0"/>
            <a:r>
              <a:rPr lang="ja-JP" altLang="en-US" noProof="0" dirty="0" smtClean="0"/>
              <a:t>マスタ テキストの書式設定</a:t>
            </a:r>
          </a:p>
          <a:p>
            <a:pPr lvl="1"/>
            <a:r>
              <a:rPr lang="ja-JP" altLang="en-US" noProof="0" dirty="0" smtClean="0"/>
              <a:t>第 </a:t>
            </a:r>
            <a:r>
              <a:rPr lang="en-US" altLang="ja-JP" noProof="0" dirty="0" smtClean="0"/>
              <a:t>2 </a:t>
            </a:r>
            <a:r>
              <a:rPr lang="ja-JP" altLang="en-US" noProof="0" dirty="0" smtClean="0"/>
              <a:t>レベル</a:t>
            </a:r>
          </a:p>
          <a:p>
            <a:pPr lvl="2"/>
            <a:r>
              <a:rPr lang="ja-JP" altLang="en-US" noProof="0" dirty="0" smtClean="0"/>
              <a:t>第 </a:t>
            </a:r>
            <a:r>
              <a:rPr lang="en-US" altLang="ja-JP" noProof="0" dirty="0" smtClean="0"/>
              <a:t>3 </a:t>
            </a:r>
            <a:r>
              <a:rPr lang="ja-JP" altLang="en-US" noProof="0" dirty="0" smtClean="0"/>
              <a:t>レベル</a:t>
            </a:r>
          </a:p>
          <a:p>
            <a:pPr lvl="3"/>
            <a:r>
              <a:rPr lang="ja-JP" altLang="en-US" noProof="0" dirty="0" smtClean="0"/>
              <a:t>第 </a:t>
            </a:r>
            <a:r>
              <a:rPr lang="en-US" altLang="ja-JP" noProof="0" dirty="0" smtClean="0"/>
              <a:t>4 </a:t>
            </a:r>
            <a:r>
              <a:rPr lang="ja-JP" altLang="en-US" noProof="0" dirty="0" smtClean="0"/>
              <a:t>レベル</a:t>
            </a:r>
          </a:p>
          <a:p>
            <a:pPr lvl="4"/>
            <a:r>
              <a:rPr lang="ja-JP" altLang="en-US" noProof="0" dirty="0" smtClean="0"/>
              <a:t>第 </a:t>
            </a:r>
            <a:r>
              <a:rPr lang="en-US" altLang="ja-JP" noProof="0" dirty="0" smtClean="0"/>
              <a:t>5 </a:t>
            </a:r>
            <a:r>
              <a:rPr lang="ja-JP" altLang="en-US" noProof="0" dirty="0" smtClean="0"/>
              <a:t>レベル</a:t>
            </a:r>
          </a:p>
        </p:txBody>
      </p:sp>
      <p:sp>
        <p:nvSpPr>
          <p:cNvPr id="118790" name="Rectangle 6"/>
          <p:cNvSpPr>
            <a:spLocks noGrp="1" noChangeArrowheads="1"/>
          </p:cNvSpPr>
          <p:nvPr>
            <p:ph type="ftr" sz="quarter" idx="4"/>
          </p:nvPr>
        </p:nvSpPr>
        <p:spPr bwMode="auto">
          <a:xfrm>
            <a:off x="6" y="9440869"/>
            <a:ext cx="2950263" cy="496887"/>
          </a:xfrm>
          <a:prstGeom prst="rect">
            <a:avLst/>
          </a:prstGeom>
          <a:noFill/>
          <a:ln w="9525">
            <a:noFill/>
            <a:miter lim="800000"/>
            <a:headEnd/>
            <a:tailEnd/>
          </a:ln>
          <a:effectLst/>
        </p:spPr>
        <p:txBody>
          <a:bodyPr vert="horz" wrap="square" lIns="92025" tIns="46015" rIns="92025" bIns="46015" numCol="1" anchor="b" anchorCtr="0" compatLnSpc="1">
            <a:prstTxWarp prst="textNoShape">
              <a:avLst/>
            </a:prstTxWarp>
          </a:bodyPr>
          <a:lstStyle>
            <a:lvl1pPr defTabSz="920439">
              <a:spcBef>
                <a:spcPct val="0"/>
              </a:spcBef>
              <a:defRPr sz="1200" b="0"/>
            </a:lvl1pPr>
          </a:lstStyle>
          <a:p>
            <a:pPr>
              <a:defRPr/>
            </a:pPr>
            <a:endParaRPr lang="en-US" altLang="ja-JP"/>
          </a:p>
        </p:txBody>
      </p:sp>
      <p:sp>
        <p:nvSpPr>
          <p:cNvPr id="118791" name="Rectangle 7"/>
          <p:cNvSpPr>
            <a:spLocks noGrp="1" noChangeArrowheads="1"/>
          </p:cNvSpPr>
          <p:nvPr>
            <p:ph type="sldNum" sz="quarter" idx="5"/>
          </p:nvPr>
        </p:nvSpPr>
        <p:spPr bwMode="auto">
          <a:xfrm>
            <a:off x="3855351" y="9440869"/>
            <a:ext cx="2950263" cy="496887"/>
          </a:xfrm>
          <a:prstGeom prst="rect">
            <a:avLst/>
          </a:prstGeom>
          <a:noFill/>
          <a:ln w="9525">
            <a:noFill/>
            <a:miter lim="800000"/>
            <a:headEnd/>
            <a:tailEnd/>
          </a:ln>
          <a:effectLst/>
        </p:spPr>
        <p:txBody>
          <a:bodyPr vert="horz" wrap="square" lIns="92025" tIns="46015" rIns="92025" bIns="46015" numCol="1" anchor="b" anchorCtr="0" compatLnSpc="1">
            <a:prstTxWarp prst="textNoShape">
              <a:avLst/>
            </a:prstTxWarp>
          </a:bodyPr>
          <a:lstStyle>
            <a:lvl1pPr algn="r" defTabSz="920439">
              <a:spcBef>
                <a:spcPct val="0"/>
              </a:spcBef>
              <a:defRPr sz="1200" b="0"/>
            </a:lvl1pPr>
          </a:lstStyle>
          <a:p>
            <a:pPr>
              <a:defRPr/>
            </a:pPr>
            <a:fld id="{2C87032C-F6F3-4901-A091-63F0C314FFB3}" type="slidenum">
              <a:rPr lang="en-US" altLang="ja-JP"/>
              <a:pPr>
                <a:defRPr/>
              </a:pPr>
              <a:t>‹#›</a:t>
            </a:fld>
            <a:endParaRPr lang="en-US" altLang="ja-JP"/>
          </a:p>
        </p:txBody>
      </p:sp>
    </p:spTree>
    <p:extLst>
      <p:ext uri="{BB962C8B-B14F-4D97-AF65-F5344CB8AC3E}">
        <p14:creationId xmlns:p14="http://schemas.microsoft.com/office/powerpoint/2010/main" val="239884679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1pPr>
    <a:lvl2pPr marL="457200"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2pPr>
    <a:lvl3pPr marL="914400"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3pPr>
    <a:lvl4pPr marL="1371600"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4pPr>
    <a:lvl5pPr marL="1828800"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235259" y="3601528"/>
            <a:ext cx="6311743" cy="58393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3800">
              <a:defRPr/>
            </a:pPr>
            <a:endParaRPr lang="en-US" altLang="ja-JP"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1</a:t>
            </a:fld>
            <a:endParaRPr lang="en-US" altLang="ja-JP" dirty="0"/>
          </a:p>
        </p:txBody>
      </p:sp>
    </p:spTree>
    <p:extLst>
      <p:ext uri="{BB962C8B-B14F-4D97-AF65-F5344CB8AC3E}">
        <p14:creationId xmlns:p14="http://schemas.microsoft.com/office/powerpoint/2010/main" val="27224629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235248" y="3604646"/>
            <a:ext cx="6336704" cy="597353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ts val="1399"/>
              </a:lnSpc>
              <a:spcBef>
                <a:spcPts val="0"/>
              </a:spcBef>
            </a:pPr>
            <a:endParaRPr lang="en-US" altLang="ja-JP" sz="1400" dirty="0" smtClean="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10</a:t>
            </a:fld>
            <a:endParaRPr lang="en-US" altLang="ja-JP" dirty="0"/>
          </a:p>
        </p:txBody>
      </p:sp>
    </p:spTree>
    <p:extLst>
      <p:ext uri="{BB962C8B-B14F-4D97-AF65-F5344CB8AC3E}">
        <p14:creationId xmlns:p14="http://schemas.microsoft.com/office/powerpoint/2010/main" val="935567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6" y="3819557"/>
            <a:ext cx="6194280" cy="562132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spcBef>
                <a:spcPct val="15000"/>
              </a:spcBef>
            </a:pPr>
            <a:endParaRPr lang="ja-JP" altLang="en-US"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11</a:t>
            </a:fld>
            <a:endParaRPr lang="en-US" altLang="ja-JP"/>
          </a:p>
        </p:txBody>
      </p:sp>
    </p:spTree>
    <p:extLst>
      <p:ext uri="{BB962C8B-B14F-4D97-AF65-F5344CB8AC3E}">
        <p14:creationId xmlns:p14="http://schemas.microsoft.com/office/powerpoint/2010/main" val="3383879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6" y="3819557"/>
            <a:ext cx="6194280" cy="562132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spcBef>
                <a:spcPct val="15000"/>
              </a:spcBef>
            </a:pPr>
            <a:endParaRPr lang="ja-JP" altLang="en-US"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12</a:t>
            </a:fld>
            <a:endParaRPr lang="en-US" altLang="ja-JP"/>
          </a:p>
        </p:txBody>
      </p:sp>
    </p:spTree>
    <p:extLst>
      <p:ext uri="{BB962C8B-B14F-4D97-AF65-F5344CB8AC3E}">
        <p14:creationId xmlns:p14="http://schemas.microsoft.com/office/powerpoint/2010/main" val="935567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lvl1pPr defTabSz="89176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8343" indent="-278076" defTabSz="89176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075" indent="-220543" defTabSz="89176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9741" indent="-220543" defTabSz="89176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1604" indent="-220543" defTabSz="89176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1869" indent="-220543" defTabSz="89176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2132" indent="-220543" defTabSz="89176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2399" indent="-220543" defTabSz="89176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2666" indent="-220543" defTabSz="89176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FA3A0EC1-C6A9-48B9-A300-B1263BF3B29C}" type="slidenum">
              <a:rPr lang="en-US" altLang="ja-JP" smtClean="0"/>
              <a:pPr/>
              <a:t>13</a:t>
            </a:fld>
            <a:endParaRPr lang="en-US" altLang="ja-JP" dirty="0"/>
          </a:p>
        </p:txBody>
      </p:sp>
      <p:sp>
        <p:nvSpPr>
          <p:cNvPr id="29700" name="Rectangle 3"/>
          <p:cNvSpPr>
            <a:spLocks noGrp="1" noChangeArrowheads="1"/>
          </p:cNvSpPr>
          <p:nvPr>
            <p:ph type="body" idx="1"/>
          </p:nvPr>
        </p:nvSpPr>
        <p:spPr/>
        <p:txBody>
          <a:bodyPr/>
          <a:lstStyle/>
          <a:p>
            <a:endParaRPr lang="ja-JP" altLang="ja-JP" dirty="0">
              <a:latin typeface="ＭＳ Ｐ明朝" panose="02020600040205080304" pitchFamily="18" charset="-128"/>
            </a:endParaRPr>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2822041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235259" y="3601528"/>
            <a:ext cx="6311743" cy="58393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3800">
              <a:defRPr/>
            </a:pPr>
            <a:endParaRPr lang="en-US" altLang="ja-JP" sz="1400" strike="noStrike"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2</a:t>
            </a:fld>
            <a:endParaRPr lang="en-US" altLang="ja-JP" dirty="0"/>
          </a:p>
        </p:txBody>
      </p:sp>
    </p:spTree>
    <p:extLst>
      <p:ext uri="{BB962C8B-B14F-4D97-AF65-F5344CB8AC3E}">
        <p14:creationId xmlns:p14="http://schemas.microsoft.com/office/powerpoint/2010/main" val="112867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7" y="3819542"/>
            <a:ext cx="6473738" cy="611821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ts val="0"/>
              </a:spcBef>
            </a:pPr>
            <a:endParaRPr lang="ja-JP" altLang="en-US"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3</a:t>
            </a:fld>
            <a:endParaRPr lang="en-US" altLang="ja-JP"/>
          </a:p>
        </p:txBody>
      </p:sp>
    </p:spTree>
    <p:extLst>
      <p:ext uri="{BB962C8B-B14F-4D97-AF65-F5344CB8AC3E}">
        <p14:creationId xmlns:p14="http://schemas.microsoft.com/office/powerpoint/2010/main" val="661610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9" y="3819542"/>
            <a:ext cx="6312083" cy="38864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ts val="0"/>
              </a:spcBef>
            </a:pPr>
            <a:endParaRPr lang="en-US" altLang="ja-JP"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4</a:t>
            </a:fld>
            <a:endParaRPr lang="en-US" altLang="ja-JP"/>
          </a:p>
        </p:txBody>
      </p:sp>
    </p:spTree>
    <p:extLst>
      <p:ext uri="{BB962C8B-B14F-4D97-AF65-F5344CB8AC3E}">
        <p14:creationId xmlns:p14="http://schemas.microsoft.com/office/powerpoint/2010/main" val="935567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6" y="3819557"/>
            <a:ext cx="6194280" cy="590263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2846" eaLnBrk="1" hangingPunct="1">
              <a:lnSpc>
                <a:spcPct val="80000"/>
              </a:lnSpc>
              <a:spcBef>
                <a:spcPct val="15000"/>
              </a:spcBef>
              <a:defRPr/>
            </a:pPr>
            <a:endParaRPr lang="ja-JP" altLang="en-US"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5</a:t>
            </a:fld>
            <a:endParaRPr lang="en-US" altLang="ja-JP"/>
          </a:p>
        </p:txBody>
      </p:sp>
    </p:spTree>
    <p:extLst>
      <p:ext uri="{BB962C8B-B14F-4D97-AF65-F5344CB8AC3E}">
        <p14:creationId xmlns:p14="http://schemas.microsoft.com/office/powerpoint/2010/main" val="935567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6" y="3819544"/>
            <a:ext cx="6194280" cy="52506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6</a:t>
            </a:fld>
            <a:endParaRPr lang="en-US" altLang="ja-JP"/>
          </a:p>
        </p:txBody>
      </p:sp>
    </p:spTree>
    <p:extLst>
      <p:ext uri="{BB962C8B-B14F-4D97-AF65-F5344CB8AC3E}">
        <p14:creationId xmlns:p14="http://schemas.microsoft.com/office/powerpoint/2010/main" val="935567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6" y="3819556"/>
            <a:ext cx="6194280" cy="460649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0089">
              <a:defRPr/>
            </a:pPr>
            <a:endParaRPr lang="en-US" altLang="ja-JP"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7</a:t>
            </a:fld>
            <a:endParaRPr lang="en-US" altLang="ja-JP"/>
          </a:p>
        </p:txBody>
      </p:sp>
    </p:spTree>
    <p:extLst>
      <p:ext uri="{BB962C8B-B14F-4D97-AF65-F5344CB8AC3E}">
        <p14:creationId xmlns:p14="http://schemas.microsoft.com/office/powerpoint/2010/main" val="935567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8" y="3819542"/>
            <a:ext cx="5952044" cy="48225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2695">
              <a:spcBef>
                <a:spcPts val="0"/>
              </a:spcBef>
              <a:defRPr/>
            </a:pPr>
            <a:endParaRPr lang="en-US" altLang="ja-JP"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8</a:t>
            </a:fld>
            <a:endParaRPr lang="en-US" altLang="ja-JP"/>
          </a:p>
        </p:txBody>
      </p:sp>
    </p:spTree>
    <p:extLst>
      <p:ext uri="{BB962C8B-B14F-4D97-AF65-F5344CB8AC3E}">
        <p14:creationId xmlns:p14="http://schemas.microsoft.com/office/powerpoint/2010/main" val="714566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6" y="3819558"/>
            <a:ext cx="6194280"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base" latinLnBrk="0" hangingPunct="1">
              <a:lnSpc>
                <a:spcPct val="100000"/>
              </a:lnSpc>
              <a:spcBef>
                <a:spcPts val="0"/>
              </a:spcBef>
              <a:spcAft>
                <a:spcPct val="0"/>
              </a:spcAft>
              <a:buClrTx/>
              <a:buSzTx/>
              <a:buFontTx/>
              <a:buNone/>
              <a:tabLst/>
              <a:defRPr/>
            </a:pPr>
            <a:endParaRPr lang="en-US" altLang="ja-JP" sz="1400"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9</a:t>
            </a:fld>
            <a:endParaRPr lang="en-US" altLang="ja-JP"/>
          </a:p>
        </p:txBody>
      </p:sp>
    </p:spTree>
    <p:extLst>
      <p:ext uri="{BB962C8B-B14F-4D97-AF65-F5344CB8AC3E}">
        <p14:creationId xmlns:p14="http://schemas.microsoft.com/office/powerpoint/2010/main" val="696786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398" y="2130315"/>
            <a:ext cx="7773206" cy="1470052"/>
          </a:xfrm>
          <a:prstGeom prst="rect">
            <a:avLst/>
          </a:prstGeom>
        </p:spPr>
        <p:txBody>
          <a:bodyPr lIns="94512" tIns="47256" rIns="94512" bIns="47256"/>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2408" y="3885976"/>
            <a:ext cx="6400799" cy="1752301"/>
          </a:xfrm>
          <a:prstGeom prst="rect">
            <a:avLst/>
          </a:prstGeom>
        </p:spPr>
        <p:txBody>
          <a:bodyPr lIns="94512" tIns="47256" rIns="94512" bIns="47256"/>
          <a:lstStyle>
            <a:lvl1pPr marL="0" indent="0" algn="ctr">
              <a:buNone/>
              <a:defRPr>
                <a:solidFill>
                  <a:schemeClr val="tx1">
                    <a:tint val="75000"/>
                  </a:schemeClr>
                </a:solidFill>
              </a:defRPr>
            </a:lvl1pPr>
            <a:lvl2pPr marL="472562" indent="0" algn="ctr">
              <a:buNone/>
              <a:defRPr>
                <a:solidFill>
                  <a:schemeClr val="tx1">
                    <a:tint val="75000"/>
                  </a:schemeClr>
                </a:solidFill>
              </a:defRPr>
            </a:lvl2pPr>
            <a:lvl3pPr marL="945124" indent="0" algn="ctr">
              <a:buNone/>
              <a:defRPr>
                <a:solidFill>
                  <a:schemeClr val="tx1">
                    <a:tint val="75000"/>
                  </a:schemeClr>
                </a:solidFill>
              </a:defRPr>
            </a:lvl3pPr>
            <a:lvl4pPr marL="1417686" indent="0" algn="ctr">
              <a:buNone/>
              <a:defRPr>
                <a:solidFill>
                  <a:schemeClr val="tx1">
                    <a:tint val="75000"/>
                  </a:schemeClr>
                </a:solidFill>
              </a:defRPr>
            </a:lvl4pPr>
            <a:lvl5pPr marL="1890248" indent="0" algn="ctr">
              <a:buNone/>
              <a:defRPr>
                <a:solidFill>
                  <a:schemeClr val="tx1">
                    <a:tint val="75000"/>
                  </a:schemeClr>
                </a:solidFill>
              </a:defRPr>
            </a:lvl5pPr>
            <a:lvl6pPr marL="2362810" indent="0" algn="ctr">
              <a:buNone/>
              <a:defRPr>
                <a:solidFill>
                  <a:schemeClr val="tx1">
                    <a:tint val="75000"/>
                  </a:schemeClr>
                </a:solidFill>
              </a:defRPr>
            </a:lvl6pPr>
            <a:lvl7pPr marL="2835372" indent="0" algn="ctr">
              <a:buNone/>
              <a:defRPr>
                <a:solidFill>
                  <a:schemeClr val="tx1">
                    <a:tint val="75000"/>
                  </a:schemeClr>
                </a:solidFill>
              </a:defRPr>
            </a:lvl7pPr>
            <a:lvl8pPr marL="3307933" indent="0" algn="ctr">
              <a:buNone/>
              <a:defRPr>
                <a:solidFill>
                  <a:schemeClr val="tx1">
                    <a:tint val="75000"/>
                  </a:schemeClr>
                </a:solidFill>
              </a:defRPr>
            </a:lvl8pPr>
            <a:lvl9pPr marL="378049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2CCC50F-D042-4653-882E-087120DEC17A}"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400088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8007" y="1599417"/>
            <a:ext cx="8229601" cy="4526078"/>
          </a:xfrm>
          <a:prstGeom prst="rect">
            <a:avLst/>
          </a:prstGeom>
        </p:spPr>
        <p:txBody>
          <a:bodyPr vert="eaVert" lIns="94512" tIns="47256" rIns="94512" bIns="47256"/>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BC4AE27-1846-4EC4-BC2B-AC7FA6125F74}"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313037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31416" y="273850"/>
            <a:ext cx="2056191" cy="5851644"/>
          </a:xfrm>
          <a:prstGeom prst="rect">
            <a:avLst/>
          </a:prstGeom>
        </p:spPr>
        <p:txBody>
          <a:bodyPr vert="eaVert" lIns="94512" tIns="47256" rIns="94512" bIns="47256"/>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8007" y="273850"/>
            <a:ext cx="6018590" cy="5851644"/>
          </a:xfrm>
          <a:prstGeom prst="rect">
            <a:avLst/>
          </a:prstGeom>
        </p:spPr>
        <p:txBody>
          <a:bodyPr vert="eaVert" lIns="94512" tIns="47256" rIns="94512" bIns="47256"/>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8492D89-FB0C-4661-AB42-DEC6AFCB8A1E}"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6944937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75735" y="115924"/>
            <a:ext cx="8000596" cy="504018"/>
          </a:xfrm>
          <a:prstGeom prst="rect">
            <a:avLst/>
          </a:prstGeom>
        </p:spPr>
        <p:txBody>
          <a:bodyPr lIns="94512" tIns="47256" rIns="94512" bIns="47256"/>
          <a:lstStyle/>
          <a:p>
            <a:r>
              <a:rPr lang="ja-JP" altLang="en-US" smtClean="0"/>
              <a:t>マスター タイトルの書式設定</a:t>
            </a:r>
            <a:endParaRPr lang="ja-JP" altLang="en-US"/>
          </a:p>
        </p:txBody>
      </p:sp>
      <p:sp>
        <p:nvSpPr>
          <p:cNvPr id="3" name="Rectangle 10"/>
          <p:cNvSpPr>
            <a:spLocks noGrp="1" noChangeArrowheads="1"/>
          </p:cNvSpPr>
          <p:nvPr>
            <p:ph type="dt" sz="half" idx="10"/>
          </p:nvPr>
        </p:nvSpPr>
        <p:spPr>
          <a:ln/>
        </p:spPr>
        <p:txBody>
          <a:bodyPr/>
          <a:lstStyle>
            <a:lvl1pPr>
              <a:defRPr/>
            </a:lvl1pPr>
          </a:lstStyle>
          <a:p>
            <a:pPr>
              <a:defRPr/>
            </a:pPr>
            <a:fld id="{76BE77CB-630C-4A93-A9B0-322BEC360690}" type="datetime1">
              <a:rPr lang="ja-JP" altLang="en-US" smtClean="0">
                <a:solidFill>
                  <a:srgbClr val="000000"/>
                </a:solidFill>
              </a:rPr>
              <a:t>2021/7/7</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ln/>
        </p:spPr>
        <p:txBody>
          <a:bodyPr/>
          <a:lstStyle>
            <a:lvl1pPr>
              <a:defRPr/>
            </a:lvl1pPr>
          </a:lstStyle>
          <a:p>
            <a:pPr>
              <a:defRPr/>
            </a:pPr>
            <a:fld id="{11E634F1-0359-47E1-B8AC-53E83E0FEE2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537986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fld id="{31FD0EDC-5132-4D64-9667-44C3C7A270A1}" type="datetime1">
              <a:rPr lang="ja-JP" altLang="en-US" smtClean="0">
                <a:solidFill>
                  <a:srgbClr val="000000"/>
                </a:solidFill>
              </a:rPr>
              <a:t>2021/7/7</a:t>
            </a:fld>
            <a:endParaRPr lang="en-US" altLang="ja-JP">
              <a:solidFill>
                <a:srgbClr val="000000"/>
              </a:solidFill>
            </a:endParaRPr>
          </a:p>
        </p:txBody>
      </p:sp>
      <p:sp>
        <p:nvSpPr>
          <p:cNvPr id="3"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12"/>
          <p:cNvSpPr>
            <a:spLocks noGrp="1" noChangeArrowheads="1"/>
          </p:cNvSpPr>
          <p:nvPr>
            <p:ph type="sldNum" sz="quarter" idx="12"/>
          </p:nvPr>
        </p:nvSpPr>
        <p:spPr>
          <a:ln/>
        </p:spPr>
        <p:txBody>
          <a:bodyPr/>
          <a:lstStyle>
            <a:lvl1pPr>
              <a:defRPr/>
            </a:lvl1pPr>
          </a:lstStyle>
          <a:p>
            <a:pPr>
              <a:defRPr/>
            </a:pPr>
            <a:fld id="{6392135A-B801-466B-8BFE-CEDA255ED77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611178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10"/>
          <p:cNvSpPr>
            <a:spLocks noGrp="1" noChangeArrowheads="1"/>
          </p:cNvSpPr>
          <p:nvPr>
            <p:ph type="dt" sz="half" idx="10"/>
          </p:nvPr>
        </p:nvSpPr>
        <p:spPr>
          <a:ln/>
        </p:spPr>
        <p:txBody>
          <a:bodyPr/>
          <a:lstStyle>
            <a:lvl1pPr>
              <a:defRPr/>
            </a:lvl1pPr>
          </a:lstStyle>
          <a:p>
            <a:pPr>
              <a:defRPr/>
            </a:pPr>
            <a:fld id="{4A59B9BD-41C3-4370-9E61-2595931C4F4E}" type="datetime1">
              <a:rPr lang="ja-JP" altLang="en-US" smtClean="0">
                <a:solidFill>
                  <a:srgbClr val="000000"/>
                </a:solidFill>
              </a:rPr>
              <a:t>2021/7/7</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98208FF9-2686-40AF-95C1-3025D8545AC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002996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75735" y="115924"/>
            <a:ext cx="8000596" cy="504018"/>
          </a:xfrm>
          <a:prstGeom prst="rect">
            <a:avLst/>
          </a:prstGeom>
        </p:spPr>
        <p:txBody>
          <a:bodyPr lIns="94512" tIns="47256" rIns="94512" bIns="47256"/>
          <a:lstStyle/>
          <a:p>
            <a:r>
              <a:rPr lang="ja-JP" altLang="en-US" smtClean="0"/>
              <a:t>マスター タイトルの書式設定</a:t>
            </a:r>
            <a:endParaRPr lang="ja-JP" altLang="en-US"/>
          </a:p>
        </p:txBody>
      </p:sp>
      <p:sp>
        <p:nvSpPr>
          <p:cNvPr id="3" name="Rectangle 10"/>
          <p:cNvSpPr>
            <a:spLocks noGrp="1" noChangeArrowheads="1"/>
          </p:cNvSpPr>
          <p:nvPr>
            <p:ph type="dt" sz="half" idx="10"/>
          </p:nvPr>
        </p:nvSpPr>
        <p:spPr>
          <a:ln/>
        </p:spPr>
        <p:txBody>
          <a:bodyPr/>
          <a:lstStyle>
            <a:lvl1pPr>
              <a:defRPr/>
            </a:lvl1pPr>
          </a:lstStyle>
          <a:p>
            <a:pPr>
              <a:defRPr/>
            </a:pPr>
            <a:fld id="{AC5ABB08-534F-4B47-A1B0-2E08B9D26D5C}" type="datetime1">
              <a:rPr lang="ja-JP" altLang="en-US" smtClean="0">
                <a:solidFill>
                  <a:srgbClr val="000000"/>
                </a:solidFill>
              </a:rPr>
              <a:t>2021/7/7</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ln/>
        </p:spPr>
        <p:txBody>
          <a:bodyPr/>
          <a:lstStyle>
            <a:lvl1pPr>
              <a:defRPr/>
            </a:lvl1pPr>
          </a:lstStyle>
          <a:p>
            <a:pPr>
              <a:defRPr/>
            </a:pPr>
            <a:fld id="{CB52BE17-EC54-4CCC-ABCE-87D3D4C60B4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4295715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9" name="タイトル 8"/>
          <p:cNvSpPr>
            <a:spLocks noGrp="1"/>
          </p:cNvSpPr>
          <p:nvPr>
            <p:ph type="title"/>
          </p:nvPr>
        </p:nvSpPr>
        <p:spPr>
          <a:xfrm>
            <a:off x="575735" y="115924"/>
            <a:ext cx="8000596" cy="504018"/>
          </a:xfrm>
          <a:prstGeom prst="rect">
            <a:avLst/>
          </a:prstGeom>
        </p:spPr>
        <p:txBody>
          <a:bodyPr lIns="94512" tIns="47256" rIns="94512" bIns="47256"/>
          <a:lstStyle/>
          <a:p>
            <a:r>
              <a:rPr lang="ja-JP" altLang="en-US" dirty="0" smtClean="0"/>
              <a:t>マスター タイトルの書式設定</a:t>
            </a:r>
            <a:endParaRPr lang="ja-JP" altLang="en-US" dirty="0"/>
          </a:p>
        </p:txBody>
      </p:sp>
      <p:sp>
        <p:nvSpPr>
          <p:cNvPr id="3" name="Rectangle 10"/>
          <p:cNvSpPr>
            <a:spLocks noGrp="1" noChangeArrowheads="1"/>
          </p:cNvSpPr>
          <p:nvPr>
            <p:ph type="dt" sz="half" idx="10"/>
          </p:nvPr>
        </p:nvSpPr>
        <p:spPr>
          <a:ln/>
        </p:spPr>
        <p:txBody>
          <a:bodyPr/>
          <a:lstStyle>
            <a:lvl1pPr>
              <a:defRPr/>
            </a:lvl1pPr>
          </a:lstStyle>
          <a:p>
            <a:pPr>
              <a:defRPr/>
            </a:pPr>
            <a:fld id="{63CE2710-F62D-4E46-A9C3-F2D984AD9BA8}" type="datetime1">
              <a:rPr lang="ja-JP" altLang="en-US" smtClean="0">
                <a:solidFill>
                  <a:srgbClr val="000000"/>
                </a:solidFill>
              </a:rPr>
              <a:t>2021/7/7</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ln/>
        </p:spPr>
        <p:txBody>
          <a:bodyPr/>
          <a:lstStyle>
            <a:lvl1pPr>
              <a:defRPr/>
            </a:lvl1pPr>
          </a:lstStyle>
          <a:p>
            <a:pPr>
              <a:defRPr/>
            </a:pPr>
            <a:fld id="{0EE9979F-F615-4602-8118-A533E6BD0D9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963848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10"/>
          <p:cNvSpPr>
            <a:spLocks noGrp="1" noChangeArrowheads="1"/>
          </p:cNvSpPr>
          <p:nvPr>
            <p:ph type="dt" sz="half" idx="10"/>
          </p:nvPr>
        </p:nvSpPr>
        <p:spPr>
          <a:ln/>
        </p:spPr>
        <p:txBody>
          <a:bodyPr/>
          <a:lstStyle>
            <a:lvl1pPr>
              <a:defRPr/>
            </a:lvl1pPr>
          </a:lstStyle>
          <a:p>
            <a:pPr>
              <a:defRPr/>
            </a:pPr>
            <a:fld id="{0A26B0CE-912B-420A-A8CE-51B210A1A0EA}" type="datetime1">
              <a:rPr lang="ja-JP" altLang="en-US" smtClean="0">
                <a:solidFill>
                  <a:srgbClr val="000000"/>
                </a:solidFill>
              </a:rPr>
              <a:t>2021/7/7</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486F2C41-50EA-471B-AC43-296ADDF71DB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50853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10"/>
          <p:cNvSpPr>
            <a:spLocks noGrp="1" noChangeArrowheads="1"/>
          </p:cNvSpPr>
          <p:nvPr>
            <p:ph type="dt" sz="half" idx="10"/>
          </p:nvPr>
        </p:nvSpPr>
        <p:spPr>
          <a:ln/>
        </p:spPr>
        <p:txBody>
          <a:bodyPr/>
          <a:lstStyle>
            <a:lvl1pPr>
              <a:defRPr/>
            </a:lvl1pPr>
          </a:lstStyle>
          <a:p>
            <a:pPr>
              <a:defRPr/>
            </a:pPr>
            <a:fld id="{4C62FD44-2A90-4E33-AFC7-2F68EC033B2E}" type="datetime1">
              <a:rPr lang="ja-JP" altLang="en-US" smtClean="0">
                <a:solidFill>
                  <a:srgbClr val="000000"/>
                </a:solidFill>
              </a:rPr>
              <a:t>2021/7/7</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5325B65E-796B-4153-9DA1-60FE29D177D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855038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115889"/>
            <a:ext cx="8001001" cy="504824"/>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566738" y="765178"/>
            <a:ext cx="8001001" cy="5254625"/>
          </a:xfrm>
        </p:spPr>
        <p:txBody>
          <a:bodyPr/>
          <a:lstStyle/>
          <a:p>
            <a:pPr lvl="0"/>
            <a:endParaRPr lang="ja-JP" altLang="en-US" noProof="0" dirty="0"/>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1C11620B-810F-4583-A088-C5DEDC794343}"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4138727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58007" y="1599417"/>
            <a:ext cx="8229601" cy="4526078"/>
          </a:xfrm>
          <a:prstGeom prst="rect">
            <a:avLst/>
          </a:prstGeom>
        </p:spPr>
        <p:txBody>
          <a:bodyPr lIns="94512" tIns="47256" rIns="94512" bIns="47256"/>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DD7F747-3499-456B-AB83-C7F6A30D4EE8}"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235193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89" y="4406795"/>
            <a:ext cx="7771594" cy="1362527"/>
          </a:xfrm>
          <a:prstGeom prst="rect">
            <a:avLst/>
          </a:prstGeom>
        </p:spPr>
        <p:txBody>
          <a:bodyPr lIns="94512" tIns="47256" rIns="94512" bIns="47256" anchor="t"/>
          <a:lstStyle>
            <a:lvl1pPr algn="l">
              <a:defRPr sz="41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489" y="2906502"/>
            <a:ext cx="7771594" cy="1500293"/>
          </a:xfrm>
          <a:prstGeom prst="rect">
            <a:avLst/>
          </a:prstGeom>
        </p:spPr>
        <p:txBody>
          <a:bodyPr lIns="94512" tIns="47256" rIns="94512" bIns="47256" anchor="b"/>
          <a:lstStyle>
            <a:lvl1pPr marL="0" indent="0">
              <a:buNone/>
              <a:defRPr sz="2100">
                <a:solidFill>
                  <a:schemeClr val="tx1">
                    <a:tint val="75000"/>
                  </a:schemeClr>
                </a:solidFill>
              </a:defRPr>
            </a:lvl1pPr>
            <a:lvl2pPr marL="472562" indent="0">
              <a:buNone/>
              <a:defRPr sz="1900">
                <a:solidFill>
                  <a:schemeClr val="tx1">
                    <a:tint val="75000"/>
                  </a:schemeClr>
                </a:solidFill>
              </a:defRPr>
            </a:lvl2pPr>
            <a:lvl3pPr marL="945124" indent="0">
              <a:buNone/>
              <a:defRPr sz="1700">
                <a:solidFill>
                  <a:schemeClr val="tx1">
                    <a:tint val="75000"/>
                  </a:schemeClr>
                </a:solidFill>
              </a:defRPr>
            </a:lvl3pPr>
            <a:lvl4pPr marL="1417686" indent="0">
              <a:buNone/>
              <a:defRPr sz="1400">
                <a:solidFill>
                  <a:schemeClr val="tx1">
                    <a:tint val="75000"/>
                  </a:schemeClr>
                </a:solidFill>
              </a:defRPr>
            </a:lvl4pPr>
            <a:lvl5pPr marL="1890248" indent="0">
              <a:buNone/>
              <a:defRPr sz="1400">
                <a:solidFill>
                  <a:schemeClr val="tx1">
                    <a:tint val="75000"/>
                  </a:schemeClr>
                </a:solidFill>
              </a:defRPr>
            </a:lvl5pPr>
            <a:lvl6pPr marL="2362810" indent="0">
              <a:buNone/>
              <a:defRPr sz="1400">
                <a:solidFill>
                  <a:schemeClr val="tx1">
                    <a:tint val="75000"/>
                  </a:schemeClr>
                </a:solidFill>
              </a:defRPr>
            </a:lvl6pPr>
            <a:lvl7pPr marL="2835372" indent="0">
              <a:buNone/>
              <a:defRPr sz="1400">
                <a:solidFill>
                  <a:schemeClr val="tx1">
                    <a:tint val="75000"/>
                  </a:schemeClr>
                </a:solidFill>
              </a:defRPr>
            </a:lvl7pPr>
            <a:lvl8pPr marL="3307933" indent="0">
              <a:buNone/>
              <a:defRPr sz="1400">
                <a:solidFill>
                  <a:schemeClr val="tx1">
                    <a:tint val="75000"/>
                  </a:schemeClr>
                </a:solidFill>
              </a:defRPr>
            </a:lvl8pPr>
            <a:lvl9pPr marL="3780495"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CD0D53A-BCB0-4B54-8424-84CDD5A2B382}"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575634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8007" y="1599417"/>
            <a:ext cx="4036585" cy="4526078"/>
          </a:xfrm>
          <a:prstGeom prst="rect">
            <a:avLst/>
          </a:prstGeom>
        </p:spPr>
        <p:txBody>
          <a:bodyPr lIns="94512" tIns="47256" rIns="94512" bIns="47256"/>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9410" y="1599417"/>
            <a:ext cx="4038197" cy="4526078"/>
          </a:xfrm>
          <a:prstGeom prst="rect">
            <a:avLst/>
          </a:prstGeom>
        </p:spPr>
        <p:txBody>
          <a:bodyPr lIns="94512" tIns="47256" rIns="94512" bIns="47256"/>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DA0FD3F-9CCA-428F-B8D0-D1AD789B762F}"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470654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8006" y="1535574"/>
            <a:ext cx="4039810" cy="640103"/>
          </a:xfrm>
          <a:prstGeom prst="rect">
            <a:avLst/>
          </a:prstGeom>
        </p:spPr>
        <p:txBody>
          <a:bodyPr lIns="94512" tIns="47256" rIns="94512" bIns="47256" anchor="b"/>
          <a:lstStyle>
            <a:lvl1pPr marL="0" indent="0">
              <a:buNone/>
              <a:defRPr sz="2500" b="1"/>
            </a:lvl1pPr>
            <a:lvl2pPr marL="472562" indent="0">
              <a:buNone/>
              <a:defRPr sz="2100" b="1"/>
            </a:lvl2pPr>
            <a:lvl3pPr marL="945124" indent="0">
              <a:buNone/>
              <a:defRPr sz="1900" b="1"/>
            </a:lvl3pPr>
            <a:lvl4pPr marL="1417686" indent="0">
              <a:buNone/>
              <a:defRPr sz="1700" b="1"/>
            </a:lvl4pPr>
            <a:lvl5pPr marL="1890248" indent="0">
              <a:buNone/>
              <a:defRPr sz="1700" b="1"/>
            </a:lvl5pPr>
            <a:lvl6pPr marL="2362810" indent="0">
              <a:buNone/>
              <a:defRPr sz="1700" b="1"/>
            </a:lvl6pPr>
            <a:lvl7pPr marL="2835372" indent="0">
              <a:buNone/>
              <a:defRPr sz="1700" b="1"/>
            </a:lvl7pPr>
            <a:lvl8pPr marL="3307933" indent="0">
              <a:buNone/>
              <a:defRPr sz="1700" b="1"/>
            </a:lvl8pPr>
            <a:lvl9pPr marL="3780495" indent="0">
              <a:buNone/>
              <a:defRPr sz="17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8006" y="2175677"/>
            <a:ext cx="4039810" cy="3949818"/>
          </a:xfrm>
          <a:prstGeom prst="rect">
            <a:avLst/>
          </a:prstGeom>
        </p:spPr>
        <p:txBody>
          <a:bodyPr lIns="94512" tIns="47256" rIns="94512" bIns="47256"/>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4572" y="1535574"/>
            <a:ext cx="4043035" cy="640103"/>
          </a:xfrm>
          <a:prstGeom prst="rect">
            <a:avLst/>
          </a:prstGeom>
        </p:spPr>
        <p:txBody>
          <a:bodyPr lIns="94512" tIns="47256" rIns="94512" bIns="47256" anchor="b"/>
          <a:lstStyle>
            <a:lvl1pPr marL="0" indent="0">
              <a:buNone/>
              <a:defRPr sz="2500" b="1"/>
            </a:lvl1pPr>
            <a:lvl2pPr marL="472562" indent="0">
              <a:buNone/>
              <a:defRPr sz="2100" b="1"/>
            </a:lvl2pPr>
            <a:lvl3pPr marL="945124" indent="0">
              <a:buNone/>
              <a:defRPr sz="1900" b="1"/>
            </a:lvl3pPr>
            <a:lvl4pPr marL="1417686" indent="0">
              <a:buNone/>
              <a:defRPr sz="1700" b="1"/>
            </a:lvl4pPr>
            <a:lvl5pPr marL="1890248" indent="0">
              <a:buNone/>
              <a:defRPr sz="1700" b="1"/>
            </a:lvl5pPr>
            <a:lvl6pPr marL="2362810" indent="0">
              <a:buNone/>
              <a:defRPr sz="1700" b="1"/>
            </a:lvl6pPr>
            <a:lvl7pPr marL="2835372" indent="0">
              <a:buNone/>
              <a:defRPr sz="1700" b="1"/>
            </a:lvl7pPr>
            <a:lvl8pPr marL="3307933" indent="0">
              <a:buNone/>
              <a:defRPr sz="1700" b="1"/>
            </a:lvl8pPr>
            <a:lvl9pPr marL="3780495" indent="0">
              <a:buNone/>
              <a:defRPr sz="17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4572" y="2175677"/>
            <a:ext cx="4043035" cy="3949818"/>
          </a:xfrm>
          <a:prstGeom prst="rect">
            <a:avLst/>
          </a:prstGeom>
        </p:spPr>
        <p:txBody>
          <a:bodyPr lIns="94512" tIns="47256" rIns="94512" bIns="47256"/>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02730ED-0CCA-48AC-B5FA-308CB073E6F8}"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805419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4093A78-AA2D-49B8-AC52-61ED11BC5B88}"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482875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955B04A-C2CB-4DBB-89D8-B5875230E498}"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3384361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6" y="273850"/>
            <a:ext cx="3007683" cy="1160920"/>
          </a:xfrm>
          <a:prstGeom prst="rect">
            <a:avLst/>
          </a:prstGeom>
        </p:spPr>
        <p:txBody>
          <a:bodyPr lIns="94512" tIns="47256" rIns="94512" bIns="47256" anchor="b"/>
          <a:lstStyle>
            <a:lvl1pPr algn="l">
              <a:defRPr sz="21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353" y="273850"/>
            <a:ext cx="5112254" cy="5851644"/>
          </a:xfrm>
          <a:prstGeom prst="rect">
            <a:avLst/>
          </a:prstGeom>
        </p:spPr>
        <p:txBody>
          <a:bodyPr lIns="94512" tIns="47256" rIns="94512" bIns="47256"/>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8006" y="1434770"/>
            <a:ext cx="3007683" cy="4690724"/>
          </a:xfrm>
          <a:prstGeom prst="rect">
            <a:avLst/>
          </a:prstGeom>
        </p:spPr>
        <p:txBody>
          <a:bodyPr lIns="94512" tIns="47256" rIns="94512" bIns="47256"/>
          <a:lstStyle>
            <a:lvl1pPr marL="0" indent="0">
              <a:buNone/>
              <a:defRPr sz="1400"/>
            </a:lvl1pPr>
            <a:lvl2pPr marL="472562" indent="0">
              <a:buNone/>
              <a:defRPr sz="1200"/>
            </a:lvl2pPr>
            <a:lvl3pPr marL="945124" indent="0">
              <a:buNone/>
              <a:defRPr sz="1000"/>
            </a:lvl3pPr>
            <a:lvl4pPr marL="1417686" indent="0">
              <a:buNone/>
              <a:defRPr sz="900"/>
            </a:lvl4pPr>
            <a:lvl5pPr marL="1890248" indent="0">
              <a:buNone/>
              <a:defRPr sz="900"/>
            </a:lvl5pPr>
            <a:lvl6pPr marL="2362810" indent="0">
              <a:buNone/>
              <a:defRPr sz="900"/>
            </a:lvl6pPr>
            <a:lvl7pPr marL="2835372" indent="0">
              <a:buNone/>
              <a:defRPr sz="900"/>
            </a:lvl7pPr>
            <a:lvl8pPr marL="3307933" indent="0">
              <a:buNone/>
              <a:defRPr sz="900"/>
            </a:lvl8pPr>
            <a:lvl9pPr marL="378049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A4FCA34-85EE-4AD8-AD53-E721742A3754}"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34802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1709" y="4799929"/>
            <a:ext cx="5486400" cy="567860"/>
          </a:xfrm>
          <a:prstGeom prst="rect">
            <a:avLst/>
          </a:prstGeom>
        </p:spPr>
        <p:txBody>
          <a:bodyPr lIns="94512" tIns="47256" rIns="94512" bIns="47256" anchor="b"/>
          <a:lstStyle>
            <a:lvl1pPr algn="l">
              <a:defRPr sz="21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1709" y="613223"/>
            <a:ext cx="5486400" cy="4114463"/>
          </a:xfrm>
          <a:prstGeom prst="rect">
            <a:avLst/>
          </a:prstGeom>
        </p:spPr>
        <p:txBody>
          <a:bodyPr lIns="94512" tIns="47256" rIns="94512" bIns="47256"/>
          <a:lstStyle>
            <a:lvl1pPr marL="0" indent="0">
              <a:buNone/>
              <a:defRPr sz="3300"/>
            </a:lvl1pPr>
            <a:lvl2pPr marL="472562" indent="0">
              <a:buNone/>
              <a:defRPr sz="2900"/>
            </a:lvl2pPr>
            <a:lvl3pPr marL="945124" indent="0">
              <a:buNone/>
              <a:defRPr sz="2500"/>
            </a:lvl3pPr>
            <a:lvl4pPr marL="1417686" indent="0">
              <a:buNone/>
              <a:defRPr sz="2100"/>
            </a:lvl4pPr>
            <a:lvl5pPr marL="1890248" indent="0">
              <a:buNone/>
              <a:defRPr sz="2100"/>
            </a:lvl5pPr>
            <a:lvl6pPr marL="2362810" indent="0">
              <a:buNone/>
              <a:defRPr sz="2100"/>
            </a:lvl6pPr>
            <a:lvl7pPr marL="2835372" indent="0">
              <a:buNone/>
              <a:defRPr sz="2100"/>
            </a:lvl7pPr>
            <a:lvl8pPr marL="3307933" indent="0">
              <a:buNone/>
              <a:defRPr sz="2100"/>
            </a:lvl8pPr>
            <a:lvl9pPr marL="3780495" indent="0">
              <a:buNone/>
              <a:defRPr sz="2100"/>
            </a:lvl9pPr>
          </a:lstStyle>
          <a:p>
            <a:endParaRPr kumimoji="1" lang="ja-JP" altLang="en-US"/>
          </a:p>
        </p:txBody>
      </p:sp>
      <p:sp>
        <p:nvSpPr>
          <p:cNvPr id="4" name="テキスト プレースホルダー 3"/>
          <p:cNvSpPr>
            <a:spLocks noGrp="1"/>
          </p:cNvSpPr>
          <p:nvPr>
            <p:ph type="body" sz="half" idx="2"/>
          </p:nvPr>
        </p:nvSpPr>
        <p:spPr>
          <a:xfrm>
            <a:off x="1791709" y="5367788"/>
            <a:ext cx="5486400" cy="804748"/>
          </a:xfrm>
          <a:prstGeom prst="rect">
            <a:avLst/>
          </a:prstGeom>
        </p:spPr>
        <p:txBody>
          <a:bodyPr lIns="94512" tIns="47256" rIns="94512" bIns="47256"/>
          <a:lstStyle>
            <a:lvl1pPr marL="0" indent="0">
              <a:buNone/>
              <a:defRPr sz="1400"/>
            </a:lvl1pPr>
            <a:lvl2pPr marL="472562" indent="0">
              <a:buNone/>
              <a:defRPr sz="1200"/>
            </a:lvl2pPr>
            <a:lvl3pPr marL="945124" indent="0">
              <a:buNone/>
              <a:defRPr sz="1000"/>
            </a:lvl3pPr>
            <a:lvl4pPr marL="1417686" indent="0">
              <a:buNone/>
              <a:defRPr sz="900"/>
            </a:lvl4pPr>
            <a:lvl5pPr marL="1890248" indent="0">
              <a:buNone/>
              <a:defRPr sz="900"/>
            </a:lvl5pPr>
            <a:lvl6pPr marL="2362810" indent="0">
              <a:buNone/>
              <a:defRPr sz="900"/>
            </a:lvl6pPr>
            <a:lvl7pPr marL="2835372" indent="0">
              <a:buNone/>
              <a:defRPr sz="900"/>
            </a:lvl7pPr>
            <a:lvl8pPr marL="3307933" indent="0">
              <a:buNone/>
              <a:defRPr sz="900"/>
            </a:lvl8pPr>
            <a:lvl9pPr marL="378049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AE87DB4-825E-4ACA-A819-CD1ED0BC1116}"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695219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gi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dkHorz">
          <a:fgClr>
            <a:schemeClr val="bg1">
              <a:lumMod val="85000"/>
            </a:schemeClr>
          </a:fgClr>
          <a:bgClr>
            <a:schemeClr val="bg1"/>
          </a:bgClr>
        </a:pattFill>
        <a:effectLst/>
      </p:bgPr>
    </p:bg>
    <p:spTree>
      <p:nvGrpSpPr>
        <p:cNvPr id="1" name=""/>
        <p:cNvGrpSpPr/>
        <p:nvPr/>
      </p:nvGrpSpPr>
      <p:grpSpPr>
        <a:xfrm>
          <a:off x="0" y="0"/>
          <a:ext cx="0" cy="0"/>
          <a:chOff x="0" y="0"/>
          <a:chExt cx="0" cy="0"/>
        </a:xfrm>
      </p:grpSpPr>
      <p:sp>
        <p:nvSpPr>
          <p:cNvPr id="4" name="日付プレースホルダー 3"/>
          <p:cNvSpPr>
            <a:spLocks noGrp="1"/>
          </p:cNvSpPr>
          <p:nvPr>
            <p:ph type="dt" sz="half" idx="2"/>
          </p:nvPr>
        </p:nvSpPr>
        <p:spPr>
          <a:xfrm>
            <a:off x="458007" y="6355663"/>
            <a:ext cx="2133601" cy="366253"/>
          </a:xfrm>
          <a:prstGeom prst="rect">
            <a:avLst/>
          </a:prstGeom>
        </p:spPr>
        <p:txBody>
          <a:bodyPr vert="horz" lIns="94512" tIns="47256" rIns="94512" bIns="47256" rtlCol="0" anchor="ctr"/>
          <a:lstStyle>
            <a:lvl1pPr algn="l">
              <a:defRPr sz="1200">
                <a:solidFill>
                  <a:schemeClr val="tx1">
                    <a:tint val="75000"/>
                  </a:schemeClr>
                </a:solidFill>
              </a:defRPr>
            </a:lvl1pPr>
          </a:lstStyle>
          <a:p>
            <a:pPr fontAlgn="ctr">
              <a:spcBef>
                <a:spcPct val="0"/>
              </a:spcBef>
            </a:pPr>
            <a:fld id="{A40B84E8-DC16-49B9-AEBA-3A8432BADD00}" type="datetime1">
              <a:rPr lang="ja-JP" altLang="en-US" smtClean="0">
                <a:solidFill>
                  <a:prstClr val="black">
                    <a:tint val="75000"/>
                  </a:prstClr>
                </a:solidFill>
              </a:rPr>
              <a:t>2021/7/7</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3798" y="6355663"/>
            <a:ext cx="2896406" cy="366253"/>
          </a:xfrm>
          <a:prstGeom prst="rect">
            <a:avLst/>
          </a:prstGeom>
        </p:spPr>
        <p:txBody>
          <a:bodyPr vert="horz" lIns="94512" tIns="47256" rIns="94512" bIns="47256" rtlCol="0" anchor="ctr"/>
          <a:lstStyle>
            <a:lvl1pPr algn="ctr">
              <a:defRPr sz="1200">
                <a:solidFill>
                  <a:schemeClr val="tx1">
                    <a:tint val="75000"/>
                  </a:schemeClr>
                </a:solidFill>
              </a:defRPr>
            </a:lvl1pPr>
          </a:lstStyle>
          <a:p>
            <a:pPr fontAlgn="ctr">
              <a:spcBef>
                <a:spcPct val="0"/>
              </a:spcBef>
            </a:pPr>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975873" y="6457328"/>
            <a:ext cx="2133601" cy="366253"/>
          </a:xfrm>
          <a:prstGeom prst="rect">
            <a:avLst/>
          </a:prstGeom>
        </p:spPr>
        <p:txBody>
          <a:bodyPr vert="horz" lIns="94512" tIns="47256" rIns="94512" bIns="47256" rtlCol="0" anchor="ctr"/>
          <a:lstStyle>
            <a:lvl1pPr algn="r">
              <a:defRPr sz="1900">
                <a:solidFill>
                  <a:schemeClr val="tx1">
                    <a:tint val="75000"/>
                  </a:schemeClr>
                </a:solidFill>
              </a:defRPr>
            </a:lvl1pPr>
          </a:lstStyle>
          <a:p>
            <a:pPr fontAlgn="ctr">
              <a:spcBef>
                <a:spcPct val="0"/>
              </a:spcBef>
            </a:pPr>
            <a:fld id="{F14AF66F-3B4F-4E8B-A9F2-F8EEB7F87A3A}" type="slidenum">
              <a:rPr lang="ja-JP" altLang="en-US" smtClean="0">
                <a:solidFill>
                  <a:prstClr val="black">
                    <a:tint val="75000"/>
                  </a:prstClr>
                </a:solidFill>
              </a:rPr>
              <a:pPr fontAlgn="ctr">
                <a:spcBef>
                  <a:spcPct val="0"/>
                </a:spcBef>
              </a:pPr>
              <a:t>‹#›</a:t>
            </a:fld>
            <a:endParaRPr lang="ja-JP" altLang="en-US">
              <a:solidFill>
                <a:prstClr val="black">
                  <a:tint val="75000"/>
                </a:prstClr>
              </a:solidFill>
            </a:endParaRPr>
          </a:p>
        </p:txBody>
      </p:sp>
      <p:pic>
        <p:nvPicPr>
          <p:cNvPr id="1026" name="Picture 2" descr="大学入試センター"/>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600369" y="50875"/>
            <a:ext cx="4509105" cy="504018"/>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直線コネクタ 9"/>
          <p:cNvCxnSpPr/>
          <p:nvPr/>
        </p:nvCxnSpPr>
        <p:spPr>
          <a:xfrm>
            <a:off x="1" y="661236"/>
            <a:ext cx="9144000" cy="0"/>
          </a:xfrm>
          <a:prstGeom prst="line">
            <a:avLst/>
          </a:prstGeom>
          <a:ln w="63500">
            <a:gradFill flip="none" rotWithShape="1">
              <a:gsLst>
                <a:gs pos="0">
                  <a:srgbClr val="0000CC"/>
                </a:gs>
                <a:gs pos="62000">
                  <a:schemeClr val="tx2">
                    <a:lumMod val="60000"/>
                    <a:lumOff val="40000"/>
                  </a:schemeClr>
                </a:gs>
                <a:gs pos="100000">
                  <a:schemeClr val="tx2">
                    <a:lumMod val="40000"/>
                    <a:lumOff val="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2136644"/>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hf hdr="0" ftr="0" dt="0"/>
  <p:txStyles>
    <p:titleStyle>
      <a:lvl1pPr algn="ctr" defTabSz="945124" rtl="0" eaLnBrk="1" latinLnBrk="0" hangingPunct="1">
        <a:spcBef>
          <a:spcPct val="0"/>
        </a:spcBef>
        <a:buNone/>
        <a:defRPr kumimoji="1" sz="4500" kern="1200">
          <a:solidFill>
            <a:schemeClr val="tx1"/>
          </a:solidFill>
          <a:latin typeface="+mj-lt"/>
          <a:ea typeface="+mj-ea"/>
          <a:cs typeface="+mj-cs"/>
        </a:defRPr>
      </a:lvl1pPr>
    </p:titleStyle>
    <p:bodyStyle>
      <a:lvl1pPr marL="354421" indent="-354421" algn="l" defTabSz="94512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7913" indent="-295351" algn="l" defTabSz="94512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1405" indent="-236281" algn="l" defTabSz="94512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3967"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6529"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599091"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1652"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4214"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16776"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5124" rtl="0" eaLnBrk="1" latinLnBrk="0" hangingPunct="1">
        <a:defRPr kumimoji="1" sz="1900" kern="1200">
          <a:solidFill>
            <a:schemeClr val="tx1"/>
          </a:solidFill>
          <a:latin typeface="+mn-lt"/>
          <a:ea typeface="+mn-ea"/>
          <a:cs typeface="+mn-cs"/>
        </a:defRPr>
      </a:lvl1pPr>
      <a:lvl2pPr marL="472562" algn="l" defTabSz="945124" rtl="0" eaLnBrk="1" latinLnBrk="0" hangingPunct="1">
        <a:defRPr kumimoji="1" sz="1900" kern="1200">
          <a:solidFill>
            <a:schemeClr val="tx1"/>
          </a:solidFill>
          <a:latin typeface="+mn-lt"/>
          <a:ea typeface="+mn-ea"/>
          <a:cs typeface="+mn-cs"/>
        </a:defRPr>
      </a:lvl2pPr>
      <a:lvl3pPr marL="945124" algn="l" defTabSz="945124" rtl="0" eaLnBrk="1" latinLnBrk="0" hangingPunct="1">
        <a:defRPr kumimoji="1" sz="1900" kern="1200">
          <a:solidFill>
            <a:schemeClr val="tx1"/>
          </a:solidFill>
          <a:latin typeface="+mn-lt"/>
          <a:ea typeface="+mn-ea"/>
          <a:cs typeface="+mn-cs"/>
        </a:defRPr>
      </a:lvl3pPr>
      <a:lvl4pPr marL="1417686" algn="l" defTabSz="945124" rtl="0" eaLnBrk="1" latinLnBrk="0" hangingPunct="1">
        <a:defRPr kumimoji="1" sz="1900" kern="1200">
          <a:solidFill>
            <a:schemeClr val="tx1"/>
          </a:solidFill>
          <a:latin typeface="+mn-lt"/>
          <a:ea typeface="+mn-ea"/>
          <a:cs typeface="+mn-cs"/>
        </a:defRPr>
      </a:lvl4pPr>
      <a:lvl5pPr marL="1890248" algn="l" defTabSz="945124" rtl="0" eaLnBrk="1" latinLnBrk="0" hangingPunct="1">
        <a:defRPr kumimoji="1" sz="1900" kern="1200">
          <a:solidFill>
            <a:schemeClr val="tx1"/>
          </a:solidFill>
          <a:latin typeface="+mn-lt"/>
          <a:ea typeface="+mn-ea"/>
          <a:cs typeface="+mn-cs"/>
        </a:defRPr>
      </a:lvl5pPr>
      <a:lvl6pPr marL="2362810" algn="l" defTabSz="945124" rtl="0" eaLnBrk="1" latinLnBrk="0" hangingPunct="1">
        <a:defRPr kumimoji="1" sz="1900" kern="1200">
          <a:solidFill>
            <a:schemeClr val="tx1"/>
          </a:solidFill>
          <a:latin typeface="+mn-lt"/>
          <a:ea typeface="+mn-ea"/>
          <a:cs typeface="+mn-cs"/>
        </a:defRPr>
      </a:lvl6pPr>
      <a:lvl7pPr marL="2835372" algn="l" defTabSz="945124" rtl="0" eaLnBrk="1" latinLnBrk="0" hangingPunct="1">
        <a:defRPr kumimoji="1" sz="1900" kern="1200">
          <a:solidFill>
            <a:schemeClr val="tx1"/>
          </a:solidFill>
          <a:latin typeface="+mn-lt"/>
          <a:ea typeface="+mn-ea"/>
          <a:cs typeface="+mn-cs"/>
        </a:defRPr>
      </a:lvl7pPr>
      <a:lvl8pPr marL="3307933" algn="l" defTabSz="945124" rtl="0" eaLnBrk="1" latinLnBrk="0" hangingPunct="1">
        <a:defRPr kumimoji="1" sz="1900" kern="1200">
          <a:solidFill>
            <a:schemeClr val="tx1"/>
          </a:solidFill>
          <a:latin typeface="+mn-lt"/>
          <a:ea typeface="+mn-ea"/>
          <a:cs typeface="+mn-cs"/>
        </a:defRPr>
      </a:lvl8pPr>
      <a:lvl9pPr marL="3780495" algn="l" defTabSz="94512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860032" y="2132857"/>
            <a:ext cx="4024990" cy="2952328"/>
          </a:xfrm>
          <a:prstGeom prst="roundRect">
            <a:avLst>
              <a:gd name="adj" fmla="val 5382"/>
            </a:avLst>
          </a:prstGeom>
          <a:solidFill>
            <a:srgbClr val="DAEDEF"/>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Rectangle 13"/>
          <p:cNvSpPr txBox="1">
            <a:spLocks noChangeArrowheads="1"/>
          </p:cNvSpPr>
          <p:nvPr/>
        </p:nvSpPr>
        <p:spPr>
          <a:xfrm>
            <a:off x="395536" y="861050"/>
            <a:ext cx="8424862" cy="666555"/>
          </a:xfrm>
          <a:prstGeom prst="rect">
            <a:avLst/>
          </a:prstGeom>
        </p:spPr>
        <p:txBody>
          <a:bodyPr/>
          <a:lstStyle>
            <a:lvl1pPr algn="ctr" defTabSz="945124" rtl="0" eaLnBrk="1" latinLnBrk="0" hangingPunct="1">
              <a:spcBef>
                <a:spcPct val="0"/>
              </a:spcBef>
              <a:buNone/>
              <a:defRPr kumimoji="1" sz="4500" kern="1200">
                <a:solidFill>
                  <a:schemeClr val="tx1"/>
                </a:solidFill>
                <a:latin typeface="+mj-lt"/>
                <a:ea typeface="+mj-ea"/>
                <a:cs typeface="+mj-cs"/>
              </a:defRPr>
            </a:lvl1pPr>
          </a:lstStyle>
          <a:p>
            <a:pPr fontAlgn="auto">
              <a:spcAft>
                <a:spcPts val="0"/>
              </a:spcAft>
            </a:pPr>
            <a:r>
              <a:rPr lang="ja-JP" altLang="en-US" dirty="0" smtClean="0"/>
              <a:t>受 験 案 内</a:t>
            </a:r>
            <a:endParaRPr lang="en-US" altLang="ja-JP" sz="2800" dirty="0"/>
          </a:p>
        </p:txBody>
      </p:sp>
      <p:sp>
        <p:nvSpPr>
          <p:cNvPr id="5" name="スライド番号プレースホルダー 4"/>
          <p:cNvSpPr>
            <a:spLocks noGrp="1"/>
          </p:cNvSpPr>
          <p:nvPr>
            <p:ph type="sldNum" sz="quarter" idx="12"/>
          </p:nvPr>
        </p:nvSpPr>
        <p:spPr/>
        <p:txBody>
          <a:bodyPr/>
          <a:lstStyle/>
          <a:p>
            <a:r>
              <a:rPr lang="en-US" altLang="ja-JP" dirty="0">
                <a:solidFill>
                  <a:prstClr val="black">
                    <a:tint val="75000"/>
                  </a:prstClr>
                </a:solidFill>
              </a:rPr>
              <a:t>1</a:t>
            </a:r>
            <a:endParaRPr lang="ja-JP" altLang="en-US" dirty="0">
              <a:solidFill>
                <a:prstClr val="black">
                  <a:tint val="75000"/>
                </a:prstClr>
              </a:solidFill>
            </a:endParaRPr>
          </a:p>
        </p:txBody>
      </p:sp>
      <p:sp>
        <p:nvSpPr>
          <p:cNvPr id="9" name="角丸四角形 8"/>
          <p:cNvSpPr/>
          <p:nvPr/>
        </p:nvSpPr>
        <p:spPr bwMode="auto">
          <a:xfrm>
            <a:off x="180082" y="5359426"/>
            <a:ext cx="4463926" cy="838450"/>
          </a:xfrm>
          <a:prstGeom prst="roundRect">
            <a:avLst/>
          </a:prstGeom>
          <a:solidFill>
            <a:srgbClr val="DAEDEF"/>
          </a:solidFill>
          <a:ln w="19050" cap="flat" cmpd="sng" algn="ctr">
            <a:solidFill>
              <a:schemeClr val="accent2">
                <a:lumMod val="60000"/>
                <a:lumOff val="40000"/>
              </a:schemeClr>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457200" indent="-457200" eaLnBrk="1" hangingPunct="1">
              <a:spcBef>
                <a:spcPct val="20000"/>
              </a:spcBef>
              <a:buFont typeface="Wingdings" panose="05000000000000000000" pitchFamily="2" charset="2"/>
              <a:buChar char="Ø"/>
            </a:pPr>
            <a:r>
              <a:rPr lang="ja-JP" altLang="en-US" sz="1200" dirty="0" smtClean="0">
                <a:latin typeface="+mj-ea"/>
                <a:ea typeface="+mj-ea"/>
              </a:rPr>
              <a:t>「大学入学共通テスト受験案内」</a:t>
            </a:r>
            <a:r>
              <a:rPr lang="ja-JP" altLang="en-US" sz="1200" dirty="0">
                <a:latin typeface="+mj-ea"/>
                <a:ea typeface="+mj-ea"/>
              </a:rPr>
              <a:t>をお手元</a:t>
            </a:r>
            <a:r>
              <a:rPr lang="ja-JP" altLang="en-US" sz="1200" dirty="0" smtClean="0">
                <a:latin typeface="+mj-ea"/>
                <a:ea typeface="+mj-ea"/>
              </a:rPr>
              <a:t>にご準備ください。</a:t>
            </a:r>
            <a:endParaRPr lang="en-US" altLang="ja-JP" sz="1200" dirty="0" smtClean="0">
              <a:latin typeface="+mj-ea"/>
              <a:ea typeface="+mj-ea"/>
            </a:endParaRPr>
          </a:p>
          <a:p>
            <a:pPr marL="457200" indent="-457200" eaLnBrk="1" hangingPunct="1">
              <a:spcBef>
                <a:spcPct val="20000"/>
              </a:spcBef>
              <a:buFont typeface="Wingdings" panose="05000000000000000000" pitchFamily="2" charset="2"/>
              <a:buChar char="Ø"/>
            </a:pPr>
            <a:r>
              <a:rPr lang="ja-JP" altLang="en-US" sz="1200" dirty="0" smtClean="0">
                <a:latin typeface="+mj-ea"/>
                <a:ea typeface="+mj-ea"/>
              </a:rPr>
              <a:t>ナレーションでは，以下の名称について，適宜，省略します。</a:t>
            </a:r>
            <a:endParaRPr lang="en-US" altLang="ja-JP" sz="1200" dirty="0" smtClean="0">
              <a:latin typeface="+mj-ea"/>
              <a:ea typeface="+mj-ea"/>
            </a:endParaRPr>
          </a:p>
          <a:p>
            <a:pPr marL="455613" lvl="1" eaLnBrk="1" hangingPunct="1">
              <a:spcBef>
                <a:spcPct val="20000"/>
              </a:spcBef>
            </a:pPr>
            <a:r>
              <a:rPr lang="ja-JP" altLang="en-US" sz="1200" dirty="0" smtClean="0">
                <a:solidFill>
                  <a:schemeClr val="accent6"/>
                </a:solidFill>
                <a:latin typeface="+mj-ea"/>
                <a:ea typeface="+mj-ea"/>
              </a:rPr>
              <a:t>大学入学共通テスト　⇒共通テスト</a:t>
            </a:r>
            <a:endParaRPr lang="ja-JP" altLang="en-US" sz="1200" dirty="0">
              <a:latin typeface="+mj-ea"/>
              <a:ea typeface="+mj-ea"/>
            </a:endParaRPr>
          </a:p>
        </p:txBody>
      </p:sp>
      <p:sp>
        <p:nvSpPr>
          <p:cNvPr id="11" name="Rectangle 13"/>
          <p:cNvSpPr txBox="1">
            <a:spLocks noChangeArrowheads="1"/>
          </p:cNvSpPr>
          <p:nvPr/>
        </p:nvSpPr>
        <p:spPr>
          <a:xfrm>
            <a:off x="395536" y="1599183"/>
            <a:ext cx="8424862" cy="749697"/>
          </a:xfrm>
          <a:prstGeom prst="rect">
            <a:avLst/>
          </a:prstGeom>
        </p:spPr>
        <p:txBody>
          <a:bodyPr/>
          <a:lstStyle>
            <a:lvl1pPr algn="ctr" defTabSz="945124" rtl="0" eaLnBrk="1" latinLnBrk="0" hangingPunct="1">
              <a:spcBef>
                <a:spcPct val="0"/>
              </a:spcBef>
              <a:buNone/>
              <a:defRPr kumimoji="1" sz="4500" kern="1200">
                <a:solidFill>
                  <a:schemeClr val="tx1"/>
                </a:solidFill>
                <a:latin typeface="+mj-lt"/>
                <a:ea typeface="+mj-ea"/>
                <a:cs typeface="+mj-cs"/>
              </a:defRPr>
            </a:lvl1pPr>
          </a:lstStyle>
          <a:p>
            <a:pPr fontAlgn="auto">
              <a:spcAft>
                <a:spcPts val="0"/>
              </a:spcAft>
            </a:pPr>
            <a:endParaRPr lang="en-US" altLang="ja-JP" sz="2400" dirty="0" smtClean="0"/>
          </a:p>
        </p:txBody>
      </p:sp>
      <p:sp>
        <p:nvSpPr>
          <p:cNvPr id="20" name="正方形/長方形 19"/>
          <p:cNvSpPr/>
          <p:nvPr/>
        </p:nvSpPr>
        <p:spPr>
          <a:xfrm>
            <a:off x="4283968" y="1680078"/>
            <a:ext cx="4825506" cy="369332"/>
          </a:xfrm>
          <a:prstGeom prst="rect">
            <a:avLst/>
          </a:prstGeom>
          <a:noFill/>
        </p:spPr>
        <p:txBody>
          <a:bodyPr wrap="square">
            <a:spAutoFit/>
          </a:bodyPr>
          <a:lstStyle/>
          <a:p>
            <a:pPr fontAlgn="auto">
              <a:spcAft>
                <a:spcPts val="0"/>
              </a:spcAft>
            </a:pPr>
            <a:r>
              <a:rPr lang="en-US" altLang="ja-JP" sz="1800" dirty="0" smtClean="0"/>
              <a:t>※</a:t>
            </a:r>
            <a:r>
              <a:rPr lang="ja-JP" altLang="en-US" sz="1800" dirty="0" smtClean="0"/>
              <a:t>この動画では以下</a:t>
            </a:r>
            <a:r>
              <a:rPr lang="ja-JP" altLang="en-US" sz="1800" dirty="0"/>
              <a:t>の</a:t>
            </a:r>
            <a:r>
              <a:rPr lang="ja-JP" altLang="en-US" sz="1800" dirty="0" smtClean="0"/>
              <a:t>内容について説明します</a:t>
            </a:r>
            <a:endParaRPr lang="en-US" altLang="ja-JP" sz="1800" dirty="0"/>
          </a:p>
        </p:txBody>
      </p:sp>
      <p:sp>
        <p:nvSpPr>
          <p:cNvPr id="10" name="正方形/長方形 9"/>
          <p:cNvSpPr/>
          <p:nvPr/>
        </p:nvSpPr>
        <p:spPr>
          <a:xfrm>
            <a:off x="5048101" y="2239240"/>
            <a:ext cx="3855543" cy="2973122"/>
          </a:xfrm>
          <a:prstGeom prst="rect">
            <a:avLst/>
          </a:prstGeom>
        </p:spPr>
        <p:txBody>
          <a:bodyPr wrap="none">
            <a:spAutoFit/>
          </a:bodyPr>
          <a:lstStyle/>
          <a:p>
            <a:pPr fontAlgn="auto">
              <a:spcAft>
                <a:spcPts val="0"/>
              </a:spcAft>
            </a:pPr>
            <a:r>
              <a:rPr lang="ja-JP" altLang="en-US" sz="2400" dirty="0" smtClean="0">
                <a:solidFill>
                  <a:schemeClr val="bg1">
                    <a:lumMod val="65000"/>
                  </a:schemeClr>
                </a:solidFill>
              </a:rPr>
              <a:t>Ａ</a:t>
            </a:r>
            <a:r>
              <a:rPr lang="ja-JP" altLang="en-US" sz="2400" dirty="0">
                <a:solidFill>
                  <a:schemeClr val="bg1">
                    <a:lumMod val="65000"/>
                  </a:schemeClr>
                </a:solidFill>
              </a:rPr>
              <a:t>　試験</a:t>
            </a:r>
            <a:r>
              <a:rPr lang="ja-JP" altLang="en-US" sz="2400" dirty="0" smtClean="0">
                <a:solidFill>
                  <a:schemeClr val="bg1">
                    <a:lumMod val="65000"/>
                  </a:schemeClr>
                </a:solidFill>
              </a:rPr>
              <a:t>概要</a:t>
            </a:r>
            <a:r>
              <a:rPr lang="ja-JP" altLang="en-US" sz="1600" dirty="0" smtClean="0">
                <a:solidFill>
                  <a:schemeClr val="bg1">
                    <a:lumMod val="65000"/>
                  </a:schemeClr>
                </a:solidFill>
              </a:rPr>
              <a:t>（受験案内</a:t>
            </a:r>
            <a:r>
              <a:rPr lang="en-US" altLang="ja-JP" sz="1600" dirty="0" smtClean="0">
                <a:solidFill>
                  <a:schemeClr val="bg1">
                    <a:lumMod val="65000"/>
                  </a:schemeClr>
                </a:solidFill>
              </a:rPr>
              <a:t>p.2</a:t>
            </a:r>
            <a:r>
              <a:rPr lang="ja-JP" altLang="en-US" sz="1600" dirty="0" smtClean="0">
                <a:solidFill>
                  <a:schemeClr val="bg1">
                    <a:lumMod val="65000"/>
                  </a:schemeClr>
                </a:solidFill>
              </a:rPr>
              <a:t>～</a:t>
            </a:r>
            <a:r>
              <a:rPr lang="en-US" altLang="ja-JP" sz="1600" dirty="0">
                <a:solidFill>
                  <a:schemeClr val="bg1">
                    <a:lumMod val="65000"/>
                  </a:schemeClr>
                </a:solidFill>
              </a:rPr>
              <a:t>5</a:t>
            </a:r>
            <a:r>
              <a:rPr lang="ja-JP" altLang="en-US" sz="1600" dirty="0" smtClean="0">
                <a:solidFill>
                  <a:schemeClr val="bg1">
                    <a:lumMod val="65000"/>
                  </a:schemeClr>
                </a:solidFill>
              </a:rPr>
              <a:t>）</a:t>
            </a:r>
            <a:endParaRPr lang="en-US" altLang="ja-JP" sz="1600" dirty="0" smtClean="0">
              <a:solidFill>
                <a:schemeClr val="bg1">
                  <a:lumMod val="65000"/>
                </a:schemeClr>
              </a:solidFill>
            </a:endParaRPr>
          </a:p>
          <a:p>
            <a:pPr fontAlgn="auto">
              <a:spcAft>
                <a:spcPts val="0"/>
              </a:spcAft>
            </a:pPr>
            <a:r>
              <a:rPr lang="ja-JP" altLang="en-US" sz="2400" dirty="0">
                <a:solidFill>
                  <a:schemeClr val="bg1">
                    <a:lumMod val="65000"/>
                  </a:schemeClr>
                </a:solidFill>
              </a:rPr>
              <a:t>Ｂ　出願</a:t>
            </a:r>
            <a:r>
              <a:rPr lang="ja-JP" altLang="en-US" sz="1600" dirty="0">
                <a:solidFill>
                  <a:schemeClr val="bg1">
                    <a:lumMod val="65000"/>
                  </a:schemeClr>
                </a:solidFill>
              </a:rPr>
              <a:t>（受験案内</a:t>
            </a:r>
            <a:r>
              <a:rPr lang="en-US" altLang="ja-JP" sz="1600" dirty="0" smtClean="0">
                <a:solidFill>
                  <a:schemeClr val="bg1">
                    <a:lumMod val="65000"/>
                  </a:schemeClr>
                </a:solidFill>
              </a:rPr>
              <a:t>p.6</a:t>
            </a:r>
            <a:r>
              <a:rPr lang="ja-JP" altLang="en-US" sz="1600" dirty="0" smtClean="0">
                <a:solidFill>
                  <a:schemeClr val="bg1">
                    <a:lumMod val="65000"/>
                  </a:schemeClr>
                </a:solidFill>
              </a:rPr>
              <a:t>～</a:t>
            </a:r>
            <a:r>
              <a:rPr lang="en-US" altLang="ja-JP" sz="1600" dirty="0" smtClean="0">
                <a:solidFill>
                  <a:schemeClr val="bg1">
                    <a:lumMod val="65000"/>
                  </a:schemeClr>
                </a:solidFill>
              </a:rPr>
              <a:t>26</a:t>
            </a:r>
            <a:r>
              <a:rPr lang="ja-JP" altLang="en-US" sz="1600" dirty="0" smtClean="0">
                <a:solidFill>
                  <a:schemeClr val="bg1">
                    <a:lumMod val="65000"/>
                  </a:schemeClr>
                </a:solidFill>
              </a:rPr>
              <a:t>）</a:t>
            </a:r>
            <a:endParaRPr lang="en-US" altLang="ja-JP" sz="1600" dirty="0" smtClean="0">
              <a:solidFill>
                <a:schemeClr val="bg1">
                  <a:lumMod val="65000"/>
                </a:schemeClr>
              </a:solidFill>
            </a:endParaRPr>
          </a:p>
          <a:p>
            <a:pPr fontAlgn="auto">
              <a:spcAft>
                <a:spcPts val="0"/>
              </a:spcAft>
            </a:pPr>
            <a:r>
              <a:rPr lang="ja-JP" altLang="en-US" sz="2400" dirty="0"/>
              <a:t>Ｃ　出願後</a:t>
            </a:r>
            <a:r>
              <a:rPr lang="ja-JP" altLang="en-US" sz="1600" dirty="0"/>
              <a:t>（受験案内</a:t>
            </a:r>
            <a:r>
              <a:rPr lang="en-US" altLang="ja-JP" sz="1600" dirty="0" smtClean="0"/>
              <a:t>p.27</a:t>
            </a:r>
            <a:r>
              <a:rPr lang="ja-JP" altLang="en-US" sz="1600" dirty="0" smtClean="0"/>
              <a:t>～</a:t>
            </a:r>
            <a:r>
              <a:rPr lang="en-US" altLang="ja-JP" sz="1600" dirty="0" smtClean="0"/>
              <a:t>39</a:t>
            </a:r>
            <a:r>
              <a:rPr lang="ja-JP" altLang="en-US" sz="1600" dirty="0" smtClean="0"/>
              <a:t>）</a:t>
            </a:r>
            <a:endParaRPr lang="en-US" altLang="ja-JP" sz="1600" dirty="0" smtClean="0"/>
          </a:p>
          <a:p>
            <a:pPr fontAlgn="auto">
              <a:spcAft>
                <a:spcPts val="0"/>
              </a:spcAft>
            </a:pPr>
            <a:r>
              <a:rPr lang="ja-JP" altLang="en-US" sz="2400" dirty="0">
                <a:solidFill>
                  <a:schemeClr val="bg1">
                    <a:lumMod val="65000"/>
                  </a:schemeClr>
                </a:solidFill>
              </a:rPr>
              <a:t>Ｄ　リスニング</a:t>
            </a:r>
            <a:r>
              <a:rPr lang="ja-JP" altLang="en-US" sz="1600" dirty="0">
                <a:solidFill>
                  <a:schemeClr val="bg1">
                    <a:lumMod val="65000"/>
                  </a:schemeClr>
                </a:solidFill>
              </a:rPr>
              <a:t>（受験案内</a:t>
            </a:r>
            <a:r>
              <a:rPr lang="en-US" altLang="ja-JP" sz="1600" dirty="0" smtClean="0">
                <a:solidFill>
                  <a:schemeClr val="bg1">
                    <a:lumMod val="65000"/>
                  </a:schemeClr>
                </a:solidFill>
              </a:rPr>
              <a:t>p.40</a:t>
            </a:r>
            <a:r>
              <a:rPr lang="ja-JP" altLang="en-US" sz="1600" dirty="0" smtClean="0">
                <a:solidFill>
                  <a:schemeClr val="bg1">
                    <a:lumMod val="65000"/>
                  </a:schemeClr>
                </a:solidFill>
              </a:rPr>
              <a:t>～</a:t>
            </a:r>
            <a:r>
              <a:rPr lang="en-US" altLang="ja-JP" sz="1600" dirty="0" smtClean="0">
                <a:solidFill>
                  <a:schemeClr val="bg1">
                    <a:lumMod val="65000"/>
                  </a:schemeClr>
                </a:solidFill>
              </a:rPr>
              <a:t>45</a:t>
            </a:r>
            <a:r>
              <a:rPr lang="ja-JP" altLang="en-US" sz="1600" dirty="0" smtClean="0">
                <a:solidFill>
                  <a:schemeClr val="bg1">
                    <a:lumMod val="65000"/>
                  </a:schemeClr>
                </a:solidFill>
              </a:rPr>
              <a:t>）</a:t>
            </a:r>
            <a:endParaRPr lang="en-US" altLang="ja-JP" sz="1600" dirty="0" smtClean="0">
              <a:solidFill>
                <a:schemeClr val="bg1">
                  <a:lumMod val="65000"/>
                </a:schemeClr>
              </a:solidFill>
            </a:endParaRPr>
          </a:p>
          <a:p>
            <a:pPr fontAlgn="auto">
              <a:spcAft>
                <a:spcPts val="0"/>
              </a:spcAft>
            </a:pPr>
            <a:r>
              <a:rPr lang="ja-JP" altLang="en-US" sz="2400" dirty="0">
                <a:solidFill>
                  <a:schemeClr val="bg1">
                    <a:lumMod val="65000"/>
                  </a:schemeClr>
                </a:solidFill>
              </a:rPr>
              <a:t>Ｅ　試験</a:t>
            </a:r>
            <a:r>
              <a:rPr lang="ja-JP" altLang="en-US" sz="1600" dirty="0">
                <a:solidFill>
                  <a:schemeClr val="bg1">
                    <a:lumMod val="65000"/>
                  </a:schemeClr>
                </a:solidFill>
              </a:rPr>
              <a:t>（受験案内</a:t>
            </a:r>
            <a:r>
              <a:rPr lang="en-US" altLang="ja-JP" sz="1600" dirty="0" smtClean="0">
                <a:solidFill>
                  <a:schemeClr val="bg1">
                    <a:lumMod val="65000"/>
                  </a:schemeClr>
                </a:solidFill>
              </a:rPr>
              <a:t>p.46</a:t>
            </a:r>
            <a:r>
              <a:rPr lang="ja-JP" altLang="en-US" sz="1600" dirty="0" smtClean="0">
                <a:solidFill>
                  <a:schemeClr val="bg1">
                    <a:lumMod val="65000"/>
                  </a:schemeClr>
                </a:solidFill>
              </a:rPr>
              <a:t>～</a:t>
            </a:r>
            <a:r>
              <a:rPr lang="en-US" altLang="ja-JP" sz="1600" dirty="0" smtClean="0">
                <a:solidFill>
                  <a:schemeClr val="bg1">
                    <a:lumMod val="65000"/>
                  </a:schemeClr>
                </a:solidFill>
              </a:rPr>
              <a:t>51 </a:t>
            </a:r>
            <a:r>
              <a:rPr lang="ja-JP" altLang="en-US" sz="1600" dirty="0" smtClean="0">
                <a:solidFill>
                  <a:schemeClr val="bg1">
                    <a:lumMod val="65000"/>
                  </a:schemeClr>
                </a:solidFill>
              </a:rPr>
              <a:t>）</a:t>
            </a:r>
            <a:endParaRPr lang="en-US" altLang="ja-JP" sz="1600" dirty="0" smtClean="0">
              <a:solidFill>
                <a:schemeClr val="bg1">
                  <a:lumMod val="65000"/>
                </a:schemeClr>
              </a:solidFill>
            </a:endParaRPr>
          </a:p>
          <a:p>
            <a:pPr fontAlgn="auto">
              <a:spcAft>
                <a:spcPts val="0"/>
              </a:spcAft>
            </a:pPr>
            <a:r>
              <a:rPr lang="ja-JP" altLang="en-US" sz="2400" dirty="0">
                <a:solidFill>
                  <a:schemeClr val="bg1">
                    <a:lumMod val="65000"/>
                  </a:schemeClr>
                </a:solidFill>
              </a:rPr>
              <a:t>Ｆ　試験実施後</a:t>
            </a:r>
            <a:r>
              <a:rPr lang="ja-JP" altLang="en-US" sz="1600" dirty="0">
                <a:solidFill>
                  <a:schemeClr val="bg1">
                    <a:lumMod val="65000"/>
                  </a:schemeClr>
                </a:solidFill>
              </a:rPr>
              <a:t>（受験案内</a:t>
            </a:r>
            <a:r>
              <a:rPr lang="en-US" altLang="ja-JP" sz="1600" dirty="0" smtClean="0">
                <a:solidFill>
                  <a:schemeClr val="bg1">
                    <a:lumMod val="65000"/>
                  </a:schemeClr>
                </a:solidFill>
              </a:rPr>
              <a:t>p.52</a:t>
            </a:r>
            <a:r>
              <a:rPr lang="ja-JP" altLang="en-US" sz="1600" dirty="0" smtClean="0">
                <a:solidFill>
                  <a:schemeClr val="bg1">
                    <a:lumMod val="65000"/>
                  </a:schemeClr>
                </a:solidFill>
              </a:rPr>
              <a:t>～</a:t>
            </a:r>
            <a:r>
              <a:rPr lang="ja-JP" altLang="en-US" sz="1600" dirty="0">
                <a:solidFill>
                  <a:schemeClr val="bg1">
                    <a:lumMod val="65000"/>
                  </a:schemeClr>
                </a:solidFill>
              </a:rPr>
              <a:t>）</a:t>
            </a:r>
            <a:endParaRPr lang="en-US" altLang="ja-JP" sz="1600" dirty="0">
              <a:solidFill>
                <a:schemeClr val="bg1">
                  <a:lumMod val="65000"/>
                </a:schemeClr>
              </a:solidFill>
            </a:endParaRPr>
          </a:p>
          <a:p>
            <a:pPr fontAlgn="auto">
              <a:spcAft>
                <a:spcPts val="0"/>
              </a:spcAft>
            </a:pPr>
            <a:endParaRPr lang="en-US" altLang="ja-JP" sz="1600" dirty="0"/>
          </a:p>
        </p:txBody>
      </p:sp>
      <p:pic>
        <p:nvPicPr>
          <p:cNvPr id="12" name="図 11"/>
          <p:cNvPicPr>
            <a:picLocks noChangeAspect="1"/>
          </p:cNvPicPr>
          <p:nvPr/>
        </p:nvPicPr>
        <p:blipFill>
          <a:blip r:embed="rId3"/>
          <a:stretch>
            <a:fillRect/>
          </a:stretch>
        </p:blipFill>
        <p:spPr>
          <a:xfrm>
            <a:off x="1115616" y="1695286"/>
            <a:ext cx="2467537" cy="3528000"/>
          </a:xfrm>
          <a:prstGeom prst="rect">
            <a:avLst/>
          </a:prstGeom>
        </p:spPr>
      </p:pic>
    </p:spTree>
    <p:extLst>
      <p:ext uri="{BB962C8B-B14F-4D97-AF65-F5344CB8AC3E}">
        <p14:creationId xmlns:p14="http://schemas.microsoft.com/office/powerpoint/2010/main" val="37243292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stretch>
            <a:fillRect/>
          </a:stretch>
        </p:blipFill>
        <p:spPr>
          <a:xfrm>
            <a:off x="755576" y="2425034"/>
            <a:ext cx="7185773" cy="2589143"/>
          </a:xfrm>
          <a:prstGeom prst="rect">
            <a:avLst/>
          </a:prstGeom>
        </p:spPr>
      </p:pic>
      <p:sp>
        <p:nvSpPr>
          <p:cNvPr id="13" name="Rectangle 3"/>
          <p:cNvSpPr>
            <a:spLocks noChangeArrowheads="1"/>
          </p:cNvSpPr>
          <p:nvPr/>
        </p:nvSpPr>
        <p:spPr bwMode="auto">
          <a:xfrm>
            <a:off x="-2958" y="1458354"/>
            <a:ext cx="3673866" cy="498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ctr">
              <a:spcBef>
                <a:spcPct val="0"/>
              </a:spcBef>
            </a:pPr>
            <a:r>
              <a:rPr lang="ja-JP" altLang="en-US" sz="2000" dirty="0" smtClean="0">
                <a:latin typeface="+mn-ea"/>
                <a:ea typeface="+mn-ea"/>
              </a:rPr>
              <a:t>○　受験票の確認ポイント</a:t>
            </a:r>
            <a:endParaRPr lang="ja-JP" altLang="en-US" sz="2000" dirty="0">
              <a:latin typeface="+mn-ea"/>
              <a:ea typeface="+mn-ea"/>
            </a:endParaRPr>
          </a:p>
        </p:txBody>
      </p:sp>
      <p:sp>
        <p:nvSpPr>
          <p:cNvPr id="16" name="Rectangle 37"/>
          <p:cNvSpPr>
            <a:spLocks noChangeArrowheads="1"/>
          </p:cNvSpPr>
          <p:nvPr/>
        </p:nvSpPr>
        <p:spPr bwMode="auto">
          <a:xfrm>
            <a:off x="4234567" y="1895815"/>
            <a:ext cx="3001729" cy="633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square" anchor="ctr"/>
          <a:lstStyle/>
          <a:p>
            <a:pPr marL="342900" indent="-342900"/>
            <a:r>
              <a:rPr lang="ja-JP" altLang="en-US" sz="2000" b="0" dirty="0" smtClean="0"/>
              <a:t>登録教科等に関わる部分</a:t>
            </a:r>
            <a:endParaRPr lang="ja-JP" altLang="en-US" sz="2000" b="0" dirty="0"/>
          </a:p>
        </p:txBody>
      </p:sp>
      <p:sp>
        <p:nvSpPr>
          <p:cNvPr id="15" name="Rectangle 37"/>
          <p:cNvSpPr>
            <a:spLocks noChangeArrowheads="1"/>
          </p:cNvSpPr>
          <p:nvPr/>
        </p:nvSpPr>
        <p:spPr bwMode="auto">
          <a:xfrm>
            <a:off x="1113146" y="1957230"/>
            <a:ext cx="2810782" cy="484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sz="2000" b="0" dirty="0" smtClean="0"/>
              <a:t>試験場に関わる</a:t>
            </a:r>
            <a:r>
              <a:rPr lang="ja-JP" altLang="en-US" sz="2000" b="0" dirty="0"/>
              <a:t>部分</a:t>
            </a:r>
          </a:p>
        </p:txBody>
      </p:sp>
      <p:sp>
        <p:nvSpPr>
          <p:cNvPr id="17" name="Rectangle 5"/>
          <p:cNvSpPr>
            <a:spLocks noChangeArrowheads="1"/>
          </p:cNvSpPr>
          <p:nvPr/>
        </p:nvSpPr>
        <p:spPr bwMode="auto">
          <a:xfrm>
            <a:off x="828000" y="2736000"/>
            <a:ext cx="3116370" cy="942172"/>
          </a:xfrm>
          <a:prstGeom prst="rect">
            <a:avLst/>
          </a:prstGeom>
          <a:noFill/>
          <a:ln w="50800" algn="ctr">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18" name="Line 40"/>
          <p:cNvSpPr>
            <a:spLocks noChangeShapeType="1"/>
          </p:cNvSpPr>
          <p:nvPr/>
        </p:nvSpPr>
        <p:spPr bwMode="auto">
          <a:xfrm rot="5400000" flipV="1">
            <a:off x="2261848" y="2647950"/>
            <a:ext cx="632980" cy="0"/>
          </a:xfrm>
          <a:prstGeom prst="line">
            <a:avLst/>
          </a:prstGeom>
          <a:noFill/>
          <a:ln w="76200">
            <a:solidFill>
              <a:srgbClr val="0033CC"/>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9" name="Rectangle 5"/>
          <p:cNvSpPr>
            <a:spLocks noChangeArrowheads="1"/>
          </p:cNvSpPr>
          <p:nvPr/>
        </p:nvSpPr>
        <p:spPr bwMode="auto">
          <a:xfrm>
            <a:off x="4392000" y="3266807"/>
            <a:ext cx="2160000" cy="1404000"/>
          </a:xfrm>
          <a:prstGeom prst="rect">
            <a:avLst/>
          </a:prstGeom>
          <a:noFill/>
          <a:ln w="50800" algn="ctr">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20" name="Line 40"/>
          <p:cNvSpPr>
            <a:spLocks noChangeShapeType="1"/>
          </p:cNvSpPr>
          <p:nvPr/>
        </p:nvSpPr>
        <p:spPr bwMode="auto">
          <a:xfrm rot="5400000">
            <a:off x="4777134" y="2810965"/>
            <a:ext cx="936000" cy="0"/>
          </a:xfrm>
          <a:prstGeom prst="line">
            <a:avLst/>
          </a:prstGeom>
          <a:noFill/>
          <a:ln w="76200">
            <a:solidFill>
              <a:srgbClr val="0033CC"/>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22" name="テキスト ボックス 21"/>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23" name="Rectangle 15"/>
          <p:cNvSpPr>
            <a:spLocks noChangeArrowheads="1"/>
          </p:cNvSpPr>
          <p:nvPr/>
        </p:nvSpPr>
        <p:spPr bwMode="auto">
          <a:xfrm>
            <a:off x="1187624" y="101337"/>
            <a:ext cx="2962916"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【P31</a:t>
            </a:r>
            <a:r>
              <a:rPr lang="ja-JP" altLang="en-US" sz="2600" dirty="0" smtClean="0"/>
              <a:t>・</a:t>
            </a:r>
            <a:r>
              <a:rPr lang="en-US" altLang="ja-JP" sz="2600" dirty="0" smtClean="0"/>
              <a:t>32】</a:t>
            </a:r>
            <a:endParaRPr lang="ja-JP" altLang="en-US" sz="2600" dirty="0">
              <a:solidFill>
                <a:srgbClr val="0033CC"/>
              </a:solidFill>
            </a:endParaRPr>
          </a:p>
        </p:txBody>
      </p:sp>
      <p:sp>
        <p:nvSpPr>
          <p:cNvPr id="25" name="AutoShape 6"/>
          <p:cNvSpPr>
            <a:spLocks noChangeArrowheads="1"/>
          </p:cNvSpPr>
          <p:nvPr/>
        </p:nvSpPr>
        <p:spPr bwMode="auto">
          <a:xfrm>
            <a:off x="193923" y="5014177"/>
            <a:ext cx="8713663" cy="1511167"/>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94512" tIns="47256" rIns="94512" bIns="47256"/>
          <a:lstStyle/>
          <a:p>
            <a:pPr algn="l">
              <a:spcBef>
                <a:spcPts val="620"/>
              </a:spcBef>
            </a:pPr>
            <a:r>
              <a:rPr lang="ja-JP" altLang="en-US" sz="2200" b="0" dirty="0" smtClean="0">
                <a:latin typeface="+mn-ea"/>
                <a:ea typeface="+mn-ea"/>
              </a:rPr>
              <a:t> </a:t>
            </a:r>
            <a:r>
              <a:rPr lang="ja-JP" altLang="en-US" sz="2200" b="0" dirty="0">
                <a:latin typeface="+mn-ea"/>
                <a:ea typeface="+mn-ea"/>
              </a:rPr>
              <a:t>　</a:t>
            </a:r>
            <a:r>
              <a:rPr lang="ja-JP" altLang="en-US" sz="2200" b="0" u="sng" dirty="0" smtClean="0">
                <a:solidFill>
                  <a:srgbClr val="FF0000"/>
                </a:solidFill>
                <a:latin typeface="+mn-ea"/>
                <a:ea typeface="+mn-ea"/>
              </a:rPr>
              <a:t>訂正届を提出した場合は，訂正届のコピーと照らし合わせて訂正した内容のとおり表示されているか確認してください。</a:t>
            </a:r>
            <a:endParaRPr lang="en-US" altLang="ja-JP" sz="2200" b="0" u="sng" dirty="0" smtClean="0">
              <a:solidFill>
                <a:srgbClr val="FF0000"/>
              </a:solidFill>
              <a:latin typeface="+mn-ea"/>
              <a:ea typeface="+mn-ea"/>
            </a:endParaRPr>
          </a:p>
          <a:p>
            <a:pPr>
              <a:spcBef>
                <a:spcPts val="0"/>
              </a:spcBef>
            </a:pPr>
            <a:endParaRPr lang="en-US" altLang="ja-JP" sz="1050" b="0" dirty="0" smtClean="0">
              <a:latin typeface="+mn-ea"/>
              <a:ea typeface="+mn-ea"/>
            </a:endParaRPr>
          </a:p>
          <a:p>
            <a:pPr>
              <a:spcBef>
                <a:spcPts val="0"/>
              </a:spcBef>
            </a:pPr>
            <a:r>
              <a:rPr lang="ja-JP" altLang="en-US" sz="2200" b="0" dirty="0" smtClean="0">
                <a:latin typeface="+mn-ea"/>
                <a:ea typeface="+mn-ea"/>
              </a:rPr>
              <a:t>　成績請求票は大学に出願するまで大切に保管</a:t>
            </a:r>
            <a:endParaRPr lang="en-US" altLang="ja-JP" sz="2200" b="0" strike="sngStrike" dirty="0" smtClean="0">
              <a:latin typeface="+mn-ea"/>
              <a:ea typeface="+mn-ea"/>
            </a:endParaRPr>
          </a:p>
          <a:p>
            <a:pPr algn="l">
              <a:spcBef>
                <a:spcPts val="620"/>
              </a:spcBef>
            </a:pPr>
            <a:endParaRPr lang="en-US" altLang="ja-JP" sz="2200" b="0" dirty="0" smtClean="0">
              <a:latin typeface="+mn-ea"/>
              <a:ea typeface="+mn-ea"/>
            </a:endParaRPr>
          </a:p>
        </p:txBody>
      </p:sp>
      <p:sp>
        <p:nvSpPr>
          <p:cNvPr id="2" name="スライド番号プレースホルダー 1"/>
          <p:cNvSpPr>
            <a:spLocks noGrp="1"/>
          </p:cNvSpPr>
          <p:nvPr>
            <p:ph type="sldNum" sz="quarter" idx="12"/>
          </p:nvPr>
        </p:nvSpPr>
        <p:spPr/>
        <p:txBody>
          <a:bodyPr/>
          <a:lstStyle/>
          <a:p>
            <a:r>
              <a:rPr lang="en-US" altLang="ja-JP" dirty="0" smtClean="0">
                <a:solidFill>
                  <a:prstClr val="black">
                    <a:tint val="75000"/>
                  </a:prstClr>
                </a:solidFill>
              </a:rPr>
              <a:t>10</a:t>
            </a:r>
            <a:endParaRPr lang="ja-JP" altLang="en-US" dirty="0">
              <a:solidFill>
                <a:prstClr val="black">
                  <a:tint val="75000"/>
                </a:prstClr>
              </a:solidFill>
            </a:endParaRPr>
          </a:p>
        </p:txBody>
      </p:sp>
      <p:sp>
        <p:nvSpPr>
          <p:cNvPr id="21" name="Rectangle 5"/>
          <p:cNvSpPr>
            <a:spLocks noChangeArrowheads="1"/>
          </p:cNvSpPr>
          <p:nvPr/>
        </p:nvSpPr>
        <p:spPr bwMode="auto">
          <a:xfrm>
            <a:off x="251520" y="945257"/>
            <a:ext cx="8123387" cy="611535"/>
          </a:xfrm>
          <a:prstGeom prst="roundRect">
            <a:avLst>
              <a:gd name="adj" fmla="val 24537"/>
            </a:avLst>
          </a:prstGeom>
          <a:solidFill>
            <a:srgbClr val="FFC000"/>
          </a:solidFill>
          <a:ln w="28575">
            <a:solidFill>
              <a:srgbClr val="FF6600"/>
            </a:solidFill>
          </a:ln>
          <a:extLst/>
        </p:spPr>
        <p:txBody>
          <a:bodyPr anchor="b"/>
          <a:lstStyle/>
          <a:p>
            <a:pPr>
              <a:spcBef>
                <a:spcPct val="0"/>
              </a:spcBef>
            </a:pPr>
            <a:r>
              <a:rPr lang="ja-JP" altLang="en-US" dirty="0" smtClean="0">
                <a:latin typeface="+mn-ea"/>
                <a:ea typeface="+mn-ea"/>
              </a:rPr>
              <a:t>受験票・写真票・成績請求票</a:t>
            </a:r>
            <a:endParaRPr lang="ja-JP" altLang="en-US" dirty="0">
              <a:latin typeface="+mn-ea"/>
              <a:ea typeface="+mn-ea"/>
            </a:endParaRPr>
          </a:p>
        </p:txBody>
      </p:sp>
    </p:spTree>
    <p:extLst>
      <p:ext uri="{BB962C8B-B14F-4D97-AF65-F5344CB8AC3E}">
        <p14:creationId xmlns:p14="http://schemas.microsoft.com/office/powerpoint/2010/main" val="28798240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a:xfrm>
            <a:off x="631031" y="2172996"/>
            <a:ext cx="8261449" cy="1136510"/>
          </a:xfrm>
          <a:prstGeom prst="rect">
            <a:avLst/>
          </a:prstGeom>
          <a:noFill/>
        </p:spPr>
        <p:txBody>
          <a:bodyPr/>
          <a:lstStyle>
            <a:lvl1pPr marL="354421" indent="-354421" algn="l" defTabSz="94512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7913" indent="-295351" algn="l" defTabSz="94512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1405" indent="-236281" algn="l" defTabSz="94512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3967"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6529"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599091"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1652"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4214"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16776"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9pPr>
          </a:lstStyle>
          <a:p>
            <a:pPr marL="0" indent="0" fontAlgn="auto">
              <a:spcBef>
                <a:spcPts val="0"/>
              </a:spcBef>
              <a:spcAft>
                <a:spcPts val="0"/>
              </a:spcAft>
              <a:buNone/>
            </a:pPr>
            <a:r>
              <a:rPr lang="ja-JP" altLang="en-US" sz="2000" dirty="0"/>
              <a:t>〇　</a:t>
            </a:r>
            <a:r>
              <a:rPr lang="ja-JP" altLang="en-US" sz="2000" dirty="0" smtClean="0"/>
              <a:t>各志願者</a:t>
            </a:r>
            <a:r>
              <a:rPr lang="ja-JP" altLang="en-US" sz="2000" dirty="0"/>
              <a:t>の試験場は，原則として都道府県を単位とする「試験</a:t>
            </a:r>
            <a:r>
              <a:rPr lang="ja-JP" altLang="en-US" sz="2000" dirty="0" smtClean="0"/>
              <a:t>地区区</a:t>
            </a:r>
            <a:endParaRPr lang="en-US" altLang="ja-JP" sz="2000" dirty="0" smtClean="0"/>
          </a:p>
          <a:p>
            <a:pPr marL="0" indent="0" fontAlgn="auto">
              <a:spcBef>
                <a:spcPts val="0"/>
              </a:spcBef>
              <a:spcAft>
                <a:spcPts val="0"/>
              </a:spcAft>
              <a:buNone/>
            </a:pPr>
            <a:r>
              <a:rPr lang="ja-JP" altLang="en-US" sz="2000" dirty="0" smtClean="0"/>
              <a:t>　分表</a:t>
            </a:r>
            <a:r>
              <a:rPr lang="ja-JP" altLang="en-US" sz="2000" dirty="0"/>
              <a:t>（</a:t>
            </a:r>
            <a:r>
              <a:rPr lang="en-US" altLang="ja-JP" sz="2000" dirty="0"/>
              <a:t>p.34</a:t>
            </a:r>
            <a:r>
              <a:rPr lang="ja-JP" altLang="en-US" sz="2000" dirty="0"/>
              <a:t>）」に基づき設定します</a:t>
            </a:r>
            <a:r>
              <a:rPr lang="ja-JP" altLang="en-US" sz="2000" dirty="0" smtClean="0"/>
              <a:t>。</a:t>
            </a:r>
            <a:endParaRPr lang="en-US" altLang="ja-JP" sz="2000" dirty="0" smtClean="0"/>
          </a:p>
          <a:p>
            <a:pPr marL="0" indent="0" fontAlgn="auto">
              <a:spcBef>
                <a:spcPts val="0"/>
              </a:spcBef>
              <a:spcAft>
                <a:spcPts val="0"/>
              </a:spcAft>
              <a:buNone/>
            </a:pPr>
            <a:endParaRPr lang="ja-JP" altLang="en-US" sz="800" dirty="0"/>
          </a:p>
          <a:p>
            <a:pPr marL="0" indent="0" fontAlgn="auto">
              <a:spcBef>
                <a:spcPts val="0"/>
              </a:spcBef>
              <a:spcAft>
                <a:spcPts val="0"/>
              </a:spcAft>
              <a:buNone/>
            </a:pPr>
            <a:r>
              <a:rPr lang="ja-JP" altLang="en-US" sz="2000" dirty="0" smtClean="0"/>
              <a:t>〇　大学入試センターが指定する試験場は，出願資格によって異なります。</a:t>
            </a:r>
            <a:endParaRPr lang="en-US" altLang="ja-JP" sz="2000" dirty="0" smtClean="0"/>
          </a:p>
          <a:p>
            <a:pPr marL="0" indent="0" fontAlgn="auto">
              <a:spcBef>
                <a:spcPts val="600"/>
              </a:spcBef>
              <a:spcAft>
                <a:spcPts val="0"/>
              </a:spcAft>
              <a:buNone/>
            </a:pPr>
            <a:r>
              <a:rPr lang="ja-JP" altLang="en-US" sz="2000" b="0" dirty="0" smtClean="0"/>
              <a:t>　</a:t>
            </a:r>
            <a:endParaRPr lang="en-US" altLang="ja-JP" sz="2000" b="0" dirty="0" smtClean="0"/>
          </a:p>
        </p:txBody>
      </p:sp>
      <p:sp>
        <p:nvSpPr>
          <p:cNvPr id="10" name="Rectangle 5"/>
          <p:cNvSpPr>
            <a:spLocks noChangeArrowheads="1"/>
          </p:cNvSpPr>
          <p:nvPr/>
        </p:nvSpPr>
        <p:spPr bwMode="auto">
          <a:xfrm>
            <a:off x="365137" y="1052736"/>
            <a:ext cx="8123387" cy="611535"/>
          </a:xfrm>
          <a:prstGeom prst="roundRect">
            <a:avLst>
              <a:gd name="adj" fmla="val 24537"/>
            </a:avLst>
          </a:prstGeom>
          <a:solidFill>
            <a:srgbClr val="FFC000"/>
          </a:solidFill>
          <a:ln w="28575">
            <a:solidFill>
              <a:srgbClr val="FF6600"/>
            </a:solidFill>
          </a:ln>
          <a:extLst/>
        </p:spPr>
        <p:txBody>
          <a:bodyPr anchor="b"/>
          <a:lstStyle/>
          <a:p>
            <a:pPr>
              <a:spcBef>
                <a:spcPct val="0"/>
              </a:spcBef>
            </a:pPr>
            <a:r>
              <a:rPr lang="ja-JP" altLang="en-US" dirty="0" smtClean="0">
                <a:latin typeface="+mn-ea"/>
                <a:ea typeface="+mn-ea"/>
              </a:rPr>
              <a:t>試験場の指定</a:t>
            </a:r>
            <a:endParaRPr lang="ja-JP" altLang="en-US" dirty="0">
              <a:latin typeface="+mn-ea"/>
              <a:ea typeface="+mn-ea"/>
            </a:endParaRPr>
          </a:p>
        </p:txBody>
      </p:sp>
      <p:sp>
        <p:nvSpPr>
          <p:cNvPr id="11" name="テキスト ボックス 10"/>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12" name="Rectangle 15"/>
          <p:cNvSpPr>
            <a:spLocks noChangeArrowheads="1"/>
          </p:cNvSpPr>
          <p:nvPr/>
        </p:nvSpPr>
        <p:spPr bwMode="auto">
          <a:xfrm>
            <a:off x="1187624" y="101337"/>
            <a:ext cx="2285255"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【P33】</a:t>
            </a:r>
            <a:endParaRPr lang="ja-JP" altLang="en-US" sz="2600" dirty="0">
              <a:solidFill>
                <a:srgbClr val="0033CC"/>
              </a:solidFill>
            </a:endParaRPr>
          </a:p>
        </p:txBody>
      </p:sp>
      <p:sp>
        <p:nvSpPr>
          <p:cNvPr id="2" name="スライド番号プレースホルダー 1"/>
          <p:cNvSpPr>
            <a:spLocks noGrp="1"/>
          </p:cNvSpPr>
          <p:nvPr>
            <p:ph type="sldNum" sz="quarter" idx="12"/>
          </p:nvPr>
        </p:nvSpPr>
        <p:spPr/>
        <p:txBody>
          <a:bodyPr/>
          <a:lstStyle/>
          <a:p>
            <a:r>
              <a:rPr lang="en-US" altLang="ja-JP" dirty="0" smtClean="0">
                <a:solidFill>
                  <a:prstClr val="black">
                    <a:tint val="75000"/>
                  </a:prstClr>
                </a:solidFill>
              </a:rPr>
              <a:t>11</a:t>
            </a:r>
            <a:endParaRPr lang="ja-JP" altLang="en-US" dirty="0">
              <a:solidFill>
                <a:prstClr val="black">
                  <a:tint val="75000"/>
                </a:prstClr>
              </a:solidFill>
            </a:endParaRPr>
          </a:p>
        </p:txBody>
      </p:sp>
      <p:sp>
        <p:nvSpPr>
          <p:cNvPr id="8" name="Rectangle 7"/>
          <p:cNvSpPr>
            <a:spLocks noChangeArrowheads="1"/>
          </p:cNvSpPr>
          <p:nvPr/>
        </p:nvSpPr>
        <p:spPr bwMode="auto">
          <a:xfrm>
            <a:off x="601259" y="1772816"/>
            <a:ext cx="859342" cy="360039"/>
          </a:xfrm>
          <a:prstGeom prst="rect">
            <a:avLst/>
          </a:prstGeom>
          <a:solidFill>
            <a:schemeClr val="tx1"/>
          </a:solidFill>
          <a:ln w="76200" algn="ctr">
            <a:solidFill>
              <a:schemeClr val="tx1"/>
            </a:solidFill>
            <a:miter lim="800000"/>
            <a:headEnd/>
            <a:tailEnd/>
          </a:ln>
        </p:spPr>
        <p:txBody>
          <a:bodyPr wrap="none" anchor="ctr"/>
          <a:lstStyle/>
          <a:p>
            <a:pPr marL="342900" indent="-342900" algn="ctr"/>
            <a:r>
              <a:rPr lang="ja-JP" altLang="en-US" sz="2000" dirty="0" smtClean="0">
                <a:solidFill>
                  <a:schemeClr val="bg1"/>
                </a:solidFill>
                <a:latin typeface="+mn-ea"/>
                <a:ea typeface="+mn-ea"/>
              </a:rPr>
              <a:t>原 則</a:t>
            </a:r>
            <a:endParaRPr lang="ja-JP" altLang="en-US" sz="2000" dirty="0">
              <a:solidFill>
                <a:schemeClr val="bg1"/>
              </a:solidFill>
              <a:latin typeface="+mn-ea"/>
              <a:ea typeface="+mn-ea"/>
            </a:endParaRPr>
          </a:p>
        </p:txBody>
      </p:sp>
      <p:sp>
        <p:nvSpPr>
          <p:cNvPr id="15" name="Rectangle 3"/>
          <p:cNvSpPr txBox="1">
            <a:spLocks noChangeArrowheads="1"/>
          </p:cNvSpPr>
          <p:nvPr/>
        </p:nvSpPr>
        <p:spPr>
          <a:xfrm>
            <a:off x="675275" y="5705317"/>
            <a:ext cx="7929173" cy="892035"/>
          </a:xfrm>
          <a:prstGeom prst="rect">
            <a:avLst/>
          </a:prstGeom>
          <a:noFill/>
        </p:spPr>
        <p:txBody>
          <a:bodyPr/>
          <a:lstStyle>
            <a:lvl1pPr marL="354421" indent="-354421" algn="l" defTabSz="94512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7913" indent="-295351" algn="l" defTabSz="94512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1405" indent="-236281" algn="l" defTabSz="94512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3967"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6529"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599091"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1652"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4214"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16776"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9pPr>
          </a:lstStyle>
          <a:p>
            <a:pPr marL="0" indent="0" fontAlgn="auto">
              <a:spcBef>
                <a:spcPts val="0"/>
              </a:spcBef>
              <a:spcAft>
                <a:spcPts val="0"/>
              </a:spcAft>
              <a:buNone/>
            </a:pPr>
            <a:r>
              <a:rPr lang="ja-JP" altLang="en-US" sz="2000" dirty="0" smtClean="0"/>
              <a:t>〇　学校の最寄り（通信制課程の場合，各志願者の現住所の最寄り）の</a:t>
            </a:r>
            <a:endParaRPr lang="en-US" altLang="ja-JP" sz="2000" dirty="0" smtClean="0"/>
          </a:p>
          <a:p>
            <a:pPr marL="0" indent="0" fontAlgn="auto">
              <a:spcBef>
                <a:spcPts val="0"/>
              </a:spcBef>
              <a:spcAft>
                <a:spcPts val="0"/>
              </a:spcAft>
              <a:buNone/>
            </a:pPr>
            <a:r>
              <a:rPr lang="ja-JP" altLang="en-US" sz="2000" dirty="0" smtClean="0"/>
              <a:t>　試験場が指定されるとは限りません。</a:t>
            </a:r>
            <a:endParaRPr lang="en-US" altLang="ja-JP" sz="2000" dirty="0"/>
          </a:p>
        </p:txBody>
      </p:sp>
      <p:pic>
        <p:nvPicPr>
          <p:cNvPr id="4" name="図 3"/>
          <p:cNvPicPr>
            <a:picLocks noChangeAspect="1"/>
          </p:cNvPicPr>
          <p:nvPr/>
        </p:nvPicPr>
        <p:blipFill>
          <a:blip r:embed="rId3"/>
          <a:stretch>
            <a:fillRect/>
          </a:stretch>
        </p:blipFill>
        <p:spPr>
          <a:xfrm>
            <a:off x="827584" y="3309507"/>
            <a:ext cx="7612090" cy="2423750"/>
          </a:xfrm>
          <a:prstGeom prst="rect">
            <a:avLst/>
          </a:prstGeom>
        </p:spPr>
      </p:pic>
    </p:spTree>
    <p:extLst>
      <p:ext uri="{BB962C8B-B14F-4D97-AF65-F5344CB8AC3E}">
        <p14:creationId xmlns:p14="http://schemas.microsoft.com/office/powerpoint/2010/main" val="19793166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a:xfrm>
            <a:off x="163158" y="2022704"/>
            <a:ext cx="8527344" cy="3638544"/>
          </a:xfrm>
          <a:prstGeom prst="rect">
            <a:avLst/>
          </a:prstGeom>
          <a:noFill/>
        </p:spPr>
        <p:txBody>
          <a:bodyPr/>
          <a:lstStyle>
            <a:lvl1pPr marL="354421" indent="-354421" algn="l" defTabSz="94512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7913" indent="-295351" algn="l" defTabSz="94512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1405" indent="-236281" algn="l" defTabSz="94512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3967"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6529"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599091"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1652"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4214"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16776"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9pPr>
          </a:lstStyle>
          <a:p>
            <a:pPr marL="0" indent="0" fontAlgn="auto">
              <a:spcBef>
                <a:spcPts val="1200"/>
              </a:spcBef>
              <a:spcAft>
                <a:spcPts val="1200"/>
              </a:spcAft>
              <a:buFont typeface="Arial" pitchFamily="34" charset="0"/>
              <a:buNone/>
            </a:pPr>
            <a:r>
              <a:rPr lang="ja-JP" altLang="en-US" sz="2000" b="0" dirty="0" smtClean="0"/>
              <a:t>　同じ高等学校等の卒業見込者（通信制課程を除く）は同じ試験場に指定するよう考慮しますが，それぞれの試験場における試験室の収容人数や設備等の関係によっては以下のような場合があります。</a:t>
            </a:r>
            <a:endParaRPr lang="en-US" altLang="ja-JP" sz="2000" b="0" dirty="0" smtClean="0"/>
          </a:p>
          <a:p>
            <a:pPr fontAlgn="auto">
              <a:spcBef>
                <a:spcPts val="1200"/>
              </a:spcBef>
              <a:spcAft>
                <a:spcPts val="1200"/>
              </a:spcAft>
              <a:buFont typeface="Arial" pitchFamily="34" charset="0"/>
              <a:buNone/>
            </a:pPr>
            <a:r>
              <a:rPr lang="ja-JP" altLang="en-US" sz="2000" b="0" dirty="0" smtClean="0"/>
              <a:t>　（１）　「地理歴史，公民」及び「理科②」の受験科目数の組合せによっては　</a:t>
            </a:r>
            <a:r>
              <a:rPr lang="en-US" altLang="ja-JP" sz="2000" b="0" dirty="0" smtClean="0"/>
              <a:t/>
            </a:r>
            <a:br>
              <a:rPr lang="en-US" altLang="ja-JP" sz="2000" b="0" dirty="0" smtClean="0"/>
            </a:br>
            <a:r>
              <a:rPr lang="ja-JP" altLang="en-US" sz="2000" b="0" dirty="0" smtClean="0"/>
              <a:t>　 別々の試験場に指定される場合があります。</a:t>
            </a:r>
          </a:p>
          <a:p>
            <a:pPr fontAlgn="auto">
              <a:spcBef>
                <a:spcPts val="1200"/>
              </a:spcBef>
              <a:spcAft>
                <a:spcPts val="1200"/>
              </a:spcAft>
              <a:buFont typeface="Arial" pitchFamily="34" charset="0"/>
              <a:buNone/>
            </a:pPr>
            <a:r>
              <a:rPr lang="ja-JP" altLang="en-US" sz="2000" b="0" dirty="0" smtClean="0"/>
              <a:t>　（２）　男子と女子がそれぞれ別の試験場に指定される場合があります。</a:t>
            </a:r>
          </a:p>
          <a:p>
            <a:pPr fontAlgn="auto">
              <a:spcBef>
                <a:spcPts val="1200"/>
              </a:spcBef>
              <a:spcAft>
                <a:spcPts val="1200"/>
              </a:spcAft>
              <a:buFont typeface="Arial" pitchFamily="34" charset="0"/>
              <a:buNone/>
            </a:pPr>
            <a:r>
              <a:rPr lang="ja-JP" altLang="en-US" sz="2000" b="0" dirty="0" smtClean="0"/>
              <a:t>　（３）　重度の障害等で受験上の配慮を申請した志願者については，同じ学校　</a:t>
            </a:r>
            <a:r>
              <a:rPr lang="en-US" altLang="ja-JP" sz="2000" b="0" dirty="0" smtClean="0"/>
              <a:t/>
            </a:r>
            <a:br>
              <a:rPr lang="en-US" altLang="ja-JP" sz="2000" b="0" dirty="0" smtClean="0"/>
            </a:br>
            <a:r>
              <a:rPr lang="ja-JP" altLang="en-US" sz="2000" b="0" dirty="0" smtClean="0"/>
              <a:t>　の志願者とは別の試験場に指定される場合があります。</a:t>
            </a:r>
          </a:p>
          <a:p>
            <a:pPr fontAlgn="auto">
              <a:spcAft>
                <a:spcPts val="0"/>
              </a:spcAft>
              <a:buFont typeface="Arial" pitchFamily="34" charset="0"/>
              <a:buNone/>
            </a:pPr>
            <a:endParaRPr lang="en-US" altLang="ja-JP" sz="2000" b="0" dirty="0"/>
          </a:p>
        </p:txBody>
      </p:sp>
      <p:sp>
        <p:nvSpPr>
          <p:cNvPr id="10" name="Rectangle 5"/>
          <p:cNvSpPr>
            <a:spLocks noChangeArrowheads="1"/>
          </p:cNvSpPr>
          <p:nvPr/>
        </p:nvSpPr>
        <p:spPr bwMode="auto">
          <a:xfrm>
            <a:off x="365137" y="1052736"/>
            <a:ext cx="8123387" cy="611535"/>
          </a:xfrm>
          <a:prstGeom prst="roundRect">
            <a:avLst>
              <a:gd name="adj" fmla="val 24537"/>
            </a:avLst>
          </a:prstGeom>
          <a:solidFill>
            <a:srgbClr val="FFC000"/>
          </a:solidFill>
          <a:ln w="28575">
            <a:solidFill>
              <a:srgbClr val="FF6600"/>
            </a:solidFill>
          </a:ln>
          <a:extLst/>
        </p:spPr>
        <p:txBody>
          <a:bodyPr anchor="b"/>
          <a:lstStyle/>
          <a:p>
            <a:pPr>
              <a:spcBef>
                <a:spcPct val="0"/>
              </a:spcBef>
            </a:pPr>
            <a:r>
              <a:rPr lang="ja-JP" altLang="en-US" dirty="0">
                <a:latin typeface="+mn-ea"/>
                <a:ea typeface="+mn-ea"/>
              </a:rPr>
              <a:t>高等学校等の卒業</a:t>
            </a:r>
            <a:r>
              <a:rPr lang="ja-JP" altLang="en-US" dirty="0" smtClean="0">
                <a:latin typeface="+mn-ea"/>
                <a:ea typeface="+mn-ea"/>
              </a:rPr>
              <a:t>見込者の試験場の指定</a:t>
            </a:r>
            <a:endParaRPr lang="ja-JP" altLang="en-US" dirty="0">
              <a:latin typeface="+mn-ea"/>
              <a:ea typeface="+mn-ea"/>
            </a:endParaRPr>
          </a:p>
        </p:txBody>
      </p:sp>
      <p:sp>
        <p:nvSpPr>
          <p:cNvPr id="11" name="テキスト ボックス 10"/>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12" name="Rectangle 15"/>
          <p:cNvSpPr>
            <a:spLocks noChangeArrowheads="1"/>
          </p:cNvSpPr>
          <p:nvPr/>
        </p:nvSpPr>
        <p:spPr bwMode="auto">
          <a:xfrm>
            <a:off x="1187624" y="101337"/>
            <a:ext cx="2285255"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【P33】</a:t>
            </a:r>
            <a:endParaRPr lang="ja-JP" altLang="en-US" sz="2600" dirty="0">
              <a:solidFill>
                <a:srgbClr val="0033CC"/>
              </a:solidFill>
            </a:endParaRPr>
          </a:p>
        </p:txBody>
      </p:sp>
      <p:sp>
        <p:nvSpPr>
          <p:cNvPr id="2" name="スライド番号プレースホルダー 1"/>
          <p:cNvSpPr>
            <a:spLocks noGrp="1"/>
          </p:cNvSpPr>
          <p:nvPr>
            <p:ph type="sldNum" sz="quarter" idx="12"/>
          </p:nvPr>
        </p:nvSpPr>
        <p:spPr/>
        <p:txBody>
          <a:bodyPr/>
          <a:lstStyle/>
          <a:p>
            <a:r>
              <a:rPr lang="en-US" altLang="ja-JP" dirty="0" smtClean="0">
                <a:solidFill>
                  <a:prstClr val="black">
                    <a:tint val="75000"/>
                  </a:prstClr>
                </a:solidFill>
              </a:rPr>
              <a:t>12</a:t>
            </a:r>
            <a:endParaRPr lang="ja-JP" altLang="en-US" dirty="0">
              <a:solidFill>
                <a:prstClr val="black">
                  <a:tint val="75000"/>
                </a:prstClr>
              </a:solidFill>
            </a:endParaRPr>
          </a:p>
        </p:txBody>
      </p:sp>
      <p:sp>
        <p:nvSpPr>
          <p:cNvPr id="8" name="テキスト ボックス 7"/>
          <p:cNvSpPr txBox="1"/>
          <p:nvPr/>
        </p:nvSpPr>
        <p:spPr>
          <a:xfrm>
            <a:off x="397169" y="5570381"/>
            <a:ext cx="8554541" cy="369332"/>
          </a:xfrm>
          <a:prstGeom prst="rect">
            <a:avLst/>
          </a:prstGeom>
          <a:noFill/>
        </p:spPr>
        <p:txBody>
          <a:bodyPr wrap="square" rtlCol="0">
            <a:spAutoFit/>
          </a:bodyPr>
          <a:lstStyle/>
          <a:p>
            <a:r>
              <a:rPr kumimoji="1" lang="en-US" altLang="ja-JP" sz="1800" b="0" dirty="0" smtClean="0">
                <a:solidFill>
                  <a:srgbClr val="FF0000"/>
                </a:solidFill>
              </a:rPr>
              <a:t>※</a:t>
            </a:r>
            <a:r>
              <a:rPr kumimoji="1" lang="ja-JP" altLang="en-US" sz="1800" b="0" dirty="0" smtClean="0">
                <a:solidFill>
                  <a:srgbClr val="FF0000"/>
                </a:solidFill>
              </a:rPr>
              <a:t>　指定された試験場は変更できません。</a:t>
            </a:r>
            <a:endParaRPr kumimoji="1" lang="ja-JP" altLang="en-US" sz="1800" b="0" dirty="0">
              <a:solidFill>
                <a:srgbClr val="FF0000"/>
              </a:solidFill>
            </a:endParaRPr>
          </a:p>
        </p:txBody>
      </p:sp>
    </p:spTree>
    <p:extLst>
      <p:ext uri="{BB962C8B-B14F-4D97-AF65-F5344CB8AC3E}">
        <p14:creationId xmlns:p14="http://schemas.microsoft.com/office/powerpoint/2010/main" val="27455423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534168" y="2924944"/>
            <a:ext cx="8142288" cy="1728192"/>
          </a:xfrm>
          <a:prstGeom prst="rect">
            <a:avLst/>
          </a:prstGeom>
          <a:noFill/>
          <a:ln w="57150" cap="flat" cmpd="dbl" algn="ctr">
            <a:solidFill>
              <a:srgbClr val="FF0000"/>
            </a:solidFill>
            <a:prstDash val="solid"/>
            <a:round/>
            <a:headEnd type="none" w="med" len="med"/>
            <a:tailEnd type="none" w="med" len="med"/>
          </a:ln>
          <a:effectLst/>
        </p:spPr>
        <p:txBody>
          <a:bodyPr/>
          <a:lstStyle/>
          <a:p>
            <a:pPr marL="268288" indent="-268288" eaLnBrk="1" hangingPunct="1">
              <a:spcBef>
                <a:spcPct val="20000"/>
              </a:spcBef>
              <a:defRPr/>
            </a:pPr>
            <a:endParaRPr lang="ja-JP" altLang="en-US" sz="200" dirty="0">
              <a:latin typeface="Arial" charset="0"/>
            </a:endParaRPr>
          </a:p>
        </p:txBody>
      </p:sp>
      <p:sp>
        <p:nvSpPr>
          <p:cNvPr id="28675" name="フッター プレースホルダー 4"/>
          <p:cNvSpPr>
            <a:spLocks noGrp="1"/>
          </p:cNvSpPr>
          <p:nvPr>
            <p:ph type="ftr" sz="quarter" idx="11"/>
          </p:nvPr>
        </p:nvSpPr>
        <p:spPr>
          <a:xfrm>
            <a:off x="6228184" y="6409038"/>
            <a:ext cx="2895600" cy="476250"/>
          </a:xfrm>
          <a:noFill/>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a:buFontTx/>
              <a:buNone/>
            </a:pPr>
            <a:r>
              <a:rPr lang="en-US" altLang="ja-JP" sz="1900" dirty="0" smtClean="0">
                <a:solidFill>
                  <a:prstClr val="black">
                    <a:tint val="75000"/>
                  </a:prstClr>
                </a:solidFill>
                <a:latin typeface="Arial" charset="0"/>
              </a:rPr>
              <a:t>13</a:t>
            </a:r>
            <a:endParaRPr lang="en-US" altLang="ja-JP" sz="1900" dirty="0">
              <a:solidFill>
                <a:prstClr val="black">
                  <a:tint val="75000"/>
                </a:prstClr>
              </a:solidFill>
              <a:latin typeface="Arial" charset="0"/>
            </a:endParaRPr>
          </a:p>
        </p:txBody>
      </p:sp>
      <p:sp>
        <p:nvSpPr>
          <p:cNvPr id="8199" name="Rectangle 3"/>
          <p:cNvSpPr>
            <a:spLocks noGrp="1" noChangeArrowheads="1"/>
          </p:cNvSpPr>
          <p:nvPr>
            <p:ph type="body" idx="4294967295"/>
          </p:nvPr>
        </p:nvSpPr>
        <p:spPr>
          <a:xfrm>
            <a:off x="395536" y="1640503"/>
            <a:ext cx="8208963" cy="1644481"/>
          </a:xfrm>
        </p:spPr>
        <p:txBody>
          <a:bodyPr/>
          <a:lstStyle/>
          <a:p>
            <a:pPr marL="268288" indent="-268288" eaLnBrk="1" hangingPunct="1">
              <a:buFontTx/>
              <a:buNone/>
              <a:defRPr/>
            </a:pPr>
            <a:r>
              <a:rPr lang="ja-JP" altLang="en-US" sz="2000" dirty="0"/>
              <a:t>　</a:t>
            </a:r>
            <a:endParaRPr lang="en-US" altLang="ja-JP" sz="2000" dirty="0" smtClean="0"/>
          </a:p>
          <a:p>
            <a:pPr marL="268288" indent="-268288" eaLnBrk="1" hangingPunct="1">
              <a:buFontTx/>
              <a:buNone/>
              <a:defRPr/>
            </a:pPr>
            <a:r>
              <a:rPr lang="en-US" altLang="ja-JP" sz="2000" dirty="0"/>
              <a:t> </a:t>
            </a:r>
            <a:r>
              <a:rPr lang="ja-JP" altLang="en-US" sz="2000" dirty="0" smtClean="0"/>
              <a:t>   </a:t>
            </a:r>
            <a:r>
              <a:rPr lang="ja-JP" altLang="en-US" sz="2000" dirty="0"/>
              <a:t>出願後の不慮の事故等（交通事故，負傷，発病等）のため受験上の</a:t>
            </a:r>
            <a:r>
              <a:rPr lang="ja-JP" altLang="en-US" sz="2000" dirty="0" smtClean="0"/>
              <a:t>配慮を</a:t>
            </a:r>
            <a:r>
              <a:rPr lang="ja-JP" altLang="en-US" sz="2000" dirty="0"/>
              <a:t>希望する場合は，受験票に記載の</a:t>
            </a:r>
            <a:r>
              <a:rPr lang="en-US" altLang="ja-JP" sz="2000" dirty="0"/>
              <a:t>｢</a:t>
            </a:r>
            <a:r>
              <a:rPr lang="ja-JP" altLang="en-US" sz="2000" dirty="0"/>
              <a:t>問合せ大学</a:t>
            </a:r>
            <a:r>
              <a:rPr lang="en-US" altLang="ja-JP" sz="2000" dirty="0" smtClean="0"/>
              <a:t>｣</a:t>
            </a:r>
            <a:r>
              <a:rPr lang="ja-JP" altLang="en-US" sz="2000" dirty="0" smtClean="0"/>
              <a:t>に申請してください。</a:t>
            </a:r>
            <a:endParaRPr lang="ja-JP" altLang="en-US" sz="2000" dirty="0"/>
          </a:p>
        </p:txBody>
      </p:sp>
      <p:sp>
        <p:nvSpPr>
          <p:cNvPr id="2" name="正方形/長方形 1"/>
          <p:cNvSpPr/>
          <p:nvPr/>
        </p:nvSpPr>
        <p:spPr>
          <a:xfrm>
            <a:off x="499094" y="2933877"/>
            <a:ext cx="8177362" cy="1569660"/>
          </a:xfrm>
          <a:prstGeom prst="rect">
            <a:avLst/>
          </a:prstGeom>
        </p:spPr>
        <p:txBody>
          <a:bodyPr wrap="square">
            <a:spAutoFit/>
          </a:bodyPr>
          <a:lstStyle/>
          <a:p>
            <a:r>
              <a:rPr lang="ja-JP" altLang="en-US" sz="2400" dirty="0">
                <a:solidFill>
                  <a:srgbClr val="FF0000"/>
                </a:solidFill>
              </a:rPr>
              <a:t> </a:t>
            </a:r>
            <a:r>
              <a:rPr lang="ja-JP" altLang="en-US" sz="2000" dirty="0">
                <a:solidFill>
                  <a:srgbClr val="FF0000"/>
                </a:solidFill>
              </a:rPr>
              <a:t>注 意  </a:t>
            </a:r>
            <a:r>
              <a:rPr lang="en-US" altLang="ja-JP" sz="2000" dirty="0">
                <a:solidFill>
                  <a:srgbClr val="FF0000"/>
                </a:solidFill>
              </a:rPr>
              <a:t>:</a:t>
            </a:r>
            <a:r>
              <a:rPr lang="ja-JP" altLang="en-US" sz="2000" dirty="0">
                <a:solidFill>
                  <a:srgbClr val="00B050"/>
                </a:solidFill>
              </a:rPr>
              <a:t>　</a:t>
            </a:r>
            <a:r>
              <a:rPr lang="ja-JP" altLang="en-US" sz="2000" dirty="0"/>
              <a:t>この申請は，申請する理由が出願後に</a:t>
            </a:r>
            <a:r>
              <a:rPr lang="ja-JP" altLang="en-US" sz="2000" dirty="0" smtClean="0"/>
              <a:t>発生したときに限り行う</a:t>
            </a:r>
            <a:endParaRPr lang="en-US" altLang="ja-JP" sz="2000" dirty="0" smtClean="0"/>
          </a:p>
          <a:p>
            <a:r>
              <a:rPr lang="ja-JP" altLang="en-US" sz="2000" dirty="0"/>
              <a:t>　</a:t>
            </a:r>
            <a:r>
              <a:rPr lang="ja-JP" altLang="en-US" sz="2000" dirty="0" smtClean="0"/>
              <a:t>　　　　こと</a:t>
            </a:r>
            <a:r>
              <a:rPr lang="ja-JP" altLang="en-US" sz="2000" dirty="0"/>
              <a:t>ができるものです。</a:t>
            </a:r>
            <a:endParaRPr lang="en-US" altLang="ja-JP" sz="2000" dirty="0"/>
          </a:p>
          <a:p>
            <a:r>
              <a:rPr lang="ja-JP" altLang="en-US" sz="2000" dirty="0"/>
              <a:t>　　　　　</a:t>
            </a:r>
            <a:r>
              <a:rPr lang="ja-JP" altLang="en-US" sz="2000" dirty="0" smtClean="0"/>
              <a:t>   したがって</a:t>
            </a:r>
            <a:r>
              <a:rPr lang="ja-JP" altLang="en-US" sz="2000" dirty="0"/>
              <a:t>，</a:t>
            </a:r>
            <a:r>
              <a:rPr lang="ja-JP" altLang="en-US" sz="2000" u="sng" dirty="0">
                <a:solidFill>
                  <a:srgbClr val="FF0000"/>
                </a:solidFill>
              </a:rPr>
              <a:t>出願時までに申請すべき内容</a:t>
            </a:r>
            <a:r>
              <a:rPr lang="ja-JP" altLang="en-US" sz="2000" u="sng" dirty="0" smtClean="0">
                <a:solidFill>
                  <a:srgbClr val="FF0000"/>
                </a:solidFill>
              </a:rPr>
              <a:t>であった場合</a:t>
            </a:r>
            <a:r>
              <a:rPr lang="ja-JP" altLang="en-US" sz="2000" u="sng" dirty="0">
                <a:solidFill>
                  <a:srgbClr val="FF0000"/>
                </a:solidFill>
              </a:rPr>
              <a:t>に</a:t>
            </a:r>
            <a:r>
              <a:rPr lang="ja-JP" altLang="en-US" sz="2000" u="sng" dirty="0" smtClean="0">
                <a:solidFill>
                  <a:srgbClr val="FF0000"/>
                </a:solidFill>
              </a:rPr>
              <a:t>は</a:t>
            </a:r>
            <a:endParaRPr lang="en-US" altLang="ja-JP" sz="2000" u="sng" dirty="0" smtClean="0">
              <a:solidFill>
                <a:srgbClr val="FF0000"/>
              </a:solidFill>
            </a:endParaRPr>
          </a:p>
          <a:p>
            <a:r>
              <a:rPr lang="ja-JP" altLang="en-US" sz="2000" dirty="0">
                <a:solidFill>
                  <a:srgbClr val="FF0000"/>
                </a:solidFill>
              </a:rPr>
              <a:t>　</a:t>
            </a:r>
            <a:r>
              <a:rPr lang="ja-JP" altLang="en-US" sz="2000" dirty="0" smtClean="0">
                <a:solidFill>
                  <a:srgbClr val="FF0000"/>
                </a:solidFill>
              </a:rPr>
              <a:t>　　　　</a:t>
            </a:r>
            <a:r>
              <a:rPr lang="ja-JP" altLang="en-US" sz="2000" u="sng" dirty="0" smtClean="0">
                <a:solidFill>
                  <a:srgbClr val="FF0000"/>
                </a:solidFill>
              </a:rPr>
              <a:t>対象</a:t>
            </a:r>
            <a:r>
              <a:rPr lang="ja-JP" altLang="en-US" sz="2000" u="sng" dirty="0">
                <a:solidFill>
                  <a:srgbClr val="FF0000"/>
                </a:solidFill>
              </a:rPr>
              <a:t>となりません。</a:t>
            </a:r>
          </a:p>
        </p:txBody>
      </p:sp>
      <p:sp>
        <p:nvSpPr>
          <p:cNvPr id="3" name="正方形/長方形 2"/>
          <p:cNvSpPr/>
          <p:nvPr/>
        </p:nvSpPr>
        <p:spPr bwMode="auto">
          <a:xfrm>
            <a:off x="2813645" y="1898055"/>
            <a:ext cx="3456384" cy="18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smtClean="0">
              <a:ln>
                <a:noFill/>
              </a:ln>
              <a:solidFill>
                <a:schemeClr val="tx1"/>
              </a:solidFill>
              <a:effectLst/>
              <a:latin typeface="Arial" charset="0"/>
              <a:ea typeface="ＭＳ Ｐゴシック" pitchFamily="50" charset="-128"/>
            </a:endParaRPr>
          </a:p>
        </p:txBody>
      </p:sp>
      <p:sp>
        <p:nvSpPr>
          <p:cNvPr id="11" name="Rectangle 5"/>
          <p:cNvSpPr>
            <a:spLocks noChangeArrowheads="1"/>
          </p:cNvSpPr>
          <p:nvPr/>
        </p:nvSpPr>
        <p:spPr bwMode="auto">
          <a:xfrm>
            <a:off x="365137" y="1052736"/>
            <a:ext cx="8123387" cy="611535"/>
          </a:xfrm>
          <a:prstGeom prst="roundRect">
            <a:avLst>
              <a:gd name="adj" fmla="val 24537"/>
            </a:avLst>
          </a:prstGeom>
          <a:solidFill>
            <a:srgbClr val="FFC000"/>
          </a:solidFill>
          <a:ln w="28575">
            <a:solidFill>
              <a:srgbClr val="FF6600"/>
            </a:solidFill>
          </a:ln>
          <a:extLst/>
        </p:spPr>
        <p:txBody>
          <a:bodyPr anchor="b"/>
          <a:lstStyle/>
          <a:p>
            <a:pPr>
              <a:spcBef>
                <a:spcPct val="0"/>
              </a:spcBef>
            </a:pPr>
            <a:r>
              <a:rPr lang="ja-JP" altLang="en-US" dirty="0">
                <a:latin typeface="+mn-ea"/>
              </a:rPr>
              <a:t>出願後の不慮の事故等による受験上の配慮</a:t>
            </a:r>
          </a:p>
        </p:txBody>
      </p:sp>
      <p:sp>
        <p:nvSpPr>
          <p:cNvPr id="13" name="テキスト ボックス 12"/>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14" name="Rectangle 15"/>
          <p:cNvSpPr>
            <a:spLocks noChangeArrowheads="1"/>
          </p:cNvSpPr>
          <p:nvPr/>
        </p:nvSpPr>
        <p:spPr bwMode="auto">
          <a:xfrm>
            <a:off x="1187624" y="101337"/>
            <a:ext cx="2285255"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smtClean="0"/>
              <a:t>【P39】</a:t>
            </a:r>
            <a:endParaRPr lang="ja-JP" altLang="en-US" sz="2600" dirty="0">
              <a:solidFill>
                <a:srgbClr val="0033CC"/>
              </a:solidFill>
            </a:endParaRPr>
          </a:p>
        </p:txBody>
      </p:sp>
      <p:sp>
        <p:nvSpPr>
          <p:cNvPr id="5" name="フローチャート: 代替処理 4"/>
          <p:cNvSpPr/>
          <p:nvPr/>
        </p:nvSpPr>
        <p:spPr>
          <a:xfrm>
            <a:off x="467544" y="4941168"/>
            <a:ext cx="8105975" cy="596269"/>
          </a:xfrm>
          <a:prstGeom prst="flowChartAlternateProcess">
            <a:avLst/>
          </a:prstGeom>
          <a:solidFill>
            <a:schemeClr val="accent5">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lvl="0" indent="0" algn="ctr" defTabSz="914400" fontAlgn="auto">
              <a:spcBef>
                <a:spcPts val="0"/>
              </a:spcBef>
              <a:spcAft>
                <a:spcPts val="0"/>
              </a:spcAft>
              <a:buNone/>
              <a:defRPr/>
            </a:pPr>
            <a:r>
              <a:rPr lang="ja-JP" altLang="en-US" sz="2000" dirty="0">
                <a:solidFill>
                  <a:srgbClr val="FF0000"/>
                </a:solidFill>
              </a:rPr>
              <a:t>申請</a:t>
            </a:r>
            <a:r>
              <a:rPr lang="ja-JP" altLang="en-US" sz="2000" dirty="0" smtClean="0">
                <a:solidFill>
                  <a:srgbClr val="FF0000"/>
                </a:solidFill>
              </a:rPr>
              <a:t>受付期間 ： </a:t>
            </a:r>
            <a:r>
              <a:rPr lang="ja-JP" altLang="en-US" sz="2000" dirty="0" smtClean="0">
                <a:solidFill>
                  <a:schemeClr val="tx1"/>
                </a:solidFill>
              </a:rPr>
              <a:t>受験票</a:t>
            </a:r>
            <a:r>
              <a:rPr lang="ja-JP" altLang="en-US" sz="2000" dirty="0">
                <a:solidFill>
                  <a:schemeClr val="tx1"/>
                </a:solidFill>
              </a:rPr>
              <a:t>の</a:t>
            </a:r>
            <a:r>
              <a:rPr lang="ja-JP" altLang="en-US" sz="2000" dirty="0" smtClean="0">
                <a:solidFill>
                  <a:schemeClr val="tx1"/>
                </a:solidFill>
              </a:rPr>
              <a:t>受領～</a:t>
            </a:r>
            <a:r>
              <a:rPr lang="ja-JP" altLang="en-US" sz="2000" u="sng" kern="100" dirty="0" smtClean="0">
                <a:solidFill>
                  <a:schemeClr val="tx1"/>
                </a:solidFill>
                <a:ea typeface="ＭＳ ゴシック" panose="020B0609070205080204" pitchFamily="49" charset="-128"/>
                <a:cs typeface="Arial"/>
              </a:rPr>
              <a:t>令和</a:t>
            </a:r>
            <a:r>
              <a:rPr lang="en-US" altLang="ja-JP" sz="2000" u="sng" kern="100" dirty="0">
                <a:solidFill>
                  <a:schemeClr val="tx1"/>
                </a:solidFill>
                <a:ea typeface="ＭＳ ゴシック" panose="020B0609070205080204" pitchFamily="49" charset="-128"/>
                <a:cs typeface="Arial"/>
              </a:rPr>
              <a:t>4</a:t>
            </a:r>
            <a:r>
              <a:rPr lang="ja-JP" altLang="en-US" sz="2000" u="sng" kern="100" dirty="0">
                <a:solidFill>
                  <a:schemeClr val="tx1"/>
                </a:solidFill>
                <a:ea typeface="ＭＳ ゴシック" panose="020B0609070205080204" pitchFamily="49" charset="-128"/>
                <a:cs typeface="Arial"/>
              </a:rPr>
              <a:t>年</a:t>
            </a:r>
            <a:r>
              <a:rPr lang="en-US" altLang="ja-JP" sz="2000" u="sng" kern="100" dirty="0">
                <a:solidFill>
                  <a:schemeClr val="tx1"/>
                </a:solidFill>
                <a:ea typeface="ＭＳ ゴシック" panose="020B0609070205080204" pitchFamily="49" charset="-128"/>
                <a:cs typeface="Arial"/>
              </a:rPr>
              <a:t>1</a:t>
            </a:r>
            <a:r>
              <a:rPr lang="ja-JP" altLang="en-US" sz="2000" u="sng" kern="100" dirty="0">
                <a:solidFill>
                  <a:schemeClr val="tx1"/>
                </a:solidFill>
                <a:ea typeface="ＭＳ ゴシック" panose="020B0609070205080204" pitchFamily="49" charset="-128"/>
                <a:cs typeface="Arial"/>
              </a:rPr>
              <a:t>月</a:t>
            </a:r>
            <a:r>
              <a:rPr lang="en-US" altLang="ja-JP" sz="2000" u="sng" kern="100" dirty="0">
                <a:solidFill>
                  <a:schemeClr val="tx1"/>
                </a:solidFill>
                <a:ea typeface="ＭＳ ゴシック" panose="020B0609070205080204" pitchFamily="49" charset="-128"/>
                <a:cs typeface="Arial"/>
              </a:rPr>
              <a:t>12</a:t>
            </a:r>
            <a:r>
              <a:rPr lang="ja-JP" altLang="en-US" sz="2000" u="sng" kern="100" dirty="0">
                <a:solidFill>
                  <a:schemeClr val="tx1"/>
                </a:solidFill>
                <a:ea typeface="ＭＳ ゴシック" panose="020B0609070205080204" pitchFamily="49" charset="-128"/>
                <a:cs typeface="Arial"/>
              </a:rPr>
              <a:t>日（水）</a:t>
            </a:r>
            <a:r>
              <a:rPr lang="en-US" altLang="ja-JP" sz="2000" u="sng" kern="100" dirty="0">
                <a:solidFill>
                  <a:schemeClr val="tx1"/>
                </a:solidFill>
                <a:ea typeface="ＭＳ ゴシック" panose="020B0609070205080204" pitchFamily="49" charset="-128"/>
                <a:cs typeface="Arial"/>
              </a:rPr>
              <a:t>17</a:t>
            </a:r>
            <a:r>
              <a:rPr lang="ja-JP" altLang="en-US" sz="2000" u="sng" kern="100" dirty="0" smtClean="0">
                <a:solidFill>
                  <a:schemeClr val="tx1"/>
                </a:solidFill>
                <a:ea typeface="ＭＳ ゴシック" panose="020B0609070205080204" pitchFamily="49" charset="-128"/>
                <a:cs typeface="Arial"/>
              </a:rPr>
              <a:t>時</a:t>
            </a:r>
            <a:endParaRPr lang="en-US" altLang="ja-JP" sz="2000" u="sng" kern="100" dirty="0">
              <a:solidFill>
                <a:schemeClr val="tx1"/>
              </a:solidFill>
              <a:ea typeface="ＭＳ ゴシック" panose="020B0609070205080204" pitchFamily="49" charset="-128"/>
              <a:cs typeface="Arial"/>
            </a:endParaRPr>
          </a:p>
        </p:txBody>
      </p:sp>
    </p:spTree>
    <p:extLst>
      <p:ext uri="{BB962C8B-B14F-4D97-AF65-F5344CB8AC3E}">
        <p14:creationId xmlns:p14="http://schemas.microsoft.com/office/powerpoint/2010/main" val="98098216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3"/>
          <p:cNvSpPr txBox="1">
            <a:spLocks noChangeArrowheads="1"/>
          </p:cNvSpPr>
          <p:nvPr/>
        </p:nvSpPr>
        <p:spPr>
          <a:xfrm>
            <a:off x="395536" y="861050"/>
            <a:ext cx="8424862" cy="666555"/>
          </a:xfrm>
          <a:prstGeom prst="rect">
            <a:avLst/>
          </a:prstGeom>
        </p:spPr>
        <p:txBody>
          <a:bodyPr/>
          <a:lstStyle>
            <a:lvl1pPr algn="ctr" defTabSz="945124" rtl="0" eaLnBrk="1" latinLnBrk="0" hangingPunct="1">
              <a:spcBef>
                <a:spcPct val="0"/>
              </a:spcBef>
              <a:buNone/>
              <a:defRPr kumimoji="1" sz="4500" kern="1200">
                <a:solidFill>
                  <a:schemeClr val="tx1"/>
                </a:solidFill>
                <a:latin typeface="+mj-lt"/>
                <a:ea typeface="+mj-ea"/>
                <a:cs typeface="+mj-cs"/>
              </a:defRPr>
            </a:lvl1pPr>
          </a:lstStyle>
          <a:p>
            <a:pPr fontAlgn="auto">
              <a:spcAft>
                <a:spcPts val="0"/>
              </a:spcAft>
            </a:pPr>
            <a:r>
              <a:rPr lang="ja-JP" altLang="en-US" sz="4000" dirty="0"/>
              <a:t>Ｃ　出願後</a:t>
            </a:r>
            <a:endParaRPr lang="en-US" altLang="ja-JP" sz="2800" dirty="0"/>
          </a:p>
        </p:txBody>
      </p:sp>
      <p:sp>
        <p:nvSpPr>
          <p:cNvPr id="5" name="スライド番号プレースホルダー 4"/>
          <p:cNvSpPr>
            <a:spLocks noGrp="1"/>
          </p:cNvSpPr>
          <p:nvPr>
            <p:ph type="sldNum" sz="quarter" idx="12"/>
          </p:nvPr>
        </p:nvSpPr>
        <p:spPr/>
        <p:txBody>
          <a:bodyPr/>
          <a:lstStyle/>
          <a:p>
            <a:r>
              <a:rPr lang="en-US" altLang="ja-JP" dirty="0" smtClean="0">
                <a:solidFill>
                  <a:prstClr val="black">
                    <a:tint val="75000"/>
                  </a:prstClr>
                </a:solidFill>
              </a:rPr>
              <a:t>2</a:t>
            </a:r>
            <a:endParaRPr lang="ja-JP" altLang="en-US" dirty="0">
              <a:solidFill>
                <a:prstClr val="black">
                  <a:tint val="75000"/>
                </a:prstClr>
              </a:solidFill>
            </a:endParaRPr>
          </a:p>
        </p:txBody>
      </p:sp>
      <p:sp>
        <p:nvSpPr>
          <p:cNvPr id="11" name="Rectangle 13"/>
          <p:cNvSpPr txBox="1">
            <a:spLocks noChangeArrowheads="1"/>
          </p:cNvSpPr>
          <p:nvPr/>
        </p:nvSpPr>
        <p:spPr>
          <a:xfrm>
            <a:off x="395536" y="1599183"/>
            <a:ext cx="8424862" cy="749697"/>
          </a:xfrm>
          <a:prstGeom prst="rect">
            <a:avLst/>
          </a:prstGeom>
        </p:spPr>
        <p:txBody>
          <a:bodyPr/>
          <a:lstStyle>
            <a:lvl1pPr algn="ctr" defTabSz="945124" rtl="0" eaLnBrk="1" latinLnBrk="0" hangingPunct="1">
              <a:spcBef>
                <a:spcPct val="0"/>
              </a:spcBef>
              <a:buNone/>
              <a:defRPr kumimoji="1" sz="4500" kern="1200">
                <a:solidFill>
                  <a:schemeClr val="tx1"/>
                </a:solidFill>
                <a:latin typeface="+mj-lt"/>
                <a:ea typeface="+mj-ea"/>
                <a:cs typeface="+mj-cs"/>
              </a:defRPr>
            </a:lvl1pPr>
          </a:lstStyle>
          <a:p>
            <a:pPr fontAlgn="auto">
              <a:spcAft>
                <a:spcPts val="0"/>
              </a:spcAft>
            </a:pPr>
            <a:endParaRPr lang="en-US" altLang="ja-JP" sz="2400" dirty="0" smtClean="0"/>
          </a:p>
        </p:txBody>
      </p:sp>
      <p:sp>
        <p:nvSpPr>
          <p:cNvPr id="6" name="正方形/長方形 5"/>
          <p:cNvSpPr/>
          <p:nvPr/>
        </p:nvSpPr>
        <p:spPr>
          <a:xfrm>
            <a:off x="683568" y="2069535"/>
            <a:ext cx="8136830" cy="3946721"/>
          </a:xfrm>
          <a:prstGeom prst="rect">
            <a:avLst/>
          </a:prstGeom>
        </p:spPr>
        <p:txBody>
          <a:bodyPr wrap="square">
            <a:spAutoFit/>
          </a:bodyPr>
          <a:lstStyle/>
          <a:p>
            <a:pPr>
              <a:lnSpc>
                <a:spcPts val="3800"/>
              </a:lnSpc>
            </a:pPr>
            <a:r>
              <a:rPr lang="ja-JP" altLang="en-US" sz="2400" dirty="0" smtClean="0">
                <a:latin typeface="ＭＳ Ｐゴシック" panose="020B0600070205080204" pitchFamily="50" charset="-128"/>
              </a:rPr>
              <a:t>○　</a:t>
            </a:r>
            <a:r>
              <a:rPr lang="ja-JP" altLang="en-US" sz="2400" dirty="0">
                <a:latin typeface="ＭＳ Ｐゴシック" panose="020B0600070205080204" pitchFamily="50" charset="-128"/>
              </a:rPr>
              <a:t>確認はがき（出願受理通知）～</a:t>
            </a:r>
            <a:r>
              <a:rPr lang="ja-JP" altLang="en-US" sz="2400" dirty="0" smtClean="0">
                <a:latin typeface="ＭＳ Ｐゴシック" panose="020B0600070205080204" pitchFamily="50" charset="-128"/>
              </a:rPr>
              <a:t>登録内容</a:t>
            </a:r>
            <a:r>
              <a:rPr lang="ja-JP" altLang="en-US" sz="2400" dirty="0">
                <a:latin typeface="ＭＳ Ｐゴシック" panose="020B0600070205080204" pitchFamily="50" charset="-128"/>
              </a:rPr>
              <a:t>の</a:t>
            </a:r>
            <a:r>
              <a:rPr lang="ja-JP" altLang="en-US" sz="2400" dirty="0" smtClean="0">
                <a:latin typeface="ＭＳ Ｐゴシック" panose="020B0600070205080204" pitchFamily="50" charset="-128"/>
              </a:rPr>
              <a:t>確認</a:t>
            </a:r>
            <a:endParaRPr lang="ja-JP" altLang="en-US" sz="2400" strike="sngStrike" dirty="0">
              <a:solidFill>
                <a:srgbClr val="FF0000"/>
              </a:solidFill>
              <a:latin typeface="ＭＳ Ｐゴシック" panose="020B0600070205080204" pitchFamily="50" charset="-128"/>
            </a:endParaRPr>
          </a:p>
          <a:p>
            <a:pPr>
              <a:lnSpc>
                <a:spcPts val="3800"/>
              </a:lnSpc>
            </a:pPr>
            <a:r>
              <a:rPr lang="ja-JP" altLang="en-US" sz="2400" dirty="0" smtClean="0">
                <a:latin typeface="ＭＳ Ｐゴシック" panose="020B0600070205080204" pitchFamily="50" charset="-128"/>
              </a:rPr>
              <a:t>○</a:t>
            </a:r>
            <a:r>
              <a:rPr lang="ja-JP" altLang="en-US" sz="2400" dirty="0">
                <a:latin typeface="ＭＳ Ｐゴシック" panose="020B0600070205080204" pitchFamily="50" charset="-128"/>
              </a:rPr>
              <a:t>　登録教科の訂正により検定料</a:t>
            </a:r>
            <a:r>
              <a:rPr lang="ja-JP" altLang="en-US" sz="2400" dirty="0" smtClean="0">
                <a:latin typeface="ＭＳ Ｐゴシック" panose="020B0600070205080204" pitchFamily="50" charset="-128"/>
              </a:rPr>
              <a:t>が変更となる場合</a:t>
            </a:r>
            <a:endParaRPr lang="ja-JP" altLang="en-US" sz="2400" dirty="0">
              <a:latin typeface="ＭＳ Ｐゴシック" panose="020B0600070205080204" pitchFamily="50" charset="-128"/>
            </a:endParaRPr>
          </a:p>
          <a:p>
            <a:pPr>
              <a:lnSpc>
                <a:spcPts val="3800"/>
              </a:lnSpc>
            </a:pPr>
            <a:r>
              <a:rPr lang="ja-JP" altLang="en-US" sz="2400" dirty="0">
                <a:latin typeface="ＭＳ Ｐゴシック" panose="020B0600070205080204" pitchFamily="50" charset="-128"/>
              </a:rPr>
              <a:t>○　登録教科等訂正届</a:t>
            </a:r>
            <a:endParaRPr lang="en-US" altLang="ja-JP" sz="2400" dirty="0">
              <a:latin typeface="ＭＳ Ｐゴシック" panose="020B0600070205080204" pitchFamily="50" charset="-128"/>
            </a:endParaRPr>
          </a:p>
          <a:p>
            <a:pPr>
              <a:lnSpc>
                <a:spcPts val="3800"/>
              </a:lnSpc>
            </a:pPr>
            <a:r>
              <a:rPr lang="ja-JP" altLang="en-US" sz="2400" dirty="0">
                <a:latin typeface="ＭＳ Ｐゴシック" panose="020B0600070205080204" pitchFamily="50" charset="-128"/>
              </a:rPr>
              <a:t>○　住所等変更・訂正届</a:t>
            </a:r>
            <a:endParaRPr lang="en-US" altLang="ja-JP" sz="2400" dirty="0">
              <a:latin typeface="ＭＳ Ｐゴシック" panose="020B0600070205080204" pitchFamily="50" charset="-128"/>
            </a:endParaRPr>
          </a:p>
          <a:p>
            <a:pPr>
              <a:lnSpc>
                <a:spcPts val="3800"/>
              </a:lnSpc>
            </a:pPr>
            <a:r>
              <a:rPr lang="ja-JP" altLang="en-US" sz="2400" dirty="0">
                <a:latin typeface="ＭＳ Ｐゴシック" panose="020B0600070205080204" pitchFamily="50" charset="-128"/>
              </a:rPr>
              <a:t>○　受験票・写真票・成績</a:t>
            </a:r>
            <a:r>
              <a:rPr lang="ja-JP" altLang="en-US" sz="2400" dirty="0" smtClean="0">
                <a:latin typeface="ＭＳ Ｐゴシック" panose="020B0600070205080204" pitchFamily="50" charset="-128"/>
              </a:rPr>
              <a:t>請求票</a:t>
            </a:r>
            <a:endParaRPr lang="en-US" altLang="ja-JP" sz="2400" strike="sngStrike" dirty="0">
              <a:solidFill>
                <a:srgbClr val="FF0000"/>
              </a:solidFill>
              <a:latin typeface="ＭＳ Ｐゴシック" panose="020B0600070205080204" pitchFamily="50" charset="-128"/>
            </a:endParaRPr>
          </a:p>
          <a:p>
            <a:pPr>
              <a:lnSpc>
                <a:spcPts val="3800"/>
              </a:lnSpc>
            </a:pPr>
            <a:r>
              <a:rPr lang="ja-JP" altLang="en-US" sz="2400" dirty="0">
                <a:latin typeface="ＭＳ Ｐゴシック" panose="020B0600070205080204" pitchFamily="50" charset="-128"/>
              </a:rPr>
              <a:t>○　試験場の指定</a:t>
            </a:r>
            <a:endParaRPr lang="en-US" altLang="ja-JP" sz="2400" dirty="0">
              <a:latin typeface="ＭＳ Ｐゴシック" panose="020B0600070205080204" pitchFamily="50" charset="-128"/>
            </a:endParaRPr>
          </a:p>
          <a:p>
            <a:pPr>
              <a:lnSpc>
                <a:spcPts val="3800"/>
              </a:lnSpc>
            </a:pPr>
            <a:r>
              <a:rPr lang="ja-JP" altLang="en-US" sz="2400" dirty="0">
                <a:latin typeface="ＭＳ Ｐゴシック" panose="020B0600070205080204" pitchFamily="50" charset="-128"/>
              </a:rPr>
              <a:t>○　出願後の不慮の事故等による受験上の</a:t>
            </a:r>
            <a:r>
              <a:rPr lang="ja-JP" altLang="en-US" sz="2400" dirty="0" smtClean="0">
                <a:latin typeface="ＭＳ Ｐゴシック" panose="020B0600070205080204" pitchFamily="50" charset="-128"/>
              </a:rPr>
              <a:t>配慮</a:t>
            </a:r>
            <a:endParaRPr lang="en-US" altLang="ja-JP" sz="2400" u="sng" dirty="0">
              <a:latin typeface="ＭＳ Ｐゴシック" panose="020B0600070205080204" pitchFamily="50" charset="-128"/>
            </a:endParaRPr>
          </a:p>
        </p:txBody>
      </p:sp>
      <p:sp>
        <p:nvSpPr>
          <p:cNvPr id="20" name="正方形/長方形 19"/>
          <p:cNvSpPr/>
          <p:nvPr/>
        </p:nvSpPr>
        <p:spPr>
          <a:xfrm>
            <a:off x="2699792" y="1560772"/>
            <a:ext cx="4393458" cy="338554"/>
          </a:xfrm>
          <a:prstGeom prst="rect">
            <a:avLst/>
          </a:prstGeom>
          <a:noFill/>
        </p:spPr>
        <p:txBody>
          <a:bodyPr wrap="square">
            <a:spAutoFit/>
          </a:bodyPr>
          <a:lstStyle/>
          <a:p>
            <a:pPr fontAlgn="auto">
              <a:spcAft>
                <a:spcPts val="0"/>
              </a:spcAft>
            </a:pPr>
            <a:r>
              <a:rPr lang="en-US" altLang="ja-JP" sz="1600" dirty="0" smtClean="0"/>
              <a:t>※</a:t>
            </a:r>
            <a:r>
              <a:rPr lang="ja-JP" altLang="en-US" sz="1600" dirty="0" smtClean="0"/>
              <a:t>この動画では以下</a:t>
            </a:r>
            <a:r>
              <a:rPr lang="ja-JP" altLang="en-US" sz="1600" dirty="0"/>
              <a:t>の</a:t>
            </a:r>
            <a:r>
              <a:rPr lang="ja-JP" altLang="en-US" sz="1600" dirty="0" smtClean="0"/>
              <a:t>内容について説明します</a:t>
            </a:r>
            <a:endParaRPr lang="en-US" altLang="ja-JP" sz="1600" dirty="0"/>
          </a:p>
        </p:txBody>
      </p:sp>
    </p:spTree>
    <p:extLst>
      <p:ext uri="{BB962C8B-B14F-4D97-AF65-F5344CB8AC3E}">
        <p14:creationId xmlns:p14="http://schemas.microsoft.com/office/powerpoint/2010/main" val="11293067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34925" y="2329072"/>
            <a:ext cx="91440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lnSpc>
                <a:spcPct val="95000"/>
              </a:lnSpc>
              <a:spcBef>
                <a:spcPct val="50000"/>
              </a:spcBef>
            </a:pPr>
            <a:endParaRPr lang="ja-JP" altLang="ja-JP" sz="3200">
              <a:solidFill>
                <a:srgbClr val="FF0000"/>
              </a:solidFill>
            </a:endParaRPr>
          </a:p>
        </p:txBody>
      </p:sp>
      <p:sp>
        <p:nvSpPr>
          <p:cNvPr id="3" name="Rectangle 4"/>
          <p:cNvSpPr>
            <a:spLocks noChangeArrowheads="1"/>
          </p:cNvSpPr>
          <p:nvPr/>
        </p:nvSpPr>
        <p:spPr bwMode="auto">
          <a:xfrm>
            <a:off x="232693" y="1196819"/>
            <a:ext cx="8748464" cy="2716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5000"/>
              </a:lnSpc>
              <a:spcBef>
                <a:spcPts val="1800"/>
              </a:spcBef>
            </a:pPr>
            <a:endParaRPr lang="en-US" altLang="ja-JP" sz="2000" dirty="0" smtClean="0">
              <a:solidFill>
                <a:srgbClr val="FF0000"/>
              </a:solidFill>
            </a:endParaRPr>
          </a:p>
          <a:p>
            <a:pPr marL="342900" indent="-342900">
              <a:lnSpc>
                <a:spcPct val="95000"/>
              </a:lnSpc>
              <a:spcBef>
                <a:spcPts val="1800"/>
              </a:spcBef>
            </a:pPr>
            <a:r>
              <a:rPr lang="ja-JP" altLang="en-US" sz="2000" dirty="0" smtClean="0">
                <a:solidFill>
                  <a:srgbClr val="FF0000"/>
                </a:solidFill>
              </a:rPr>
              <a:t>　</a:t>
            </a:r>
            <a:r>
              <a:rPr lang="ja-JP" altLang="en-US" sz="2000" b="0" dirty="0" smtClean="0"/>
              <a:t>○　確認はがき（出願受理通知）</a:t>
            </a:r>
          </a:p>
          <a:p>
            <a:pPr marL="342900" indent="-342900">
              <a:lnSpc>
                <a:spcPct val="95000"/>
              </a:lnSpc>
              <a:spcBef>
                <a:spcPts val="1800"/>
              </a:spcBef>
            </a:pPr>
            <a:r>
              <a:rPr lang="ja-JP" altLang="en-US" sz="2000" b="0" dirty="0"/>
              <a:t>　</a:t>
            </a:r>
            <a:r>
              <a:rPr lang="ja-JP" altLang="en-US" sz="2000" b="0" dirty="0" smtClean="0"/>
              <a:t>　　　</a:t>
            </a:r>
            <a:r>
              <a:rPr lang="en-US" altLang="ja-JP" sz="2000" b="0" u="sng" dirty="0" smtClean="0"/>
              <a:t>10</a:t>
            </a:r>
            <a:r>
              <a:rPr lang="ja-JP" altLang="en-US" sz="2000" b="0" u="sng" dirty="0" smtClean="0"/>
              <a:t>月</a:t>
            </a:r>
            <a:r>
              <a:rPr lang="en-US" altLang="ja-JP" sz="2000" b="0" u="sng" dirty="0" smtClean="0"/>
              <a:t>27</a:t>
            </a:r>
            <a:r>
              <a:rPr lang="ja-JP" altLang="en-US" sz="2000" b="0" u="sng" dirty="0" smtClean="0"/>
              <a:t>日（</a:t>
            </a:r>
            <a:r>
              <a:rPr lang="ja-JP" altLang="en-US" sz="2000" b="0" u="sng" dirty="0"/>
              <a:t>水</a:t>
            </a:r>
            <a:r>
              <a:rPr lang="ja-JP" altLang="en-US" sz="2000" b="0" u="sng" dirty="0" smtClean="0"/>
              <a:t>）までに到着するように送付します</a:t>
            </a:r>
            <a:endParaRPr lang="en-US" altLang="ja-JP" sz="2000" b="0" u="sng" dirty="0" smtClean="0"/>
          </a:p>
          <a:p>
            <a:pPr marL="342900" indent="-342900">
              <a:lnSpc>
                <a:spcPct val="95000"/>
              </a:lnSpc>
              <a:spcBef>
                <a:spcPts val="1800"/>
              </a:spcBef>
            </a:pPr>
            <a:r>
              <a:rPr lang="ja-JP" altLang="en-US" sz="2000" b="0" dirty="0" smtClean="0"/>
              <a:t>　　　　⇒　受領後は，志願票のコピーと照らし合わせて，出願時の登録内容と　　　　　　　</a:t>
            </a:r>
            <a:r>
              <a:rPr lang="en-US" altLang="ja-JP" sz="2000" b="0" dirty="0" smtClean="0"/>
              <a:t>	</a:t>
            </a:r>
            <a:r>
              <a:rPr lang="ja-JP" altLang="en-US" sz="2000" b="0" dirty="0" smtClean="0"/>
              <a:t>　確認はがきの表示内容に誤りがないかをよく確認</a:t>
            </a:r>
            <a:endParaRPr lang="en-US" altLang="ja-JP" sz="2000" b="0" dirty="0"/>
          </a:p>
          <a:p>
            <a:pPr marL="342900" indent="-342900">
              <a:lnSpc>
                <a:spcPct val="95000"/>
              </a:lnSpc>
              <a:spcBef>
                <a:spcPts val="600"/>
              </a:spcBef>
            </a:pPr>
            <a:endParaRPr lang="en-US" altLang="ja-JP" sz="2000" b="0" dirty="0"/>
          </a:p>
          <a:p>
            <a:pPr marL="342900" indent="-255588">
              <a:lnSpc>
                <a:spcPct val="95000"/>
              </a:lnSpc>
              <a:spcBef>
                <a:spcPct val="50000"/>
              </a:spcBef>
            </a:pPr>
            <a:r>
              <a:rPr lang="ja-JP" altLang="en-US" sz="2000" b="0" dirty="0" smtClean="0">
                <a:solidFill>
                  <a:srgbClr val="00B0F0"/>
                </a:solidFill>
              </a:rPr>
              <a:t>　</a:t>
            </a:r>
            <a:r>
              <a:rPr lang="ja-JP" altLang="en-US" sz="2000" b="0" dirty="0" smtClean="0"/>
              <a:t>　　　　　　　　　　　　　</a:t>
            </a:r>
            <a:endParaRPr lang="en-US" altLang="ja-JP" sz="2000" b="0" dirty="0" smtClean="0"/>
          </a:p>
          <a:p>
            <a:pPr marL="342900" indent="-342900">
              <a:lnSpc>
                <a:spcPct val="95000"/>
              </a:lnSpc>
              <a:spcBef>
                <a:spcPct val="50000"/>
              </a:spcBef>
            </a:pPr>
            <a:r>
              <a:rPr lang="ja-JP" altLang="en-US" sz="2000" b="0" dirty="0"/>
              <a:t>　</a:t>
            </a:r>
            <a:r>
              <a:rPr lang="ja-JP" altLang="en-US" sz="2000" b="0" dirty="0" smtClean="0"/>
              <a:t>　　　　　</a:t>
            </a:r>
            <a:endParaRPr lang="en-US" altLang="ja-JP" sz="2000" b="0" dirty="0" smtClean="0"/>
          </a:p>
          <a:p>
            <a:pPr marL="342900" indent="-342900">
              <a:lnSpc>
                <a:spcPct val="95000"/>
              </a:lnSpc>
              <a:spcBef>
                <a:spcPts val="0"/>
              </a:spcBef>
            </a:pPr>
            <a:r>
              <a:rPr lang="ja-JP" altLang="en-US" sz="2000" b="0" dirty="0" smtClean="0"/>
              <a:t>　　</a:t>
            </a:r>
            <a:endParaRPr lang="en-US" altLang="ja-JP" sz="2000" dirty="0"/>
          </a:p>
        </p:txBody>
      </p:sp>
      <p:sp>
        <p:nvSpPr>
          <p:cNvPr id="7" name="スライド番号プレースホルダー 6"/>
          <p:cNvSpPr>
            <a:spLocks noGrp="1"/>
          </p:cNvSpPr>
          <p:nvPr>
            <p:ph type="sldNum" sz="quarter" idx="12"/>
          </p:nvPr>
        </p:nvSpPr>
        <p:spPr/>
        <p:txBody>
          <a:bodyPr/>
          <a:lstStyle/>
          <a:p>
            <a:r>
              <a:rPr lang="en-US" altLang="ja-JP" dirty="0" smtClean="0">
                <a:solidFill>
                  <a:prstClr val="black">
                    <a:tint val="75000"/>
                  </a:prstClr>
                </a:solidFill>
              </a:rPr>
              <a:t>3</a:t>
            </a:r>
            <a:endParaRPr lang="ja-JP" altLang="en-US" dirty="0">
              <a:solidFill>
                <a:prstClr val="black">
                  <a:tint val="75000"/>
                </a:prstClr>
              </a:solidFill>
            </a:endParaRPr>
          </a:p>
        </p:txBody>
      </p:sp>
      <p:sp>
        <p:nvSpPr>
          <p:cNvPr id="10" name="テキスト ボックス 9"/>
          <p:cNvSpPr txBox="1"/>
          <p:nvPr/>
        </p:nvSpPr>
        <p:spPr>
          <a:xfrm>
            <a:off x="409219" y="4131045"/>
            <a:ext cx="3268325" cy="461665"/>
          </a:xfrm>
          <a:prstGeom prst="rect">
            <a:avLst/>
          </a:prstGeom>
          <a:noFill/>
        </p:spPr>
        <p:txBody>
          <a:bodyPr wrap="square" rtlCol="0">
            <a:spAutoFit/>
          </a:bodyPr>
          <a:lstStyle/>
          <a:p>
            <a:r>
              <a:rPr kumimoji="1" lang="ja-JP" altLang="en-US" sz="2400" dirty="0" smtClean="0"/>
              <a:t>確認はがきの送付先</a:t>
            </a:r>
            <a:endParaRPr kumimoji="1" lang="ja-JP" altLang="en-US" sz="2400" dirty="0"/>
          </a:p>
        </p:txBody>
      </p:sp>
      <p:grpSp>
        <p:nvGrpSpPr>
          <p:cNvPr id="5" name="グループ化 4"/>
          <p:cNvGrpSpPr/>
          <p:nvPr/>
        </p:nvGrpSpPr>
        <p:grpSpPr>
          <a:xfrm>
            <a:off x="246781" y="4587770"/>
            <a:ext cx="8615971" cy="1332999"/>
            <a:chOff x="246781" y="4587770"/>
            <a:chExt cx="8615971" cy="1332999"/>
          </a:xfrm>
        </p:grpSpPr>
        <p:sp>
          <p:nvSpPr>
            <p:cNvPr id="4" name="Rectangle 5"/>
            <p:cNvSpPr>
              <a:spLocks noChangeArrowheads="1"/>
            </p:cNvSpPr>
            <p:nvPr/>
          </p:nvSpPr>
          <p:spPr bwMode="auto">
            <a:xfrm>
              <a:off x="409219" y="4587770"/>
              <a:ext cx="8395412" cy="1332999"/>
            </a:xfrm>
            <a:prstGeom prst="rect">
              <a:avLst/>
            </a:prstGeom>
            <a:noFill/>
            <a:ln w="28575" cmpd="sng" algn="ctr">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dirty="0"/>
            </a:p>
          </p:txBody>
        </p:sp>
        <p:sp>
          <p:nvSpPr>
            <p:cNvPr id="9" name="正方形/長方形 8"/>
            <p:cNvSpPr/>
            <p:nvPr/>
          </p:nvSpPr>
          <p:spPr>
            <a:xfrm>
              <a:off x="246781" y="4810195"/>
              <a:ext cx="8615971" cy="1000274"/>
            </a:xfrm>
            <a:prstGeom prst="rect">
              <a:avLst/>
            </a:prstGeom>
          </p:spPr>
          <p:txBody>
            <a:bodyPr wrap="square">
              <a:spAutoFit/>
            </a:bodyPr>
            <a:lstStyle/>
            <a:p>
              <a:pPr marL="342900" indent="-342900">
                <a:lnSpc>
                  <a:spcPct val="95000"/>
                </a:lnSpc>
                <a:spcBef>
                  <a:spcPts val="0"/>
                </a:spcBef>
              </a:pPr>
              <a:r>
                <a:rPr lang="ja-JP" altLang="en-US" sz="2000" b="0" dirty="0" smtClean="0">
                  <a:latin typeface="ＭＳ Ｐゴシック" panose="020B0600070205080204" pitchFamily="50" charset="-128"/>
                </a:rPr>
                <a:t>　　・</a:t>
              </a:r>
              <a:r>
                <a:rPr lang="ja-JP" altLang="en-US" sz="2000" b="0" dirty="0">
                  <a:latin typeface="ＭＳ Ｐゴシック" panose="020B0600070205080204" pitchFamily="50" charset="-128"/>
                </a:rPr>
                <a:t>　高等</a:t>
              </a:r>
              <a:r>
                <a:rPr lang="ja-JP" altLang="en-US" sz="2000" b="0" dirty="0" smtClean="0">
                  <a:latin typeface="ＭＳ Ｐゴシック" panose="020B0600070205080204" pitchFamily="50" charset="-128"/>
                </a:rPr>
                <a:t>学校卒業見込みの</a:t>
              </a:r>
              <a:r>
                <a:rPr lang="ja-JP" altLang="en-US" sz="2000" b="0" dirty="0">
                  <a:latin typeface="ＭＳ Ｐゴシック" panose="020B0600070205080204" pitchFamily="50" charset="-128"/>
                </a:rPr>
                <a:t>者：在学している学校に送付</a:t>
              </a:r>
              <a:endParaRPr lang="en-US" altLang="ja-JP" sz="2000" b="0" dirty="0">
                <a:latin typeface="ＭＳ Ｐゴシック" panose="020B0600070205080204" pitchFamily="50" charset="-128"/>
              </a:endParaRPr>
            </a:p>
            <a:p>
              <a:pPr marL="342900" indent="-342900">
                <a:lnSpc>
                  <a:spcPct val="200000"/>
                </a:lnSpc>
                <a:spcBef>
                  <a:spcPts val="0"/>
                </a:spcBef>
              </a:pPr>
              <a:r>
                <a:rPr lang="ja-JP" altLang="en-US" sz="2000" b="0" dirty="0" smtClean="0">
                  <a:latin typeface="ＭＳ Ｐゴシック" panose="020B0600070205080204" pitchFamily="50" charset="-128"/>
                </a:rPr>
                <a:t>　　・</a:t>
              </a:r>
              <a:r>
                <a:rPr lang="ja-JP" altLang="en-US" sz="2000" b="0" dirty="0">
                  <a:latin typeface="ＭＳ Ｐゴシック" panose="020B0600070205080204" pitchFamily="50" charset="-128"/>
                </a:rPr>
                <a:t>　高等</a:t>
              </a:r>
              <a:r>
                <a:rPr lang="ja-JP" altLang="en-US" sz="2000" b="0" dirty="0" smtClean="0">
                  <a:latin typeface="ＭＳ Ｐゴシック" panose="020B0600070205080204" pitchFamily="50" charset="-128"/>
                </a:rPr>
                <a:t>学校の</a:t>
              </a:r>
              <a:r>
                <a:rPr lang="ja-JP" altLang="en-US" sz="2000" b="0" dirty="0">
                  <a:latin typeface="ＭＳ Ｐゴシック" panose="020B0600070205080204" pitchFamily="50" charset="-128"/>
                </a:rPr>
                <a:t>通信制課程を卒業見込みの者</a:t>
              </a:r>
              <a:r>
                <a:rPr lang="ja-JP" altLang="en-US" sz="2000" b="0" dirty="0" smtClean="0">
                  <a:latin typeface="ＭＳ Ｐゴシック" panose="020B0600070205080204" pitchFamily="50" charset="-128"/>
                </a:rPr>
                <a:t>：志願者</a:t>
              </a:r>
              <a:r>
                <a:rPr lang="ja-JP" altLang="en-US" sz="2000" b="0" dirty="0">
                  <a:latin typeface="ＭＳ Ｐゴシック" panose="020B0600070205080204" pitchFamily="50" charset="-128"/>
                </a:rPr>
                <a:t>本人に直接送付</a:t>
              </a:r>
              <a:endParaRPr lang="en-US" altLang="ja-JP" sz="2000" b="0" strike="sngStrike" dirty="0">
                <a:solidFill>
                  <a:srgbClr val="00B0F0"/>
                </a:solidFill>
                <a:latin typeface="ＭＳ Ｐゴシック" panose="020B0600070205080204" pitchFamily="50" charset="-128"/>
              </a:endParaRPr>
            </a:p>
          </p:txBody>
        </p:sp>
      </p:grpSp>
      <p:sp>
        <p:nvSpPr>
          <p:cNvPr id="11" name="Rectangle 5"/>
          <p:cNvSpPr>
            <a:spLocks noChangeArrowheads="1"/>
          </p:cNvSpPr>
          <p:nvPr/>
        </p:nvSpPr>
        <p:spPr bwMode="auto">
          <a:xfrm>
            <a:off x="374862" y="908720"/>
            <a:ext cx="8123387" cy="576063"/>
          </a:xfrm>
          <a:prstGeom prst="roundRect">
            <a:avLst>
              <a:gd name="adj" fmla="val 24537"/>
            </a:avLst>
          </a:prstGeom>
          <a:solidFill>
            <a:srgbClr val="FFC000"/>
          </a:solidFill>
          <a:ln w="28575">
            <a:solidFill>
              <a:srgbClr val="FF6600"/>
            </a:solidFill>
          </a:ln>
          <a:extLst/>
        </p:spPr>
        <p:txBody>
          <a:bodyPr anchor="b"/>
          <a:lstStyle/>
          <a:p>
            <a:pPr>
              <a:spcBef>
                <a:spcPct val="0"/>
              </a:spcBef>
            </a:pPr>
            <a:r>
              <a:rPr lang="ja-JP" altLang="en-US" sz="2400" dirty="0" smtClean="0">
                <a:latin typeface="+mn-ea"/>
                <a:ea typeface="+mn-ea"/>
              </a:rPr>
              <a:t>確認はがき（出願受理通知）～登録内容の確認</a:t>
            </a:r>
            <a:endParaRPr lang="ja-JP" altLang="en-US" sz="2400" dirty="0">
              <a:latin typeface="+mn-ea"/>
              <a:ea typeface="+mn-ea"/>
            </a:endParaRPr>
          </a:p>
        </p:txBody>
      </p:sp>
      <p:sp>
        <p:nvSpPr>
          <p:cNvPr id="12" name="テキスト ボックス 11"/>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13" name="Rectangle 15"/>
          <p:cNvSpPr>
            <a:spLocks noChangeArrowheads="1"/>
          </p:cNvSpPr>
          <p:nvPr/>
        </p:nvSpPr>
        <p:spPr bwMode="auto">
          <a:xfrm>
            <a:off x="1187624" y="101337"/>
            <a:ext cx="2285255"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【P27】</a:t>
            </a:r>
            <a:endParaRPr lang="ja-JP" altLang="en-US" sz="2600" dirty="0">
              <a:solidFill>
                <a:srgbClr val="0033CC"/>
              </a:solidFill>
            </a:endParaRPr>
          </a:p>
        </p:txBody>
      </p:sp>
    </p:spTree>
    <p:extLst>
      <p:ext uri="{BB962C8B-B14F-4D97-AF65-F5344CB8AC3E}">
        <p14:creationId xmlns:p14="http://schemas.microsoft.com/office/powerpoint/2010/main" val="25301740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p:cNvPicPr>
            <a:picLocks noChangeAspect="1"/>
          </p:cNvPicPr>
          <p:nvPr/>
        </p:nvPicPr>
        <p:blipFill>
          <a:blip r:embed="rId3"/>
          <a:stretch>
            <a:fillRect/>
          </a:stretch>
        </p:blipFill>
        <p:spPr>
          <a:xfrm>
            <a:off x="4570680" y="1340768"/>
            <a:ext cx="3673728" cy="4644000"/>
          </a:xfrm>
          <a:prstGeom prst="rect">
            <a:avLst/>
          </a:prstGeom>
        </p:spPr>
      </p:pic>
      <p:sp>
        <p:nvSpPr>
          <p:cNvPr id="3" name="Rectangle 33"/>
          <p:cNvSpPr>
            <a:spLocks noChangeArrowheads="1"/>
          </p:cNvSpPr>
          <p:nvPr/>
        </p:nvSpPr>
        <p:spPr bwMode="auto">
          <a:xfrm>
            <a:off x="1243335" y="1576911"/>
            <a:ext cx="3616697" cy="807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sz="2000" b="0" u="sng" dirty="0">
                <a:solidFill>
                  <a:srgbClr val="FF0000"/>
                </a:solidFill>
              </a:rPr>
              <a:t>必ず登録</a:t>
            </a:r>
            <a:r>
              <a:rPr lang="ja-JP" altLang="en-US" sz="2000" b="0" u="sng" dirty="0" smtClean="0">
                <a:solidFill>
                  <a:srgbClr val="FF0000"/>
                </a:solidFill>
              </a:rPr>
              <a:t>内容を全て確認</a:t>
            </a:r>
            <a:endParaRPr lang="en-US" altLang="ja-JP" sz="2000" b="0" u="sng" dirty="0" smtClean="0">
              <a:solidFill>
                <a:srgbClr val="FF0000"/>
              </a:solidFill>
            </a:endParaRPr>
          </a:p>
        </p:txBody>
      </p:sp>
      <p:sp>
        <p:nvSpPr>
          <p:cNvPr id="5" name="Rectangle 15"/>
          <p:cNvSpPr>
            <a:spLocks noChangeArrowheads="1"/>
          </p:cNvSpPr>
          <p:nvPr/>
        </p:nvSpPr>
        <p:spPr bwMode="auto">
          <a:xfrm>
            <a:off x="1187624" y="101337"/>
            <a:ext cx="2285255"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【P28】</a:t>
            </a:r>
            <a:endParaRPr lang="ja-JP" altLang="en-US" sz="2600" dirty="0">
              <a:solidFill>
                <a:srgbClr val="0033CC"/>
              </a:solidFill>
            </a:endParaRPr>
          </a:p>
        </p:txBody>
      </p:sp>
      <p:sp>
        <p:nvSpPr>
          <p:cNvPr id="6" name="Rectangle 37"/>
          <p:cNvSpPr>
            <a:spLocks noChangeArrowheads="1"/>
          </p:cNvSpPr>
          <p:nvPr/>
        </p:nvSpPr>
        <p:spPr bwMode="auto">
          <a:xfrm>
            <a:off x="752043" y="2390862"/>
            <a:ext cx="1515701"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lgn="ctr"/>
            <a:r>
              <a:rPr lang="ja-JP" altLang="en-US" sz="2000" b="0" u="sng" dirty="0" smtClean="0"/>
              <a:t>住所等</a:t>
            </a:r>
            <a:endParaRPr lang="ja-JP" altLang="en-US" sz="2000" b="0" dirty="0"/>
          </a:p>
        </p:txBody>
      </p:sp>
      <p:sp>
        <p:nvSpPr>
          <p:cNvPr id="7" name="AutoShape 6"/>
          <p:cNvSpPr>
            <a:spLocks noChangeArrowheads="1"/>
          </p:cNvSpPr>
          <p:nvPr/>
        </p:nvSpPr>
        <p:spPr bwMode="auto">
          <a:xfrm>
            <a:off x="62319" y="4617518"/>
            <a:ext cx="4465309" cy="2733093"/>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94512" tIns="47256" rIns="94512" bIns="47256"/>
          <a:lstStyle/>
          <a:p>
            <a:pPr algn="l">
              <a:spcBef>
                <a:spcPts val="620"/>
              </a:spcBef>
            </a:pPr>
            <a:r>
              <a:rPr lang="ja-JP" altLang="en-US" sz="1800" b="0" u="sng" dirty="0" smtClean="0">
                <a:solidFill>
                  <a:srgbClr val="FF0000"/>
                </a:solidFill>
                <a:latin typeface="+mn-ea"/>
                <a:ea typeface="+mn-ea"/>
              </a:rPr>
              <a:t>表示に誤りがある場合や受験教科等をやむを得ず訂正する場合は，各訂正届を提出</a:t>
            </a:r>
            <a:endParaRPr lang="en-US" altLang="ja-JP" sz="1800" b="0" u="sng" dirty="0" smtClean="0">
              <a:solidFill>
                <a:srgbClr val="FF0000"/>
              </a:solidFill>
              <a:latin typeface="+mn-ea"/>
              <a:ea typeface="+mn-ea"/>
            </a:endParaRPr>
          </a:p>
        </p:txBody>
      </p:sp>
      <p:sp>
        <p:nvSpPr>
          <p:cNvPr id="8" name="テキスト ボックス 7"/>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10" name="Rectangle 5"/>
          <p:cNvSpPr>
            <a:spLocks noChangeArrowheads="1"/>
          </p:cNvSpPr>
          <p:nvPr/>
        </p:nvSpPr>
        <p:spPr bwMode="auto">
          <a:xfrm>
            <a:off x="4599714" y="1360887"/>
            <a:ext cx="3644694" cy="2179360"/>
          </a:xfrm>
          <a:prstGeom prst="rect">
            <a:avLst/>
          </a:prstGeom>
          <a:noFill/>
          <a:ln w="50800" algn="ctr">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11" name="Rectangle 5"/>
          <p:cNvSpPr>
            <a:spLocks noChangeArrowheads="1"/>
          </p:cNvSpPr>
          <p:nvPr/>
        </p:nvSpPr>
        <p:spPr bwMode="auto">
          <a:xfrm>
            <a:off x="4599714" y="3989555"/>
            <a:ext cx="3644694" cy="1973172"/>
          </a:xfrm>
          <a:prstGeom prst="rect">
            <a:avLst/>
          </a:prstGeom>
          <a:noFill/>
          <a:ln w="50800" algn="ctr">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13" name="Line 10"/>
          <p:cNvSpPr>
            <a:spLocks noChangeShapeType="1"/>
          </p:cNvSpPr>
          <p:nvPr/>
        </p:nvSpPr>
        <p:spPr bwMode="auto">
          <a:xfrm flipV="1">
            <a:off x="2022333" y="2614619"/>
            <a:ext cx="2484953" cy="0"/>
          </a:xfrm>
          <a:prstGeom prst="line">
            <a:avLst/>
          </a:prstGeom>
          <a:noFill/>
          <a:ln w="50800">
            <a:solidFill>
              <a:srgbClr val="0033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 name="スライド番号プレースホルダー 13"/>
          <p:cNvSpPr>
            <a:spLocks noGrp="1"/>
          </p:cNvSpPr>
          <p:nvPr>
            <p:ph type="sldNum" sz="quarter" idx="12"/>
          </p:nvPr>
        </p:nvSpPr>
        <p:spPr/>
        <p:txBody>
          <a:bodyPr/>
          <a:lstStyle/>
          <a:p>
            <a:r>
              <a:rPr lang="en-US" altLang="ja-JP" dirty="0" smtClean="0">
                <a:solidFill>
                  <a:prstClr val="black">
                    <a:tint val="75000"/>
                  </a:prstClr>
                </a:solidFill>
              </a:rPr>
              <a:t>4</a:t>
            </a:r>
            <a:endParaRPr lang="ja-JP" altLang="en-US" dirty="0">
              <a:solidFill>
                <a:prstClr val="black">
                  <a:tint val="75000"/>
                </a:prstClr>
              </a:solidFill>
            </a:endParaRPr>
          </a:p>
        </p:txBody>
      </p:sp>
      <p:sp>
        <p:nvSpPr>
          <p:cNvPr id="15" name="Rectangle 7"/>
          <p:cNvSpPr>
            <a:spLocks noChangeArrowheads="1"/>
          </p:cNvSpPr>
          <p:nvPr/>
        </p:nvSpPr>
        <p:spPr bwMode="auto">
          <a:xfrm>
            <a:off x="467544" y="1792935"/>
            <a:ext cx="759791" cy="360039"/>
          </a:xfrm>
          <a:prstGeom prst="rect">
            <a:avLst/>
          </a:prstGeom>
          <a:solidFill>
            <a:srgbClr val="FF0000"/>
          </a:solidFill>
          <a:ln w="76200" algn="ctr">
            <a:solidFill>
              <a:srgbClr val="FF0000"/>
            </a:solidFill>
            <a:miter lim="800000"/>
            <a:headEnd/>
            <a:tailEnd/>
          </a:ln>
        </p:spPr>
        <p:txBody>
          <a:bodyPr wrap="none" anchor="ctr"/>
          <a:lstStyle/>
          <a:p>
            <a:pPr marL="342900" indent="-342900" algn="ctr"/>
            <a:r>
              <a:rPr lang="ja-JP" altLang="en-US" sz="2000" dirty="0">
                <a:solidFill>
                  <a:schemeClr val="bg1"/>
                </a:solidFill>
                <a:latin typeface="+mn-ea"/>
                <a:ea typeface="+mn-ea"/>
              </a:rPr>
              <a:t>重 要</a:t>
            </a:r>
          </a:p>
        </p:txBody>
      </p:sp>
      <p:sp>
        <p:nvSpPr>
          <p:cNvPr id="16" name="Line 10"/>
          <p:cNvSpPr>
            <a:spLocks noChangeShapeType="1"/>
          </p:cNvSpPr>
          <p:nvPr/>
        </p:nvSpPr>
        <p:spPr bwMode="auto">
          <a:xfrm>
            <a:off x="2022333" y="4097191"/>
            <a:ext cx="2539821" cy="303996"/>
          </a:xfrm>
          <a:prstGeom prst="line">
            <a:avLst/>
          </a:prstGeom>
          <a:noFill/>
          <a:ln w="50800">
            <a:solidFill>
              <a:srgbClr val="0033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8" name="Rectangle 37"/>
          <p:cNvSpPr>
            <a:spLocks noChangeArrowheads="1"/>
          </p:cNvSpPr>
          <p:nvPr/>
        </p:nvSpPr>
        <p:spPr bwMode="auto">
          <a:xfrm>
            <a:off x="440911" y="3872680"/>
            <a:ext cx="1610809"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lgn="ctr"/>
            <a:r>
              <a:rPr lang="ja-JP" altLang="en-US" sz="2000" b="0" u="sng" dirty="0" smtClean="0"/>
              <a:t>登録教科等</a:t>
            </a:r>
            <a:endParaRPr lang="ja-JP" altLang="en-US" sz="2000" b="0" dirty="0"/>
          </a:p>
        </p:txBody>
      </p:sp>
    </p:spTree>
    <p:extLst>
      <p:ext uri="{BB962C8B-B14F-4D97-AF65-F5344CB8AC3E}">
        <p14:creationId xmlns:p14="http://schemas.microsoft.com/office/powerpoint/2010/main" val="4644485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789678" y="1425177"/>
            <a:ext cx="4044709" cy="16398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6381373" y="3037302"/>
            <a:ext cx="2592289" cy="31683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2" rIns="91422" bIns="45712" rtlCol="0" anchor="ctr"/>
          <a:lstStyle/>
          <a:p>
            <a:pPr algn="ctr"/>
            <a:endParaRPr kumimoji="1" lang="ja-JP" altLang="en-US"/>
          </a:p>
        </p:txBody>
      </p:sp>
      <p:sp>
        <p:nvSpPr>
          <p:cNvPr id="4" name="AutoShape 6"/>
          <p:cNvSpPr>
            <a:spLocks noChangeArrowheads="1"/>
          </p:cNvSpPr>
          <p:nvPr/>
        </p:nvSpPr>
        <p:spPr bwMode="auto">
          <a:xfrm>
            <a:off x="256091" y="1923470"/>
            <a:ext cx="3561784" cy="1113832"/>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94503" tIns="47251" rIns="94503" bIns="47251"/>
          <a:lstStyle/>
          <a:p>
            <a:pPr indent="85725">
              <a:spcBef>
                <a:spcPts val="620"/>
              </a:spcBef>
            </a:pPr>
            <a:r>
              <a:rPr lang="ja-JP" altLang="en-US" sz="2000" b="0" dirty="0">
                <a:latin typeface="ＤＦＧ平成丸ゴシック体W4" pitchFamily="50" charset="-128"/>
                <a:ea typeface="ＤＦＧ平成丸ゴシック体W4" pitchFamily="50" charset="-128"/>
              </a:rPr>
              <a:t>　</a:t>
            </a:r>
            <a:r>
              <a:rPr lang="ja-JP" altLang="en-US" sz="2000" b="0" u="sng" dirty="0" smtClean="0">
                <a:latin typeface="+mn-ea"/>
                <a:ea typeface="+mn-ea"/>
              </a:rPr>
              <a:t>検定料と登録教科数に相違がある場合</a:t>
            </a:r>
            <a:r>
              <a:rPr lang="ja-JP" altLang="en-US" sz="2000" b="0" u="sng" dirty="0">
                <a:latin typeface="+mn-ea"/>
                <a:ea typeface="+mn-ea"/>
              </a:rPr>
              <a:t>は</a:t>
            </a:r>
            <a:r>
              <a:rPr lang="ja-JP" altLang="en-US" sz="2000" b="0" u="sng" dirty="0" smtClean="0">
                <a:latin typeface="+mn-ea"/>
                <a:ea typeface="+mn-ea"/>
              </a:rPr>
              <a:t>，確認はがきに下表</a:t>
            </a:r>
            <a:r>
              <a:rPr lang="ja-JP" altLang="en-US" sz="2000" b="0" u="sng" dirty="0">
                <a:latin typeface="+mn-ea"/>
                <a:ea typeface="+mn-ea"/>
              </a:rPr>
              <a:t>の</a:t>
            </a:r>
            <a:r>
              <a:rPr lang="ja-JP" altLang="en-US" sz="2000" b="0" u="sng" dirty="0" smtClean="0">
                <a:latin typeface="+mn-ea"/>
                <a:ea typeface="+mn-ea"/>
              </a:rPr>
              <a:t>ア又はイが表示</a:t>
            </a:r>
            <a:endParaRPr lang="en-US" altLang="ja-JP" sz="2000" b="0" u="sng" dirty="0">
              <a:latin typeface="+mn-ea"/>
              <a:ea typeface="+mn-ea"/>
            </a:endParaRPr>
          </a:p>
        </p:txBody>
      </p:sp>
      <p:cxnSp>
        <p:nvCxnSpPr>
          <p:cNvPr id="6" name="直線矢印コネクタ 5"/>
          <p:cNvCxnSpPr/>
          <p:nvPr/>
        </p:nvCxnSpPr>
        <p:spPr bwMode="auto">
          <a:xfrm>
            <a:off x="3817875" y="2637313"/>
            <a:ext cx="996973" cy="0"/>
          </a:xfrm>
          <a:prstGeom prst="straightConnector1">
            <a:avLst/>
          </a:prstGeom>
          <a:solidFill>
            <a:srgbClr val="333399"/>
          </a:solidFill>
          <a:ln w="50800" cap="flat" cmpd="sng" algn="ctr">
            <a:solidFill>
              <a:srgbClr val="0033CC"/>
            </a:solidFill>
            <a:prstDash val="solid"/>
            <a:round/>
            <a:headEnd type="none" w="med" len="med"/>
            <a:tailEnd type="triangle"/>
          </a:ln>
          <a:effectLst/>
          <a:extLst>
            <a:ext uri="{AF507438-7753-43E0-B8FC-AC1667EBCBE1}">
              <a14:hiddenEffects xmlns:a14="http://schemas.microsoft.com/office/drawing/2010/main">
                <a:effectLst>
                  <a:outerShdw dist="53882" dir="2700000" algn="ctr" rotWithShape="0">
                    <a:schemeClr val="bg2">
                      <a:alpha val="50000"/>
                    </a:schemeClr>
                  </a:outerShdw>
                </a:effectLst>
              </a14:hiddenEffects>
            </a:ext>
          </a:extLst>
        </p:spPr>
      </p:cxnSp>
      <p:sp>
        <p:nvSpPr>
          <p:cNvPr id="7" name="Rectangle 15"/>
          <p:cNvSpPr>
            <a:spLocks noChangeArrowheads="1"/>
          </p:cNvSpPr>
          <p:nvPr/>
        </p:nvSpPr>
        <p:spPr bwMode="auto">
          <a:xfrm>
            <a:off x="1187624" y="101337"/>
            <a:ext cx="2285255"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【P29】</a:t>
            </a:r>
            <a:endParaRPr lang="ja-JP" altLang="en-US" sz="2600" dirty="0">
              <a:solidFill>
                <a:srgbClr val="0033CC"/>
              </a:solidFill>
            </a:endParaRPr>
          </a:p>
        </p:txBody>
      </p:sp>
      <p:sp>
        <p:nvSpPr>
          <p:cNvPr id="8" name="テキスト ボックス 7"/>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2" name="スライド番号プレースホルダー 1"/>
          <p:cNvSpPr>
            <a:spLocks noGrp="1"/>
          </p:cNvSpPr>
          <p:nvPr>
            <p:ph type="sldNum" sz="quarter" idx="12"/>
          </p:nvPr>
        </p:nvSpPr>
        <p:spPr/>
        <p:txBody>
          <a:bodyPr/>
          <a:lstStyle/>
          <a:p>
            <a:r>
              <a:rPr lang="en-US" altLang="ja-JP" dirty="0">
                <a:solidFill>
                  <a:prstClr val="black">
                    <a:tint val="75000"/>
                  </a:prstClr>
                </a:solidFill>
              </a:rPr>
              <a:t>5</a:t>
            </a:r>
            <a:endParaRPr lang="ja-JP" altLang="en-US" dirty="0">
              <a:solidFill>
                <a:prstClr val="black">
                  <a:tint val="75000"/>
                </a:prstClr>
              </a:solidFill>
            </a:endParaRPr>
          </a:p>
        </p:txBody>
      </p:sp>
      <p:pic>
        <p:nvPicPr>
          <p:cNvPr id="9" name="図 8"/>
          <p:cNvPicPr>
            <a:picLocks noChangeAspect="1"/>
          </p:cNvPicPr>
          <p:nvPr/>
        </p:nvPicPr>
        <p:blipFill rotWithShape="1">
          <a:blip r:embed="rId3"/>
          <a:srcRect t="68162"/>
          <a:stretch/>
        </p:blipFill>
        <p:spPr>
          <a:xfrm>
            <a:off x="4783422" y="1461000"/>
            <a:ext cx="4044650" cy="1646379"/>
          </a:xfrm>
          <a:prstGeom prst="rect">
            <a:avLst/>
          </a:prstGeom>
        </p:spPr>
      </p:pic>
      <p:sp>
        <p:nvSpPr>
          <p:cNvPr id="14" name="AutoShape 6"/>
          <p:cNvSpPr>
            <a:spLocks noChangeArrowheads="1"/>
          </p:cNvSpPr>
          <p:nvPr/>
        </p:nvSpPr>
        <p:spPr bwMode="auto">
          <a:xfrm>
            <a:off x="256091" y="1004850"/>
            <a:ext cx="8708397" cy="730167"/>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94512" tIns="47256" rIns="94512" bIns="47256"/>
          <a:lstStyle/>
          <a:p>
            <a:pPr>
              <a:spcBef>
                <a:spcPts val="620"/>
              </a:spcBef>
            </a:pPr>
            <a:r>
              <a:rPr lang="ja-JP" altLang="en-US" sz="2400" b="0" dirty="0" smtClean="0">
                <a:latin typeface="ＤＦＧ平成丸ゴシック体W4" pitchFamily="50" charset="-128"/>
                <a:ea typeface="ＤＦＧ平成丸ゴシック体W4" pitchFamily="50" charset="-128"/>
              </a:rPr>
              <a:t>○　</a:t>
            </a:r>
            <a:r>
              <a:rPr lang="ja-JP" altLang="en-US" sz="2400" b="0" dirty="0" smtClean="0">
                <a:latin typeface="+mn-ea"/>
                <a:ea typeface="+mn-ea"/>
              </a:rPr>
              <a:t>検定料と登録教科数に相違がある場合の取扱い</a:t>
            </a:r>
            <a:endParaRPr lang="ja-JP" altLang="en-US" sz="2400" b="0" dirty="0">
              <a:latin typeface="+mn-ea"/>
              <a:ea typeface="+mn-ea"/>
            </a:endParaRPr>
          </a:p>
        </p:txBody>
      </p:sp>
      <p:sp>
        <p:nvSpPr>
          <p:cNvPr id="11" name="正方形/長方形 10"/>
          <p:cNvSpPr/>
          <p:nvPr/>
        </p:nvSpPr>
        <p:spPr>
          <a:xfrm>
            <a:off x="4788024" y="2492846"/>
            <a:ext cx="4013224" cy="292782"/>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lIns="94503" tIns="47251" rIns="94503" bIns="47251" rtlCol="0" anchor="ctr"/>
          <a:lstStyle/>
          <a:p>
            <a:pPr algn="ctr"/>
            <a:endParaRPr kumimoji="1" lang="ja-JP" altLang="en-US"/>
          </a:p>
        </p:txBody>
      </p:sp>
      <p:pic>
        <p:nvPicPr>
          <p:cNvPr id="10" name="図 9"/>
          <p:cNvPicPr>
            <a:picLocks noChangeAspect="1"/>
          </p:cNvPicPr>
          <p:nvPr/>
        </p:nvPicPr>
        <p:blipFill>
          <a:blip r:embed="rId4"/>
          <a:stretch>
            <a:fillRect/>
          </a:stretch>
        </p:blipFill>
        <p:spPr>
          <a:xfrm>
            <a:off x="251520" y="3209532"/>
            <a:ext cx="8576552" cy="2938334"/>
          </a:xfrm>
          <a:prstGeom prst="rect">
            <a:avLst/>
          </a:prstGeom>
        </p:spPr>
      </p:pic>
    </p:spTree>
    <p:extLst>
      <p:ext uri="{BB962C8B-B14F-4D97-AF65-F5344CB8AC3E}">
        <p14:creationId xmlns:p14="http://schemas.microsoft.com/office/powerpoint/2010/main" val="4644485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6372199" y="2996952"/>
            <a:ext cx="2592289" cy="31683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endParaRPr kumimoji="1" lang="ja-JP" altLang="en-US"/>
          </a:p>
        </p:txBody>
      </p:sp>
      <p:sp>
        <p:nvSpPr>
          <p:cNvPr id="21" name="AutoShape 6"/>
          <p:cNvSpPr>
            <a:spLocks noChangeArrowheads="1"/>
          </p:cNvSpPr>
          <p:nvPr/>
        </p:nvSpPr>
        <p:spPr bwMode="auto">
          <a:xfrm>
            <a:off x="179511" y="1700808"/>
            <a:ext cx="8784977" cy="4464496"/>
          </a:xfrm>
          <a:prstGeom prst="roundRect">
            <a:avLst>
              <a:gd name="adj" fmla="val 0"/>
            </a:avLst>
          </a:prstGeom>
          <a:noFill/>
          <a:ln>
            <a:noFill/>
          </a:ln>
          <a:extLst/>
        </p:spPr>
        <p:txBody>
          <a:bodyPr lIns="94512" tIns="47256" rIns="94512" bIns="47256"/>
          <a:lstStyle/>
          <a:p>
            <a:pPr algn="ctr">
              <a:spcBef>
                <a:spcPts val="620"/>
              </a:spcBef>
            </a:pPr>
            <a:r>
              <a:rPr lang="ja-JP" altLang="en-US" sz="2200" b="0" dirty="0" smtClean="0">
                <a:latin typeface="+mn-ea"/>
                <a:ea typeface="+mn-ea"/>
              </a:rPr>
              <a:t>「</a:t>
            </a:r>
            <a:r>
              <a:rPr lang="en-US" altLang="ja-JP" sz="2200" b="0" dirty="0" smtClean="0">
                <a:latin typeface="+mn-ea"/>
                <a:ea typeface="+mn-ea"/>
              </a:rPr>
              <a:t>2</a:t>
            </a:r>
            <a:r>
              <a:rPr lang="ja-JP" altLang="en-US" sz="2200" b="0" dirty="0" smtClean="0">
                <a:latin typeface="+mn-ea"/>
                <a:ea typeface="+mn-ea"/>
              </a:rPr>
              <a:t>教科以下　→　</a:t>
            </a:r>
            <a:r>
              <a:rPr lang="en-US" altLang="ja-JP" sz="2200" b="0" dirty="0" smtClean="0">
                <a:latin typeface="+mn-ea"/>
                <a:ea typeface="+mn-ea"/>
              </a:rPr>
              <a:t>3</a:t>
            </a:r>
            <a:r>
              <a:rPr lang="ja-JP" altLang="en-US" sz="2200" b="0" dirty="0" smtClean="0">
                <a:latin typeface="+mn-ea"/>
                <a:ea typeface="+mn-ea"/>
              </a:rPr>
              <a:t>教科以上」，「</a:t>
            </a:r>
            <a:r>
              <a:rPr lang="en-US" altLang="ja-JP" sz="2200" b="0" dirty="0" smtClean="0">
                <a:latin typeface="+mn-ea"/>
                <a:ea typeface="+mn-ea"/>
              </a:rPr>
              <a:t>3</a:t>
            </a:r>
            <a:r>
              <a:rPr lang="ja-JP" altLang="en-US" sz="2200" b="0" dirty="0" smtClean="0">
                <a:latin typeface="+mn-ea"/>
                <a:ea typeface="+mn-ea"/>
              </a:rPr>
              <a:t>教科以上　→　</a:t>
            </a:r>
            <a:r>
              <a:rPr lang="en-US" altLang="ja-JP" sz="2200" b="0" dirty="0" smtClean="0">
                <a:latin typeface="+mn-ea"/>
                <a:ea typeface="+mn-ea"/>
              </a:rPr>
              <a:t>2</a:t>
            </a:r>
            <a:r>
              <a:rPr lang="ja-JP" altLang="en-US" sz="2200" b="0" dirty="0" smtClean="0">
                <a:latin typeface="+mn-ea"/>
                <a:ea typeface="+mn-ea"/>
              </a:rPr>
              <a:t>教科以下」</a:t>
            </a:r>
            <a:endParaRPr lang="en-US" altLang="ja-JP" sz="2200" b="0" dirty="0">
              <a:latin typeface="+mn-ea"/>
              <a:ea typeface="+mn-ea"/>
            </a:endParaRPr>
          </a:p>
          <a:p>
            <a:pPr algn="ctr">
              <a:spcBef>
                <a:spcPts val="620"/>
              </a:spcBef>
            </a:pPr>
            <a:endParaRPr lang="en-US" altLang="ja-JP" sz="1600" b="0" dirty="0" smtClean="0">
              <a:latin typeface="+mn-ea"/>
              <a:ea typeface="+mn-ea"/>
            </a:endParaRPr>
          </a:p>
          <a:p>
            <a:pPr>
              <a:spcBef>
                <a:spcPts val="620"/>
              </a:spcBef>
            </a:pPr>
            <a:r>
              <a:rPr lang="ja-JP" altLang="en-US" sz="2200" b="0" dirty="0" smtClean="0">
                <a:latin typeface="+mn-ea"/>
                <a:ea typeface="+mn-ea"/>
              </a:rPr>
              <a:t>  </a:t>
            </a:r>
            <a:r>
              <a:rPr lang="ja-JP" altLang="en-US" sz="2200" b="0" dirty="0" smtClean="0">
                <a:solidFill>
                  <a:srgbClr val="FF0000"/>
                </a:solidFill>
                <a:latin typeface="+mn-ea"/>
                <a:ea typeface="+mn-ea"/>
              </a:rPr>
              <a:t>○</a:t>
            </a:r>
            <a:r>
              <a:rPr lang="ja-JP" altLang="en-US" sz="2200" b="0" dirty="0" smtClean="0">
                <a:latin typeface="+mn-ea"/>
                <a:ea typeface="+mn-ea"/>
              </a:rPr>
              <a:t>　</a:t>
            </a:r>
            <a:r>
              <a:rPr lang="ja-JP" altLang="en-US" sz="2200" b="0" u="sng" dirty="0" smtClean="0">
                <a:solidFill>
                  <a:srgbClr val="FF0000"/>
                </a:solidFill>
                <a:latin typeface="+mn-ea"/>
                <a:ea typeface="+mn-ea"/>
              </a:rPr>
              <a:t>改めて変更後の検定料を払い込み，最初に払い込んだ検定料は</a:t>
            </a:r>
            <a:endParaRPr lang="en-US" altLang="ja-JP" sz="2200" b="0" u="sng" dirty="0" smtClean="0">
              <a:solidFill>
                <a:srgbClr val="FF0000"/>
              </a:solidFill>
              <a:latin typeface="+mn-ea"/>
              <a:ea typeface="+mn-ea"/>
            </a:endParaRPr>
          </a:p>
          <a:p>
            <a:pPr>
              <a:spcBef>
                <a:spcPts val="620"/>
              </a:spcBef>
              <a:spcAft>
                <a:spcPts val="1200"/>
              </a:spcAft>
            </a:pPr>
            <a:r>
              <a:rPr lang="ja-JP" altLang="en-US" sz="2200" b="0" dirty="0" smtClean="0">
                <a:solidFill>
                  <a:srgbClr val="FF0000"/>
                </a:solidFill>
                <a:latin typeface="+mn-ea"/>
                <a:ea typeface="+mn-ea"/>
              </a:rPr>
              <a:t>　　</a:t>
            </a:r>
            <a:r>
              <a:rPr lang="ja-JP" altLang="en-US" sz="2200" b="0" u="sng" dirty="0" smtClean="0">
                <a:solidFill>
                  <a:srgbClr val="FF0000"/>
                </a:solidFill>
                <a:latin typeface="+mn-ea"/>
                <a:ea typeface="+mn-ea"/>
              </a:rPr>
              <a:t>別途，返還請求してください。</a:t>
            </a:r>
            <a:r>
              <a:rPr lang="ja-JP" altLang="en-US" sz="2200" b="0" dirty="0" smtClean="0">
                <a:solidFill>
                  <a:srgbClr val="FF0000"/>
                </a:solidFill>
                <a:latin typeface="+mn-ea"/>
                <a:ea typeface="+mn-ea"/>
              </a:rPr>
              <a:t>　　</a:t>
            </a:r>
            <a:endParaRPr lang="en-US" altLang="ja-JP" sz="2200" b="0" dirty="0" smtClean="0">
              <a:solidFill>
                <a:srgbClr val="FF0000"/>
              </a:solidFill>
              <a:latin typeface="+mn-ea"/>
              <a:ea typeface="+mn-ea"/>
            </a:endParaRPr>
          </a:p>
          <a:p>
            <a:pPr>
              <a:spcBef>
                <a:spcPts val="620"/>
              </a:spcBef>
            </a:pPr>
            <a:r>
              <a:rPr lang="ja-JP" altLang="en-US" sz="2200" b="0" dirty="0" smtClean="0">
                <a:latin typeface="+mn-ea"/>
                <a:ea typeface="+mn-ea"/>
              </a:rPr>
              <a:t>　○　返還請求は</a:t>
            </a:r>
            <a:r>
              <a:rPr lang="ja-JP" altLang="en-US" sz="2200" b="0" dirty="0">
                <a:latin typeface="+mn-ea"/>
                <a:ea typeface="+mn-ea"/>
              </a:rPr>
              <a:t>，「検定料等返還請求書」を大学</a:t>
            </a:r>
            <a:r>
              <a:rPr lang="ja-JP" altLang="en-US" sz="2200" b="0" dirty="0" smtClean="0">
                <a:latin typeface="+mn-ea"/>
                <a:ea typeface="+mn-ea"/>
              </a:rPr>
              <a:t>入試センターのホー</a:t>
            </a:r>
            <a:endParaRPr lang="en-US" altLang="ja-JP" sz="2200" b="0" dirty="0" smtClean="0">
              <a:latin typeface="+mn-ea"/>
              <a:ea typeface="+mn-ea"/>
            </a:endParaRPr>
          </a:p>
          <a:p>
            <a:pPr>
              <a:spcBef>
                <a:spcPts val="620"/>
              </a:spcBef>
            </a:pPr>
            <a:r>
              <a:rPr lang="ja-JP" altLang="en-US" sz="2200" b="0" dirty="0" smtClean="0">
                <a:latin typeface="+mn-ea"/>
                <a:ea typeface="+mn-ea"/>
              </a:rPr>
              <a:t>　　ムページ （</a:t>
            </a:r>
            <a:r>
              <a:rPr lang="en-US" altLang="ja-JP" sz="2200" b="0" dirty="0" smtClean="0">
                <a:latin typeface="+mn-ea"/>
                <a:ea typeface="+mn-ea"/>
              </a:rPr>
              <a:t>https://www.dnc.ac.jp/</a:t>
            </a:r>
            <a:r>
              <a:rPr lang="ja-JP" altLang="en-US" sz="2200" b="0" dirty="0" smtClean="0">
                <a:latin typeface="+mn-ea"/>
                <a:ea typeface="+mn-ea"/>
              </a:rPr>
              <a:t>）からダウンロード</a:t>
            </a:r>
            <a:r>
              <a:rPr lang="ja-JP" altLang="en-US" sz="2200" b="0" dirty="0">
                <a:latin typeface="+mn-ea"/>
                <a:ea typeface="+mn-ea"/>
              </a:rPr>
              <a:t>して，必要</a:t>
            </a:r>
            <a:r>
              <a:rPr lang="ja-JP" altLang="en-US" sz="2200" b="0" dirty="0" smtClean="0">
                <a:latin typeface="+mn-ea"/>
                <a:ea typeface="+mn-ea"/>
              </a:rPr>
              <a:t>事項</a:t>
            </a:r>
            <a:endParaRPr lang="en-US" altLang="ja-JP" sz="2200" b="0" dirty="0" smtClean="0">
              <a:latin typeface="+mn-ea"/>
              <a:ea typeface="+mn-ea"/>
            </a:endParaRPr>
          </a:p>
          <a:p>
            <a:pPr>
              <a:spcBef>
                <a:spcPts val="620"/>
              </a:spcBef>
              <a:spcAft>
                <a:spcPts val="1200"/>
              </a:spcAft>
            </a:pPr>
            <a:r>
              <a:rPr lang="ja-JP" altLang="en-US" sz="2200" b="0" dirty="0" smtClean="0">
                <a:latin typeface="+mn-ea"/>
                <a:ea typeface="+mn-ea"/>
              </a:rPr>
              <a:t>　　を</a:t>
            </a:r>
            <a:r>
              <a:rPr lang="ja-JP" altLang="en-US" sz="2200" b="0" dirty="0">
                <a:latin typeface="+mn-ea"/>
                <a:ea typeface="+mn-ea"/>
              </a:rPr>
              <a:t>記入の</a:t>
            </a:r>
            <a:r>
              <a:rPr lang="ja-JP" altLang="en-US" sz="2200" b="0" dirty="0" smtClean="0">
                <a:latin typeface="+mn-ea"/>
                <a:ea typeface="+mn-ea"/>
              </a:rPr>
              <a:t>うえ，大学入試</a:t>
            </a:r>
            <a:r>
              <a:rPr lang="ja-JP" altLang="en-US" sz="2200" b="0" dirty="0">
                <a:latin typeface="+mn-ea"/>
                <a:ea typeface="+mn-ea"/>
              </a:rPr>
              <a:t>センターに提出して</a:t>
            </a:r>
            <a:r>
              <a:rPr lang="ja-JP" altLang="en-US" sz="2200" b="0" dirty="0" smtClean="0">
                <a:latin typeface="+mn-ea"/>
                <a:ea typeface="+mn-ea"/>
              </a:rPr>
              <a:t>ください。</a:t>
            </a:r>
            <a:r>
              <a:rPr lang="ja-JP" altLang="en-US" sz="2200" b="0" dirty="0">
                <a:latin typeface="+mn-ea"/>
              </a:rPr>
              <a:t>　</a:t>
            </a:r>
            <a:endParaRPr lang="en-US" altLang="ja-JP" sz="2200" b="0" dirty="0" smtClean="0">
              <a:latin typeface="+mn-ea"/>
            </a:endParaRPr>
          </a:p>
          <a:p>
            <a:pPr>
              <a:spcBef>
                <a:spcPts val="620"/>
              </a:spcBef>
            </a:pPr>
            <a:r>
              <a:rPr lang="ja-JP" altLang="en-US" sz="2200" b="0" dirty="0">
                <a:latin typeface="+mn-ea"/>
              </a:rPr>
              <a:t>　</a:t>
            </a:r>
            <a:r>
              <a:rPr lang="ja-JP" altLang="en-US" sz="2200" b="0" dirty="0" smtClean="0">
                <a:latin typeface="+mn-ea"/>
              </a:rPr>
              <a:t>○　検定料の返還時期は，令和</a:t>
            </a:r>
            <a:r>
              <a:rPr lang="ja-JP" altLang="en-US" sz="2200" b="0" dirty="0">
                <a:latin typeface="+mn-ea"/>
              </a:rPr>
              <a:t>４年２月中旬以降を</a:t>
            </a:r>
            <a:r>
              <a:rPr lang="ja-JP" altLang="en-US" sz="2200" b="0" dirty="0" smtClean="0">
                <a:latin typeface="+mn-ea"/>
              </a:rPr>
              <a:t>予定しています。</a:t>
            </a:r>
            <a:endParaRPr lang="en-US" altLang="ja-JP" sz="2200" b="0" dirty="0">
              <a:latin typeface="+mn-ea"/>
            </a:endParaRPr>
          </a:p>
          <a:p>
            <a:pPr>
              <a:spcBef>
                <a:spcPts val="620"/>
              </a:spcBef>
            </a:pPr>
            <a:endParaRPr lang="en-US" altLang="ja-JP" sz="2000" b="0" dirty="0">
              <a:latin typeface="+mn-ea"/>
              <a:ea typeface="+mn-ea"/>
            </a:endParaRPr>
          </a:p>
        </p:txBody>
      </p:sp>
      <p:sp>
        <p:nvSpPr>
          <p:cNvPr id="24" name="Rectangle 5"/>
          <p:cNvSpPr>
            <a:spLocks noChangeArrowheads="1"/>
          </p:cNvSpPr>
          <p:nvPr/>
        </p:nvSpPr>
        <p:spPr bwMode="auto">
          <a:xfrm>
            <a:off x="1137830" y="1028492"/>
            <a:ext cx="7168677"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spcBef>
                <a:spcPct val="0"/>
              </a:spcBef>
            </a:pPr>
            <a:r>
              <a:rPr lang="en-US" altLang="ja-JP" sz="2400" dirty="0" smtClean="0">
                <a:latin typeface="+mn-ea"/>
                <a:ea typeface="+mn-ea"/>
              </a:rPr>
              <a:t>※</a:t>
            </a:r>
            <a:r>
              <a:rPr lang="ja-JP" altLang="en-US" sz="2400" dirty="0" smtClean="0">
                <a:latin typeface="+mn-ea"/>
                <a:ea typeface="+mn-ea"/>
              </a:rPr>
              <a:t>　登録教科の訂正により検定料が変更となる場合</a:t>
            </a:r>
            <a:endParaRPr lang="en-US" altLang="ja-JP" sz="2400" dirty="0">
              <a:latin typeface="+mn-ea"/>
              <a:ea typeface="+mn-ea"/>
            </a:endParaRPr>
          </a:p>
        </p:txBody>
      </p:sp>
      <p:sp>
        <p:nvSpPr>
          <p:cNvPr id="26" name="テキスト ボックス 25"/>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28" name="Rectangle 15"/>
          <p:cNvSpPr>
            <a:spLocks noChangeArrowheads="1"/>
          </p:cNvSpPr>
          <p:nvPr/>
        </p:nvSpPr>
        <p:spPr bwMode="auto">
          <a:xfrm>
            <a:off x="1187624" y="101337"/>
            <a:ext cx="316835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【P25</a:t>
            </a:r>
            <a:r>
              <a:rPr lang="ja-JP" altLang="en-US" sz="2600" dirty="0" smtClean="0"/>
              <a:t>・</a:t>
            </a:r>
            <a:r>
              <a:rPr lang="en-US" altLang="ja-JP" sz="2600" dirty="0" smtClean="0"/>
              <a:t>26】</a:t>
            </a:r>
            <a:endParaRPr lang="ja-JP" altLang="en-US" sz="2600" dirty="0">
              <a:solidFill>
                <a:srgbClr val="0033CC"/>
              </a:solidFill>
            </a:endParaRPr>
          </a:p>
        </p:txBody>
      </p:sp>
      <p:sp>
        <p:nvSpPr>
          <p:cNvPr id="2" name="スライド番号プレースホルダー 1"/>
          <p:cNvSpPr>
            <a:spLocks noGrp="1"/>
          </p:cNvSpPr>
          <p:nvPr>
            <p:ph type="sldNum" sz="quarter" idx="12"/>
          </p:nvPr>
        </p:nvSpPr>
        <p:spPr/>
        <p:txBody>
          <a:bodyPr/>
          <a:lstStyle/>
          <a:p>
            <a:r>
              <a:rPr lang="en-US" altLang="ja-JP" dirty="0" smtClean="0">
                <a:solidFill>
                  <a:prstClr val="black">
                    <a:tint val="75000"/>
                  </a:prstClr>
                </a:solidFill>
              </a:rPr>
              <a:t>6</a:t>
            </a:r>
            <a:endParaRPr lang="ja-JP" altLang="en-US" dirty="0">
              <a:solidFill>
                <a:prstClr val="black">
                  <a:tint val="75000"/>
                </a:prstClr>
              </a:solidFill>
            </a:endParaRPr>
          </a:p>
        </p:txBody>
      </p:sp>
    </p:spTree>
    <p:extLst>
      <p:ext uri="{BB962C8B-B14F-4D97-AF65-F5344CB8AC3E}">
        <p14:creationId xmlns:p14="http://schemas.microsoft.com/office/powerpoint/2010/main" val="257566105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5"/>
          <p:cNvSpPr>
            <a:spLocks noChangeArrowheads="1"/>
          </p:cNvSpPr>
          <p:nvPr/>
        </p:nvSpPr>
        <p:spPr bwMode="auto">
          <a:xfrm>
            <a:off x="352433" y="1113906"/>
            <a:ext cx="4507600" cy="514894"/>
          </a:xfrm>
          <a:prstGeom prst="roundRect">
            <a:avLst>
              <a:gd name="adj" fmla="val 24537"/>
            </a:avLst>
          </a:prstGeom>
          <a:solidFill>
            <a:srgbClr val="FFC000"/>
          </a:solidFill>
          <a:ln w="28575">
            <a:solidFill>
              <a:srgbClr val="FF6600"/>
            </a:solidFill>
          </a:ln>
          <a:extLst/>
        </p:spPr>
        <p:txBody>
          <a:bodyPr anchor="b"/>
          <a:lstStyle/>
          <a:p>
            <a:pPr>
              <a:spcBef>
                <a:spcPct val="0"/>
              </a:spcBef>
            </a:pPr>
            <a:r>
              <a:rPr lang="ja-JP" altLang="en-US" sz="2400" dirty="0">
                <a:latin typeface="+mn-ea"/>
              </a:rPr>
              <a:t>登録教科等</a:t>
            </a:r>
            <a:r>
              <a:rPr lang="ja-JP" altLang="en-US" sz="2400" dirty="0" smtClean="0">
                <a:latin typeface="+mn-ea"/>
              </a:rPr>
              <a:t>訂正届</a:t>
            </a:r>
            <a:endParaRPr lang="en-US" altLang="ja-JP" sz="2400" dirty="0">
              <a:latin typeface="+mn-ea"/>
            </a:endParaRPr>
          </a:p>
        </p:txBody>
      </p:sp>
      <p:sp>
        <p:nvSpPr>
          <p:cNvPr id="8" name="正方形/長方形 7"/>
          <p:cNvSpPr/>
          <p:nvPr/>
        </p:nvSpPr>
        <p:spPr>
          <a:xfrm>
            <a:off x="6372199" y="2996952"/>
            <a:ext cx="2592289" cy="31683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endParaRPr kumimoji="1" lang="ja-JP" altLang="en-US"/>
          </a:p>
        </p:txBody>
      </p:sp>
      <p:sp>
        <p:nvSpPr>
          <p:cNvPr id="9" name="AutoShape 6"/>
          <p:cNvSpPr>
            <a:spLocks noChangeArrowheads="1"/>
          </p:cNvSpPr>
          <p:nvPr/>
        </p:nvSpPr>
        <p:spPr bwMode="auto">
          <a:xfrm>
            <a:off x="438962" y="1772816"/>
            <a:ext cx="4548295" cy="3960440"/>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94512" tIns="47256" rIns="94512" bIns="47256"/>
          <a:lstStyle/>
          <a:p>
            <a:pPr>
              <a:spcBef>
                <a:spcPts val="620"/>
              </a:spcBef>
            </a:pPr>
            <a:r>
              <a:rPr lang="ja-JP" altLang="en-US" sz="2000" b="0" dirty="0" smtClean="0">
                <a:latin typeface="+mn-ea"/>
              </a:rPr>
              <a:t>○　「</a:t>
            </a:r>
            <a:r>
              <a:rPr lang="ja-JP" altLang="en-US" sz="2000" b="0" dirty="0">
                <a:latin typeface="+mn-ea"/>
              </a:rPr>
              <a:t>登録教科等訂正届」は</a:t>
            </a:r>
            <a:r>
              <a:rPr lang="ja-JP" altLang="en-US" sz="2000" b="0" u="sng" dirty="0">
                <a:solidFill>
                  <a:srgbClr val="FF0000"/>
                </a:solidFill>
              </a:rPr>
              <a:t>訂正</a:t>
            </a:r>
            <a:r>
              <a:rPr lang="ja-JP" altLang="en-US" sz="2000" b="0" u="sng" dirty="0" smtClean="0">
                <a:solidFill>
                  <a:srgbClr val="FF0000"/>
                </a:solidFill>
              </a:rPr>
              <a:t>する</a:t>
            </a:r>
            <a:endParaRPr lang="en-US" altLang="ja-JP" sz="2000" b="0" u="sng" dirty="0" smtClean="0">
              <a:solidFill>
                <a:srgbClr val="FF0000"/>
              </a:solidFill>
            </a:endParaRPr>
          </a:p>
          <a:p>
            <a:pPr>
              <a:spcBef>
                <a:spcPts val="620"/>
              </a:spcBef>
            </a:pPr>
            <a:r>
              <a:rPr lang="ja-JP" altLang="en-US" sz="2000" b="0" dirty="0">
                <a:solidFill>
                  <a:srgbClr val="FF0000"/>
                </a:solidFill>
              </a:rPr>
              <a:t>　</a:t>
            </a:r>
            <a:r>
              <a:rPr lang="ja-JP" altLang="en-US" sz="2000" b="0" dirty="0" smtClean="0">
                <a:solidFill>
                  <a:srgbClr val="FF0000"/>
                </a:solidFill>
              </a:rPr>
              <a:t> </a:t>
            </a:r>
            <a:r>
              <a:rPr lang="ja-JP" altLang="en-US" sz="2000" b="0" u="sng" dirty="0" smtClean="0">
                <a:solidFill>
                  <a:srgbClr val="FF0000"/>
                </a:solidFill>
              </a:rPr>
              <a:t>箇所</a:t>
            </a:r>
            <a:r>
              <a:rPr lang="ja-JP" altLang="en-US" sz="2000" b="0" u="sng" dirty="0">
                <a:solidFill>
                  <a:srgbClr val="FF0000"/>
                </a:solidFill>
              </a:rPr>
              <a:t>のみ</a:t>
            </a:r>
            <a:r>
              <a:rPr lang="ja-JP" altLang="en-US" sz="2000" b="0" u="sng" dirty="0" smtClean="0">
                <a:solidFill>
                  <a:srgbClr val="FF0000"/>
                </a:solidFill>
              </a:rPr>
              <a:t>記入。</a:t>
            </a:r>
            <a:endParaRPr lang="en-US" altLang="ja-JP" sz="2000" b="0" u="sng" dirty="0" smtClean="0">
              <a:solidFill>
                <a:srgbClr val="FF0000"/>
              </a:solidFill>
            </a:endParaRPr>
          </a:p>
          <a:p>
            <a:pPr>
              <a:spcBef>
                <a:spcPts val="620"/>
              </a:spcBef>
            </a:pPr>
            <a:endParaRPr lang="en-US" altLang="ja-JP" sz="2000" b="0" u="sng" dirty="0" smtClean="0">
              <a:solidFill>
                <a:srgbClr val="FF0000"/>
              </a:solidFill>
            </a:endParaRPr>
          </a:p>
          <a:p>
            <a:pPr>
              <a:spcBef>
                <a:spcPts val="620"/>
              </a:spcBef>
            </a:pPr>
            <a:r>
              <a:rPr lang="ja-JP" altLang="en-US" sz="2000" b="0" dirty="0" smtClean="0">
                <a:latin typeface="+mn-ea"/>
                <a:ea typeface="+mn-ea"/>
              </a:rPr>
              <a:t>○　確認はがき貼り付け</a:t>
            </a:r>
            <a:r>
              <a:rPr lang="ja-JP" altLang="en-US" sz="2000" b="0" dirty="0">
                <a:latin typeface="+mn-ea"/>
                <a:ea typeface="+mn-ea"/>
              </a:rPr>
              <a:t>欄に「確認</a:t>
            </a:r>
            <a:r>
              <a:rPr lang="ja-JP" altLang="en-US" sz="2000" b="0" dirty="0" smtClean="0">
                <a:latin typeface="+mn-ea"/>
                <a:ea typeface="+mn-ea"/>
              </a:rPr>
              <a:t>は</a:t>
            </a:r>
            <a:endParaRPr lang="en-US" altLang="ja-JP" sz="2000" b="0" dirty="0" smtClean="0">
              <a:latin typeface="+mn-ea"/>
              <a:ea typeface="+mn-ea"/>
            </a:endParaRPr>
          </a:p>
          <a:p>
            <a:pPr>
              <a:spcBef>
                <a:spcPts val="620"/>
              </a:spcBef>
            </a:pPr>
            <a:r>
              <a:rPr lang="ja-JP" altLang="en-US" sz="2000" b="0" dirty="0" smtClean="0">
                <a:latin typeface="+mn-ea"/>
                <a:ea typeface="+mn-ea"/>
              </a:rPr>
              <a:t>　 がき</a:t>
            </a:r>
            <a:r>
              <a:rPr lang="ja-JP" altLang="en-US" sz="2000" b="0" dirty="0">
                <a:latin typeface="+mn-ea"/>
              </a:rPr>
              <a:t>」</a:t>
            </a:r>
            <a:r>
              <a:rPr lang="ja-JP" altLang="en-US" sz="2000" b="0" dirty="0" smtClean="0">
                <a:latin typeface="+mn-ea"/>
                <a:ea typeface="+mn-ea"/>
              </a:rPr>
              <a:t>のコピーを貼る。</a:t>
            </a:r>
            <a:endParaRPr lang="en-US" altLang="ja-JP" sz="2000" b="0" dirty="0">
              <a:latin typeface="+mn-ea"/>
              <a:ea typeface="+mn-ea"/>
            </a:endParaRPr>
          </a:p>
          <a:p>
            <a:pPr>
              <a:spcBef>
                <a:spcPts val="620"/>
              </a:spcBef>
            </a:pPr>
            <a:endParaRPr lang="en-US" altLang="ja-JP" sz="2000" b="0" dirty="0" smtClean="0">
              <a:latin typeface="+mn-ea"/>
              <a:ea typeface="+mn-ea"/>
            </a:endParaRPr>
          </a:p>
          <a:p>
            <a:pPr>
              <a:spcBef>
                <a:spcPts val="620"/>
              </a:spcBef>
            </a:pPr>
            <a:r>
              <a:rPr lang="ja-JP" altLang="en-US" sz="2000" b="0" dirty="0" smtClean="0">
                <a:latin typeface="+mn-ea"/>
                <a:ea typeface="+mn-ea"/>
              </a:rPr>
              <a:t>○　必ず</a:t>
            </a:r>
            <a:r>
              <a:rPr lang="ja-JP" altLang="en-US" sz="2000" b="0" dirty="0">
                <a:latin typeface="+mn-ea"/>
                <a:ea typeface="+mn-ea"/>
              </a:rPr>
              <a:t>コピーを</a:t>
            </a:r>
            <a:r>
              <a:rPr lang="ja-JP" altLang="en-US" sz="2000" b="0" dirty="0" smtClean="0">
                <a:latin typeface="+mn-ea"/>
                <a:ea typeface="+mn-ea"/>
              </a:rPr>
              <a:t>取って保管。</a:t>
            </a:r>
            <a:endParaRPr lang="en-US" altLang="ja-JP" sz="2000" b="0" dirty="0" smtClean="0">
              <a:latin typeface="+mn-ea"/>
              <a:ea typeface="+mn-ea"/>
            </a:endParaRPr>
          </a:p>
          <a:p>
            <a:pPr>
              <a:spcBef>
                <a:spcPts val="620"/>
              </a:spcBef>
            </a:pPr>
            <a:endParaRPr lang="en-US" altLang="ja-JP" sz="2000" b="0" u="sng" dirty="0" smtClean="0">
              <a:solidFill>
                <a:srgbClr val="FF0000"/>
              </a:solidFill>
            </a:endParaRPr>
          </a:p>
          <a:p>
            <a:pPr marL="1168400" algn="ctr">
              <a:lnSpc>
                <a:spcPct val="200000"/>
              </a:lnSpc>
              <a:spcBef>
                <a:spcPts val="620"/>
              </a:spcBef>
            </a:pPr>
            <a:r>
              <a:rPr lang="ja-JP" altLang="en-US" sz="2000" b="0" u="sng" dirty="0" smtClean="0">
                <a:solidFill>
                  <a:srgbClr val="FF0000"/>
                </a:solidFill>
              </a:rPr>
              <a:t>締切：</a:t>
            </a:r>
            <a:r>
              <a:rPr lang="en-US" altLang="ja-JP" sz="2000" b="0" u="sng" dirty="0" smtClean="0">
                <a:solidFill>
                  <a:srgbClr val="FF0000"/>
                </a:solidFill>
              </a:rPr>
              <a:t>11</a:t>
            </a:r>
            <a:r>
              <a:rPr lang="ja-JP" altLang="en-US" sz="2000" b="0" u="sng" dirty="0" smtClean="0">
                <a:solidFill>
                  <a:srgbClr val="FF0000"/>
                </a:solidFill>
              </a:rPr>
              <a:t>月</a:t>
            </a:r>
            <a:r>
              <a:rPr lang="en-US" altLang="ja-JP" sz="2000" b="0" u="sng" dirty="0" smtClean="0">
                <a:solidFill>
                  <a:srgbClr val="FF0000"/>
                </a:solidFill>
              </a:rPr>
              <a:t>4</a:t>
            </a:r>
            <a:r>
              <a:rPr lang="ja-JP" altLang="en-US" sz="2000" b="0" u="sng" dirty="0" smtClean="0">
                <a:solidFill>
                  <a:srgbClr val="FF0000"/>
                </a:solidFill>
              </a:rPr>
              <a:t>日（木）消印有効</a:t>
            </a:r>
            <a:endParaRPr lang="en-US" altLang="ja-JP" sz="2000" b="0" u="sng" dirty="0">
              <a:solidFill>
                <a:srgbClr val="FF0000"/>
              </a:solidFill>
            </a:endParaRPr>
          </a:p>
        </p:txBody>
      </p:sp>
      <p:sp>
        <p:nvSpPr>
          <p:cNvPr id="11" name="Rectangle 15"/>
          <p:cNvSpPr>
            <a:spLocks noChangeArrowheads="1"/>
          </p:cNvSpPr>
          <p:nvPr/>
        </p:nvSpPr>
        <p:spPr bwMode="auto">
          <a:xfrm>
            <a:off x="1187624" y="101337"/>
            <a:ext cx="2285255"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【P30】</a:t>
            </a:r>
            <a:endParaRPr lang="ja-JP" altLang="en-US" sz="2600" dirty="0">
              <a:solidFill>
                <a:srgbClr val="0033CC"/>
              </a:solidFill>
            </a:endParaRPr>
          </a:p>
        </p:txBody>
      </p:sp>
      <p:sp>
        <p:nvSpPr>
          <p:cNvPr id="12" name="テキスト ボックス 11"/>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17" name="スライド番号プレースホルダー 1"/>
          <p:cNvSpPr txBox="1">
            <a:spLocks/>
          </p:cNvSpPr>
          <p:nvPr/>
        </p:nvSpPr>
        <p:spPr bwMode="auto">
          <a:xfrm>
            <a:off x="7055296" y="6419428"/>
            <a:ext cx="1981200" cy="3322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0" sz="1800" b="0" kern="1200">
                <a:solidFill>
                  <a:schemeClr val="tx1"/>
                </a:solidFill>
                <a:latin typeface="Verdana" pitchFamily="34" charset="0"/>
                <a:ea typeface="ＭＳ Ｐゴシック" pitchFamily="50" charset="-128"/>
                <a:cs typeface="+mn-cs"/>
              </a:defRPr>
            </a:lvl1pPr>
            <a:lvl2pPr marL="4572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2pPr>
            <a:lvl3pPr marL="9144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3pPr>
            <a:lvl4pPr marL="13716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4pPr>
            <a:lvl5pPr marL="18288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28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28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28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2800" b="1" kern="1200">
                <a:solidFill>
                  <a:schemeClr val="tx1"/>
                </a:solidFill>
                <a:latin typeface="Arial" charset="0"/>
                <a:ea typeface="ＭＳ Ｐゴシック" pitchFamily="50"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altLang="ja-JP" sz="1800" b="0" i="0" u="none" strike="noStrike" kern="1200" cap="none" spc="0" normalizeH="0" baseline="0" noProof="0" dirty="0">
              <a:ln>
                <a:noFill/>
              </a:ln>
              <a:solidFill>
                <a:srgbClr val="000000"/>
              </a:solidFill>
              <a:effectLst/>
              <a:uLnTx/>
              <a:uFillTx/>
              <a:latin typeface="Verdana" pitchFamily="34" charset="0"/>
              <a:ea typeface="ＭＳ Ｐゴシック" pitchFamily="50" charset="-128"/>
              <a:cs typeface="+mn-cs"/>
            </a:endParaRPr>
          </a:p>
        </p:txBody>
      </p:sp>
      <p:sp>
        <p:nvSpPr>
          <p:cNvPr id="2" name="スライド番号プレースホルダー 1"/>
          <p:cNvSpPr>
            <a:spLocks noGrp="1"/>
          </p:cNvSpPr>
          <p:nvPr>
            <p:ph type="sldNum" sz="quarter" idx="12"/>
          </p:nvPr>
        </p:nvSpPr>
        <p:spPr/>
        <p:txBody>
          <a:bodyPr/>
          <a:lstStyle/>
          <a:p>
            <a:r>
              <a:rPr lang="en-US" altLang="ja-JP" dirty="0" smtClean="0">
                <a:solidFill>
                  <a:prstClr val="black">
                    <a:tint val="75000"/>
                  </a:prstClr>
                </a:solidFill>
              </a:rPr>
              <a:t>7</a:t>
            </a:r>
            <a:endParaRPr lang="ja-JP" altLang="en-US" dirty="0">
              <a:solidFill>
                <a:prstClr val="black">
                  <a:tint val="75000"/>
                </a:prstClr>
              </a:solidFill>
            </a:endParaRPr>
          </a:p>
        </p:txBody>
      </p:sp>
      <p:sp>
        <p:nvSpPr>
          <p:cNvPr id="13" name="Rectangle 7"/>
          <p:cNvSpPr>
            <a:spLocks noChangeArrowheads="1"/>
          </p:cNvSpPr>
          <p:nvPr/>
        </p:nvSpPr>
        <p:spPr bwMode="auto">
          <a:xfrm>
            <a:off x="688322" y="5006974"/>
            <a:ext cx="859342" cy="360039"/>
          </a:xfrm>
          <a:prstGeom prst="rect">
            <a:avLst/>
          </a:prstGeom>
          <a:solidFill>
            <a:srgbClr val="FF0000"/>
          </a:solidFill>
          <a:ln w="76200" algn="ctr">
            <a:solidFill>
              <a:srgbClr val="FF0000"/>
            </a:solidFill>
            <a:miter lim="800000"/>
            <a:headEnd/>
            <a:tailEnd/>
          </a:ln>
        </p:spPr>
        <p:txBody>
          <a:bodyPr wrap="none" anchor="ctr"/>
          <a:lstStyle/>
          <a:p>
            <a:pPr marL="342900" indent="-342900" algn="ctr"/>
            <a:r>
              <a:rPr lang="ja-JP" altLang="en-US" sz="2000" dirty="0">
                <a:solidFill>
                  <a:schemeClr val="bg1"/>
                </a:solidFill>
                <a:latin typeface="+mn-ea"/>
                <a:ea typeface="+mn-ea"/>
              </a:rPr>
              <a:t>重 要</a:t>
            </a:r>
          </a:p>
        </p:txBody>
      </p:sp>
      <p:pic>
        <p:nvPicPr>
          <p:cNvPr id="7" name="図 6" descr="30◎登録教科等訂正届.pdf - Adobe Acrobat Pro DC (32-bit)"/>
          <p:cNvPicPr>
            <a:picLocks noChangeAspect="1"/>
          </p:cNvPicPr>
          <p:nvPr/>
        </p:nvPicPr>
        <p:blipFill rotWithShape="1">
          <a:blip r:embed="rId3">
            <a:extLst>
              <a:ext uri="{28A0092B-C50C-407E-A947-70E740481C1C}">
                <a14:useLocalDpi xmlns:a14="http://schemas.microsoft.com/office/drawing/2010/main" val="0"/>
              </a:ext>
            </a:extLst>
          </a:blip>
          <a:srcRect l="18122" t="14300" r="40523" b="6656"/>
          <a:stretch/>
        </p:blipFill>
        <p:spPr>
          <a:xfrm>
            <a:off x="5302662" y="916966"/>
            <a:ext cx="3346422" cy="5248338"/>
          </a:xfrm>
          <a:prstGeom prst="rect">
            <a:avLst/>
          </a:prstGeom>
        </p:spPr>
      </p:pic>
      <p:cxnSp>
        <p:nvCxnSpPr>
          <p:cNvPr id="15" name="直線矢印コネクタ 6"/>
          <p:cNvCxnSpPr/>
          <p:nvPr/>
        </p:nvCxnSpPr>
        <p:spPr bwMode="auto">
          <a:xfrm>
            <a:off x="3472879" y="3479905"/>
            <a:ext cx="1882494" cy="1048179"/>
          </a:xfrm>
          <a:prstGeom prst="bentConnector3">
            <a:avLst>
              <a:gd name="adj1" fmla="val 50000"/>
            </a:avLst>
          </a:prstGeom>
          <a:solidFill>
            <a:srgbClr val="333399"/>
          </a:solidFill>
          <a:ln w="5080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53882" dir="2700000" algn="ctr" rotWithShape="0">
                    <a:schemeClr val="bg2">
                      <a:alpha val="50000"/>
                    </a:schemeClr>
                  </a:outerShdw>
                </a:effectLst>
              </a14:hiddenEffects>
            </a:ext>
          </a:extLst>
        </p:spPr>
      </p:cxnSp>
    </p:spTree>
    <p:extLst>
      <p:ext uri="{BB962C8B-B14F-4D97-AF65-F5344CB8AC3E}">
        <p14:creationId xmlns:p14="http://schemas.microsoft.com/office/powerpoint/2010/main" val="13304686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p:cNvPicPr>
            <a:picLocks noChangeAspect="1"/>
          </p:cNvPicPr>
          <p:nvPr/>
        </p:nvPicPr>
        <p:blipFill>
          <a:blip r:embed="rId3"/>
          <a:stretch>
            <a:fillRect/>
          </a:stretch>
        </p:blipFill>
        <p:spPr>
          <a:xfrm>
            <a:off x="5466538" y="862815"/>
            <a:ext cx="3425942" cy="5544616"/>
          </a:xfrm>
          <a:prstGeom prst="rect">
            <a:avLst/>
          </a:prstGeom>
        </p:spPr>
      </p:pic>
      <p:sp>
        <p:nvSpPr>
          <p:cNvPr id="10" name="Rectangle 5"/>
          <p:cNvSpPr>
            <a:spLocks noChangeArrowheads="1"/>
          </p:cNvSpPr>
          <p:nvPr/>
        </p:nvSpPr>
        <p:spPr bwMode="auto">
          <a:xfrm>
            <a:off x="352433" y="1141211"/>
            <a:ext cx="4507600" cy="487589"/>
          </a:xfrm>
          <a:prstGeom prst="roundRect">
            <a:avLst>
              <a:gd name="adj" fmla="val 24537"/>
            </a:avLst>
          </a:prstGeom>
          <a:solidFill>
            <a:srgbClr val="FFC000"/>
          </a:solidFill>
          <a:ln w="28575">
            <a:solidFill>
              <a:srgbClr val="FF6600"/>
            </a:solidFill>
          </a:ln>
          <a:extLst/>
        </p:spPr>
        <p:txBody>
          <a:bodyPr anchor="b"/>
          <a:lstStyle/>
          <a:p>
            <a:pPr>
              <a:spcBef>
                <a:spcPct val="0"/>
              </a:spcBef>
            </a:pPr>
            <a:r>
              <a:rPr lang="ja-JP" altLang="en-US" sz="2400" dirty="0">
                <a:latin typeface="+mn-ea"/>
              </a:rPr>
              <a:t>住所等変更・</a:t>
            </a:r>
            <a:r>
              <a:rPr lang="ja-JP" altLang="en-US" sz="2400" dirty="0" smtClean="0">
                <a:latin typeface="+mn-ea"/>
              </a:rPr>
              <a:t>訂正届</a:t>
            </a:r>
            <a:endParaRPr lang="en-US" altLang="ja-JP" sz="2400" dirty="0">
              <a:latin typeface="+mn-ea"/>
            </a:endParaRPr>
          </a:p>
        </p:txBody>
      </p:sp>
      <p:sp>
        <p:nvSpPr>
          <p:cNvPr id="3" name="AutoShape 6"/>
          <p:cNvSpPr>
            <a:spLocks noChangeArrowheads="1"/>
          </p:cNvSpPr>
          <p:nvPr/>
        </p:nvSpPr>
        <p:spPr bwMode="auto">
          <a:xfrm>
            <a:off x="329318" y="1916832"/>
            <a:ext cx="4206043" cy="2520280"/>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94512" tIns="47256" rIns="94512" bIns="47256"/>
          <a:lstStyle/>
          <a:p>
            <a:pPr>
              <a:spcBef>
                <a:spcPts val="620"/>
              </a:spcBef>
            </a:pPr>
            <a:r>
              <a:rPr lang="ja-JP" altLang="en-US" sz="2000" b="0" dirty="0" smtClean="0">
                <a:latin typeface="+mn-ea"/>
                <a:ea typeface="+mn-ea"/>
              </a:rPr>
              <a:t>○　</a:t>
            </a:r>
            <a:r>
              <a:rPr lang="ja-JP" altLang="en-US" sz="2000" b="0" dirty="0">
                <a:latin typeface="+mn-ea"/>
              </a:rPr>
              <a:t>確認はがき貼り付け欄に「確認は</a:t>
            </a:r>
            <a:endParaRPr lang="en-US" altLang="ja-JP" sz="2000" b="0" dirty="0">
              <a:latin typeface="+mn-ea"/>
            </a:endParaRPr>
          </a:p>
          <a:p>
            <a:pPr>
              <a:spcBef>
                <a:spcPts val="620"/>
              </a:spcBef>
            </a:pPr>
            <a:r>
              <a:rPr lang="ja-JP" altLang="en-US" sz="2000" b="0" dirty="0">
                <a:latin typeface="+mn-ea"/>
              </a:rPr>
              <a:t>　 がき」のコピーを貼る。</a:t>
            </a:r>
            <a:endParaRPr lang="en-US" altLang="ja-JP" sz="2000" b="0" dirty="0">
              <a:latin typeface="+mn-ea"/>
            </a:endParaRPr>
          </a:p>
        </p:txBody>
      </p:sp>
      <p:sp>
        <p:nvSpPr>
          <p:cNvPr id="5" name="Rectangle 15"/>
          <p:cNvSpPr>
            <a:spLocks noChangeArrowheads="1"/>
          </p:cNvSpPr>
          <p:nvPr/>
        </p:nvSpPr>
        <p:spPr bwMode="auto">
          <a:xfrm>
            <a:off x="1187624" y="101337"/>
            <a:ext cx="2285255"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【P37】</a:t>
            </a:r>
            <a:endParaRPr lang="ja-JP" altLang="en-US" sz="2600" dirty="0">
              <a:solidFill>
                <a:srgbClr val="0033CC"/>
              </a:solidFill>
            </a:endParaRPr>
          </a:p>
        </p:txBody>
      </p:sp>
      <p:sp>
        <p:nvSpPr>
          <p:cNvPr id="6" name="テキスト ボックス 5"/>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9" name="AutoShape 6"/>
          <p:cNvSpPr>
            <a:spLocks noChangeArrowheads="1"/>
          </p:cNvSpPr>
          <p:nvPr/>
        </p:nvSpPr>
        <p:spPr bwMode="auto">
          <a:xfrm>
            <a:off x="356104" y="3122492"/>
            <a:ext cx="4503929" cy="2604682"/>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94512" tIns="47256" rIns="94512" bIns="47256"/>
          <a:lstStyle/>
          <a:p>
            <a:pPr>
              <a:spcBef>
                <a:spcPts val="620"/>
              </a:spcBef>
            </a:pPr>
            <a:r>
              <a:rPr lang="ja-JP" altLang="en-US" sz="2000" b="0" dirty="0" smtClean="0">
                <a:latin typeface="+mn-ea"/>
                <a:ea typeface="+mn-ea"/>
              </a:rPr>
              <a:t>〇　必ずコピーを取</a:t>
            </a:r>
            <a:r>
              <a:rPr lang="ja-JP" altLang="en-US" sz="2000" b="0" dirty="0">
                <a:latin typeface="+mn-ea"/>
                <a:ea typeface="+mn-ea"/>
              </a:rPr>
              <a:t>って</a:t>
            </a:r>
            <a:r>
              <a:rPr lang="ja-JP" altLang="en-US" sz="2000" b="0" dirty="0" smtClean="0">
                <a:latin typeface="+mn-ea"/>
                <a:ea typeface="+mn-ea"/>
              </a:rPr>
              <a:t>保管。</a:t>
            </a:r>
            <a:endParaRPr lang="en-US" altLang="ja-JP" sz="2000" b="0" dirty="0" smtClean="0">
              <a:latin typeface="+mn-ea"/>
              <a:ea typeface="+mn-ea"/>
            </a:endParaRPr>
          </a:p>
          <a:p>
            <a:pPr>
              <a:spcBef>
                <a:spcPts val="620"/>
              </a:spcBef>
            </a:pPr>
            <a:endParaRPr lang="en-US" altLang="ja-JP" sz="2000" b="0" dirty="0" smtClean="0">
              <a:latin typeface="+mn-ea"/>
              <a:ea typeface="+mn-ea"/>
            </a:endParaRPr>
          </a:p>
          <a:p>
            <a:pPr marL="180975" indent="-180975">
              <a:spcBef>
                <a:spcPts val="620"/>
              </a:spcBef>
            </a:pPr>
            <a:r>
              <a:rPr lang="ja-JP" altLang="en-US" sz="2000" b="0" dirty="0" smtClean="0">
                <a:solidFill>
                  <a:srgbClr val="FF0000"/>
                </a:solidFill>
                <a:latin typeface="+mn-ea"/>
                <a:ea typeface="+mn-ea"/>
              </a:rPr>
              <a:t>〇　</a:t>
            </a:r>
            <a:r>
              <a:rPr lang="ja-JP" altLang="en-US" sz="2000" b="0" u="sng" dirty="0" smtClean="0">
                <a:solidFill>
                  <a:srgbClr val="FF0000"/>
                </a:solidFill>
                <a:latin typeface="+mn-ea"/>
                <a:ea typeface="+mn-ea"/>
              </a:rPr>
              <a:t>性別に誤りがある場合，直ちに大学入試センター事業第１課（受験案内裏表紙記載） に連絡。</a:t>
            </a:r>
            <a:endParaRPr lang="en-US" altLang="ja-JP" sz="2000" b="0" u="sng" dirty="0" smtClean="0">
              <a:solidFill>
                <a:srgbClr val="FF0000"/>
              </a:solidFill>
              <a:latin typeface="+mn-ea"/>
              <a:ea typeface="+mn-ea"/>
            </a:endParaRPr>
          </a:p>
        </p:txBody>
      </p:sp>
      <p:sp>
        <p:nvSpPr>
          <p:cNvPr id="2" name="スライド番号プレースホルダー 1"/>
          <p:cNvSpPr>
            <a:spLocks noGrp="1"/>
          </p:cNvSpPr>
          <p:nvPr>
            <p:ph type="sldNum" sz="quarter" idx="12"/>
          </p:nvPr>
        </p:nvSpPr>
        <p:spPr/>
        <p:txBody>
          <a:bodyPr/>
          <a:lstStyle/>
          <a:p>
            <a:r>
              <a:rPr lang="en-US" altLang="ja-JP" dirty="0">
                <a:solidFill>
                  <a:prstClr val="black">
                    <a:tint val="75000"/>
                  </a:prstClr>
                </a:solidFill>
              </a:rPr>
              <a:t>8</a:t>
            </a:r>
            <a:endParaRPr lang="ja-JP" altLang="en-US" dirty="0">
              <a:solidFill>
                <a:prstClr val="black">
                  <a:tint val="75000"/>
                </a:prstClr>
              </a:solidFill>
            </a:endParaRPr>
          </a:p>
        </p:txBody>
      </p:sp>
      <p:cxnSp>
        <p:nvCxnSpPr>
          <p:cNvPr id="7" name="直線矢印コネクタ 6"/>
          <p:cNvCxnSpPr/>
          <p:nvPr/>
        </p:nvCxnSpPr>
        <p:spPr bwMode="auto">
          <a:xfrm>
            <a:off x="3347864" y="2492896"/>
            <a:ext cx="2125118" cy="1168595"/>
          </a:xfrm>
          <a:prstGeom prst="bentConnector3">
            <a:avLst>
              <a:gd name="adj1" fmla="val 50000"/>
            </a:avLst>
          </a:prstGeom>
          <a:solidFill>
            <a:srgbClr val="333399"/>
          </a:solidFill>
          <a:ln w="5080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53882" dir="2700000" algn="ctr" rotWithShape="0">
                    <a:schemeClr val="bg2">
                      <a:alpha val="50000"/>
                    </a:schemeClr>
                  </a:outerShdw>
                </a:effectLst>
              </a14:hiddenEffects>
            </a:ext>
          </a:extLst>
        </p:spPr>
      </p:cxnSp>
    </p:spTree>
    <p:extLst>
      <p:ext uri="{BB962C8B-B14F-4D97-AF65-F5344CB8AC3E}">
        <p14:creationId xmlns:p14="http://schemas.microsoft.com/office/powerpoint/2010/main" val="33478061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34925" y="2363873"/>
            <a:ext cx="91440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lnSpc>
                <a:spcPct val="95000"/>
              </a:lnSpc>
              <a:spcBef>
                <a:spcPct val="50000"/>
              </a:spcBef>
            </a:pPr>
            <a:endParaRPr lang="ja-JP" altLang="ja-JP" sz="3200">
              <a:solidFill>
                <a:srgbClr val="FF0000"/>
              </a:solidFill>
            </a:endParaRPr>
          </a:p>
        </p:txBody>
      </p:sp>
      <p:sp>
        <p:nvSpPr>
          <p:cNvPr id="3" name="Rectangle 4"/>
          <p:cNvSpPr>
            <a:spLocks noChangeArrowheads="1"/>
          </p:cNvSpPr>
          <p:nvPr/>
        </p:nvSpPr>
        <p:spPr bwMode="auto">
          <a:xfrm>
            <a:off x="214282" y="1910779"/>
            <a:ext cx="8748464" cy="2310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5000"/>
              </a:lnSpc>
              <a:spcBef>
                <a:spcPct val="50000"/>
              </a:spcBef>
            </a:pPr>
            <a:r>
              <a:rPr lang="ja-JP" altLang="en-US" sz="2000" b="0" dirty="0"/>
              <a:t>　　　　</a:t>
            </a:r>
            <a:r>
              <a:rPr lang="en-US" altLang="ja-JP" sz="2000" b="0" u="sng" dirty="0" smtClean="0"/>
              <a:t>12</a:t>
            </a:r>
            <a:r>
              <a:rPr lang="ja-JP" altLang="en-US" sz="2000" b="0" u="sng" dirty="0" smtClean="0"/>
              <a:t>月</a:t>
            </a:r>
            <a:r>
              <a:rPr lang="en-US" altLang="ja-JP" sz="2000" b="0" u="sng" dirty="0" smtClean="0"/>
              <a:t>15</a:t>
            </a:r>
            <a:r>
              <a:rPr lang="ja-JP" altLang="en-US" sz="2000" b="0" u="sng" dirty="0" smtClean="0"/>
              <a:t>日（水）までに届くように送付</a:t>
            </a:r>
            <a:endParaRPr lang="en-US" altLang="ja-JP" sz="2000" b="0" u="sng" dirty="0" smtClean="0"/>
          </a:p>
          <a:p>
            <a:pPr marL="342900" indent="-342900">
              <a:lnSpc>
                <a:spcPct val="95000"/>
              </a:lnSpc>
              <a:spcBef>
                <a:spcPct val="50000"/>
              </a:spcBef>
            </a:pPr>
            <a:r>
              <a:rPr lang="ja-JP" altLang="en-US" sz="2000" b="0" dirty="0" smtClean="0"/>
              <a:t>　　　　⇒</a:t>
            </a:r>
            <a:r>
              <a:rPr lang="ja-JP" altLang="en-US" sz="2000" b="0" dirty="0"/>
              <a:t>　</a:t>
            </a:r>
            <a:r>
              <a:rPr lang="ja-JP" altLang="en-US" sz="2000" b="0" dirty="0" smtClean="0"/>
              <a:t>試験場や登録教科等</a:t>
            </a:r>
            <a:r>
              <a:rPr lang="ja-JP" altLang="en-US" sz="2000" b="0" dirty="0"/>
              <a:t>の</a:t>
            </a:r>
            <a:r>
              <a:rPr lang="ja-JP" altLang="en-US" sz="2000" b="0" dirty="0" smtClean="0"/>
              <a:t>確認</a:t>
            </a:r>
            <a:endParaRPr lang="en-US" altLang="ja-JP" sz="2000" b="0" dirty="0" smtClean="0"/>
          </a:p>
          <a:p>
            <a:pPr marL="342900" indent="-342900">
              <a:lnSpc>
                <a:spcPct val="95000"/>
              </a:lnSpc>
              <a:spcBef>
                <a:spcPts val="600"/>
              </a:spcBef>
            </a:pPr>
            <a:r>
              <a:rPr lang="ja-JP" altLang="en-US" sz="2000" b="0" dirty="0" smtClean="0"/>
              <a:t>　　　　　　 同封の</a:t>
            </a:r>
            <a:r>
              <a:rPr lang="ja-JP" altLang="en-US" sz="2000" b="0" u="sng" dirty="0" smtClean="0">
                <a:solidFill>
                  <a:srgbClr val="FF0000"/>
                </a:solidFill>
              </a:rPr>
              <a:t>「受験上の注意」を必ず確認してください</a:t>
            </a:r>
            <a:r>
              <a:rPr lang="ja-JP" altLang="en-US" sz="2000" b="0" dirty="0" smtClean="0"/>
              <a:t>。</a:t>
            </a:r>
            <a:endParaRPr lang="en-US" altLang="ja-JP" sz="2000" b="0" dirty="0" smtClean="0"/>
          </a:p>
          <a:p>
            <a:pPr marL="342900" indent="-342900">
              <a:lnSpc>
                <a:spcPct val="95000"/>
              </a:lnSpc>
              <a:spcBef>
                <a:spcPts val="0"/>
              </a:spcBef>
            </a:pPr>
            <a:r>
              <a:rPr lang="ja-JP" altLang="en-US" sz="2000" b="0" dirty="0" smtClean="0"/>
              <a:t>　　　　　　 </a:t>
            </a:r>
            <a:r>
              <a:rPr lang="en-US" altLang="ja-JP" sz="2000" b="0" dirty="0" smtClean="0"/>
              <a:t>※</a:t>
            </a:r>
            <a:r>
              <a:rPr lang="ja-JP" altLang="en-US" sz="2000" b="0" dirty="0" smtClean="0"/>
              <a:t>新型コロナウイルス感染症予防対策等についても記載しています。</a:t>
            </a:r>
            <a:endParaRPr lang="en-US" altLang="ja-JP" sz="2000" b="0" dirty="0" smtClean="0"/>
          </a:p>
          <a:p>
            <a:pPr marL="342900" indent="-342900">
              <a:lnSpc>
                <a:spcPct val="95000"/>
              </a:lnSpc>
              <a:spcBef>
                <a:spcPts val="0"/>
              </a:spcBef>
            </a:pPr>
            <a:r>
              <a:rPr lang="ja-JP" altLang="en-US" sz="2000" b="0" dirty="0" smtClean="0"/>
              <a:t>　　</a:t>
            </a:r>
            <a:endParaRPr lang="en-US" altLang="ja-JP" sz="2000" dirty="0"/>
          </a:p>
        </p:txBody>
      </p:sp>
      <p:sp>
        <p:nvSpPr>
          <p:cNvPr id="4" name="スライド番号プレースホルダー 3"/>
          <p:cNvSpPr>
            <a:spLocks noGrp="1"/>
          </p:cNvSpPr>
          <p:nvPr>
            <p:ph type="sldNum" sz="quarter" idx="12"/>
          </p:nvPr>
        </p:nvSpPr>
        <p:spPr/>
        <p:txBody>
          <a:bodyPr/>
          <a:lstStyle/>
          <a:p>
            <a:r>
              <a:rPr lang="en-US" altLang="ja-JP" dirty="0" smtClean="0">
                <a:solidFill>
                  <a:prstClr val="black">
                    <a:tint val="75000"/>
                  </a:prstClr>
                </a:solidFill>
              </a:rPr>
              <a:t>9</a:t>
            </a:r>
            <a:endParaRPr lang="ja-JP" altLang="en-US" dirty="0">
              <a:solidFill>
                <a:prstClr val="black">
                  <a:tint val="75000"/>
                </a:prstClr>
              </a:solidFill>
            </a:endParaRPr>
          </a:p>
        </p:txBody>
      </p:sp>
      <p:sp>
        <p:nvSpPr>
          <p:cNvPr id="9" name="テキスト ボックス 8"/>
          <p:cNvSpPr txBox="1"/>
          <p:nvPr/>
        </p:nvSpPr>
        <p:spPr>
          <a:xfrm>
            <a:off x="642951" y="3717032"/>
            <a:ext cx="2548246" cy="461665"/>
          </a:xfrm>
          <a:prstGeom prst="rect">
            <a:avLst/>
          </a:prstGeom>
          <a:noFill/>
        </p:spPr>
        <p:txBody>
          <a:bodyPr wrap="square" rtlCol="0">
            <a:spAutoFit/>
          </a:bodyPr>
          <a:lstStyle/>
          <a:p>
            <a:r>
              <a:rPr kumimoji="1" lang="ja-JP" altLang="en-US" sz="2400" dirty="0" smtClean="0"/>
              <a:t>受験票の送付先</a:t>
            </a:r>
            <a:endParaRPr kumimoji="1" lang="ja-JP" altLang="en-US" sz="2400" dirty="0"/>
          </a:p>
        </p:txBody>
      </p:sp>
      <p:sp>
        <p:nvSpPr>
          <p:cNvPr id="12" name="Rectangle 5"/>
          <p:cNvSpPr>
            <a:spLocks noChangeArrowheads="1"/>
          </p:cNvSpPr>
          <p:nvPr/>
        </p:nvSpPr>
        <p:spPr bwMode="auto">
          <a:xfrm>
            <a:off x="251520" y="945257"/>
            <a:ext cx="8123387" cy="611535"/>
          </a:xfrm>
          <a:prstGeom prst="roundRect">
            <a:avLst>
              <a:gd name="adj" fmla="val 24537"/>
            </a:avLst>
          </a:prstGeom>
          <a:solidFill>
            <a:srgbClr val="FFC000"/>
          </a:solidFill>
          <a:ln w="28575">
            <a:solidFill>
              <a:srgbClr val="FF6600"/>
            </a:solidFill>
          </a:ln>
          <a:extLst/>
        </p:spPr>
        <p:txBody>
          <a:bodyPr anchor="b"/>
          <a:lstStyle/>
          <a:p>
            <a:pPr>
              <a:spcBef>
                <a:spcPct val="0"/>
              </a:spcBef>
            </a:pPr>
            <a:r>
              <a:rPr lang="ja-JP" altLang="en-US" dirty="0" smtClean="0">
                <a:latin typeface="+mn-ea"/>
                <a:ea typeface="+mn-ea"/>
              </a:rPr>
              <a:t>受験票・写真票・成績請求票</a:t>
            </a:r>
            <a:endParaRPr lang="ja-JP" altLang="en-US" dirty="0">
              <a:latin typeface="+mn-ea"/>
              <a:ea typeface="+mn-ea"/>
            </a:endParaRPr>
          </a:p>
        </p:txBody>
      </p:sp>
      <p:sp>
        <p:nvSpPr>
          <p:cNvPr id="13" name="テキスト ボックス 12"/>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3200" dirty="0">
                <a:latin typeface="ＤＦＧ極太丸ゴシック体" pitchFamily="50" charset="-128"/>
                <a:ea typeface="ＤＦＧ極太丸ゴシック体" pitchFamily="50" charset="-128"/>
              </a:rPr>
              <a:t>Ｃ</a:t>
            </a:r>
            <a:endParaRPr kumimoji="1" lang="ja-JP" altLang="en-US" sz="3200" dirty="0">
              <a:latin typeface="ＤＦＧ極太丸ゴシック体" pitchFamily="50" charset="-128"/>
              <a:ea typeface="ＤＦＧ極太丸ゴシック体" pitchFamily="50" charset="-128"/>
            </a:endParaRPr>
          </a:p>
        </p:txBody>
      </p:sp>
      <p:sp>
        <p:nvSpPr>
          <p:cNvPr id="14" name="Rectangle 15"/>
          <p:cNvSpPr>
            <a:spLocks noChangeArrowheads="1"/>
          </p:cNvSpPr>
          <p:nvPr/>
        </p:nvSpPr>
        <p:spPr bwMode="auto">
          <a:xfrm>
            <a:off x="1187624" y="101337"/>
            <a:ext cx="3096344"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p>
            <a:pPr marL="342900" indent="-342900"/>
            <a:r>
              <a:rPr lang="ja-JP" altLang="en-US" b="0" dirty="0" smtClean="0">
                <a:latin typeface="ＤＦＧ平成ゴシック体W9" pitchFamily="50" charset="-128"/>
                <a:ea typeface="ＤＦＧ平成ゴシック体W9" pitchFamily="50" charset="-128"/>
              </a:rPr>
              <a:t>出願</a:t>
            </a:r>
            <a:r>
              <a:rPr lang="ja-JP" altLang="en-US" b="0" dirty="0">
                <a:latin typeface="ＤＦＧ平成ゴシック体W9" pitchFamily="50" charset="-128"/>
                <a:ea typeface="ＤＦＧ平成ゴシック体W9" pitchFamily="50" charset="-128"/>
              </a:rPr>
              <a:t>後</a:t>
            </a:r>
            <a:r>
              <a:rPr lang="ja-JP" altLang="en-US" dirty="0" smtClean="0">
                <a:latin typeface="ＤＦＧ極太丸ゴシック体" pitchFamily="50" charset="-128"/>
                <a:ea typeface="ＤＦＧ極太丸ゴシック体" pitchFamily="50" charset="-128"/>
              </a:rPr>
              <a:t>　</a:t>
            </a:r>
            <a:r>
              <a:rPr lang="en-US" altLang="ja-JP" sz="2600" dirty="0" smtClean="0"/>
              <a:t>【P31</a:t>
            </a:r>
            <a:r>
              <a:rPr lang="ja-JP" altLang="en-US" sz="2600" dirty="0" smtClean="0"/>
              <a:t>・</a:t>
            </a:r>
            <a:r>
              <a:rPr lang="en-US" altLang="ja-JP" sz="2600" dirty="0" smtClean="0"/>
              <a:t>32】</a:t>
            </a:r>
            <a:endParaRPr lang="ja-JP" altLang="en-US" sz="2600" dirty="0">
              <a:solidFill>
                <a:srgbClr val="0033CC"/>
              </a:solidFill>
            </a:endParaRPr>
          </a:p>
        </p:txBody>
      </p:sp>
      <p:grpSp>
        <p:nvGrpSpPr>
          <p:cNvPr id="15" name="グループ化 14"/>
          <p:cNvGrpSpPr/>
          <p:nvPr/>
        </p:nvGrpSpPr>
        <p:grpSpPr>
          <a:xfrm>
            <a:off x="251520" y="4223065"/>
            <a:ext cx="8615971" cy="1332999"/>
            <a:chOff x="246781" y="4587770"/>
            <a:chExt cx="8615971" cy="1332999"/>
          </a:xfrm>
        </p:grpSpPr>
        <p:sp>
          <p:nvSpPr>
            <p:cNvPr id="16" name="Rectangle 5"/>
            <p:cNvSpPr>
              <a:spLocks noChangeArrowheads="1"/>
            </p:cNvSpPr>
            <p:nvPr/>
          </p:nvSpPr>
          <p:spPr bwMode="auto">
            <a:xfrm>
              <a:off x="409219" y="4587770"/>
              <a:ext cx="8395412" cy="1332999"/>
            </a:xfrm>
            <a:prstGeom prst="rect">
              <a:avLst/>
            </a:prstGeom>
            <a:noFill/>
            <a:ln w="28575" cmpd="sng" algn="ctr">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dirty="0"/>
            </a:p>
          </p:txBody>
        </p:sp>
        <p:sp>
          <p:nvSpPr>
            <p:cNvPr id="17" name="正方形/長方形 16"/>
            <p:cNvSpPr/>
            <p:nvPr/>
          </p:nvSpPr>
          <p:spPr>
            <a:xfrm>
              <a:off x="246781" y="4810195"/>
              <a:ext cx="8615971" cy="889667"/>
            </a:xfrm>
            <a:prstGeom prst="rect">
              <a:avLst/>
            </a:prstGeom>
          </p:spPr>
          <p:txBody>
            <a:bodyPr wrap="square">
              <a:spAutoFit/>
            </a:bodyPr>
            <a:lstStyle/>
            <a:p>
              <a:pPr marL="342900" indent="-342900">
                <a:lnSpc>
                  <a:spcPct val="95000"/>
                </a:lnSpc>
                <a:spcBef>
                  <a:spcPts val="0"/>
                </a:spcBef>
              </a:pPr>
              <a:r>
                <a:rPr lang="ja-JP" altLang="en-US" sz="2000" b="0" dirty="0" smtClean="0">
                  <a:latin typeface="ＭＳ Ｐゴシック" panose="020B0600070205080204" pitchFamily="50" charset="-128"/>
                </a:rPr>
                <a:t>　　・</a:t>
              </a:r>
              <a:r>
                <a:rPr lang="ja-JP" altLang="en-US" sz="2000" b="0" dirty="0">
                  <a:latin typeface="ＭＳ Ｐゴシック" panose="020B0600070205080204" pitchFamily="50" charset="-128"/>
                </a:rPr>
                <a:t>　高等学校</a:t>
              </a:r>
              <a:r>
                <a:rPr lang="ja-JP" altLang="en-US" sz="2000" b="0" dirty="0" smtClean="0">
                  <a:latin typeface="ＭＳ Ｐゴシック" panose="020B0600070205080204" pitchFamily="50" charset="-128"/>
                </a:rPr>
                <a:t>等卒業見込みの</a:t>
              </a:r>
              <a:r>
                <a:rPr lang="ja-JP" altLang="en-US" sz="2000" b="0" dirty="0">
                  <a:latin typeface="ＭＳ Ｐゴシック" panose="020B0600070205080204" pitchFamily="50" charset="-128"/>
                </a:rPr>
                <a:t>者：在学している学校に送付</a:t>
              </a:r>
              <a:endParaRPr lang="en-US" altLang="ja-JP" sz="2000" b="0" dirty="0">
                <a:latin typeface="ＭＳ Ｐゴシック" panose="020B0600070205080204" pitchFamily="50" charset="-128"/>
              </a:endParaRPr>
            </a:p>
            <a:p>
              <a:pPr marL="342900" indent="-342900">
                <a:lnSpc>
                  <a:spcPct val="200000"/>
                </a:lnSpc>
                <a:spcBef>
                  <a:spcPts val="0"/>
                </a:spcBef>
              </a:pPr>
              <a:r>
                <a:rPr lang="ja-JP" altLang="en-US" sz="2000" b="0" dirty="0" smtClean="0">
                  <a:latin typeface="ＭＳ Ｐゴシック" panose="020B0600070205080204" pitchFamily="50" charset="-128"/>
                </a:rPr>
                <a:t>　　・</a:t>
              </a:r>
              <a:r>
                <a:rPr lang="ja-JP" altLang="en-US" sz="2000" b="0" dirty="0">
                  <a:latin typeface="ＭＳ Ｐゴシック" panose="020B0600070205080204" pitchFamily="50" charset="-128"/>
                </a:rPr>
                <a:t>　高等学校等の通信制課程を卒業見込みの者</a:t>
              </a:r>
              <a:r>
                <a:rPr lang="ja-JP" altLang="en-US" sz="2000" b="0" dirty="0" smtClean="0">
                  <a:latin typeface="ＭＳ Ｐゴシック" panose="020B0600070205080204" pitchFamily="50" charset="-128"/>
                </a:rPr>
                <a:t>：志願者</a:t>
              </a:r>
              <a:r>
                <a:rPr lang="ja-JP" altLang="en-US" sz="2000" b="0" dirty="0">
                  <a:latin typeface="ＭＳ Ｐゴシック" panose="020B0600070205080204" pitchFamily="50" charset="-128"/>
                </a:rPr>
                <a:t>本人に直接送付</a:t>
              </a:r>
              <a:endParaRPr lang="en-US" altLang="ja-JP" sz="2000" b="0" strike="sngStrike" dirty="0">
                <a:solidFill>
                  <a:srgbClr val="00B0F0"/>
                </a:solidFill>
                <a:latin typeface="ＭＳ Ｐゴシック" panose="020B0600070205080204" pitchFamily="50" charset="-128"/>
              </a:endParaRPr>
            </a:p>
          </p:txBody>
        </p:sp>
      </p:grpSp>
    </p:spTree>
    <p:extLst>
      <p:ext uri="{BB962C8B-B14F-4D97-AF65-F5344CB8AC3E}">
        <p14:creationId xmlns:p14="http://schemas.microsoft.com/office/powerpoint/2010/main" val="29686406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36258</TotalTime>
  <Words>1323</Words>
  <Application>Microsoft Office PowerPoint</Application>
  <PresentationFormat>画面に合わせる (4:3)</PresentationFormat>
  <Paragraphs>152</Paragraphs>
  <Slides>13</Slides>
  <Notes>13</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13</vt:i4>
      </vt:variant>
    </vt:vector>
  </HeadingPairs>
  <TitlesOfParts>
    <vt:vector size="25" baseType="lpstr">
      <vt:lpstr>ＤＦＧ極太丸ゴシック体</vt:lpstr>
      <vt:lpstr>ＤＦＧ平成ゴシック体W9</vt:lpstr>
      <vt:lpstr>ＤＦＧ平成丸ゴシック体W4</vt:lpstr>
      <vt:lpstr>HG丸ｺﾞｼｯｸM-PRO</vt:lpstr>
      <vt:lpstr>ＭＳ Ｐゴシック</vt:lpstr>
      <vt:lpstr>ＭＳ Ｐ明朝</vt:lpstr>
      <vt:lpstr>ＭＳ ゴシック</vt:lpstr>
      <vt:lpstr>Arial</vt:lpstr>
      <vt:lpstr>Calibri</vt:lpstr>
      <vt:lpstr>Verdana</vt:lpstr>
      <vt:lpstr>Wingdings</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02 H28受験案内</dc:title>
  <dc:creator>jgy1002</dc:creator>
  <cp:lastModifiedBy>Administrator</cp:lastModifiedBy>
  <cp:revision>3106</cp:revision>
  <cp:lastPrinted>2021-06-24T05:58:24Z</cp:lastPrinted>
  <dcterms:created xsi:type="dcterms:W3CDTF">2008-06-19T12:33:31Z</dcterms:created>
  <dcterms:modified xsi:type="dcterms:W3CDTF">2021-07-07T10:57:15Z</dcterms:modified>
</cp:coreProperties>
</file>