
<file path=[Content_Types].xml><?xml version="1.0" encoding="utf-8"?>
<Types xmlns="http://schemas.openxmlformats.org/package/2006/content-types">
  <Default ContentType="image/x-emf" Extension="emf"/>
  <Default ContentType="image/gif" Extension="gif"/>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0" r:id="rId1"/>
  </p:sldMasterIdLst>
  <p:notesMasterIdLst>
    <p:notesMasterId r:id="rId15"/>
  </p:notesMasterIdLst>
  <p:handoutMasterIdLst>
    <p:handoutMasterId r:id="rId16"/>
  </p:handoutMasterIdLst>
  <p:sldIdLst>
    <p:sldId id="514" r:id="rId2"/>
    <p:sldId id="513" r:id="rId3"/>
    <p:sldId id="521" r:id="rId4"/>
    <p:sldId id="457" r:id="rId5"/>
    <p:sldId id="455" r:id="rId6"/>
    <p:sldId id="452" r:id="rId7"/>
    <p:sldId id="453" r:id="rId8"/>
    <p:sldId id="483" r:id="rId9"/>
    <p:sldId id="522" r:id="rId10"/>
    <p:sldId id="451" r:id="rId11"/>
    <p:sldId id="523" r:id="rId12"/>
    <p:sldId id="450" r:id="rId13"/>
    <p:sldId id="504" r:id="rId14"/>
  </p:sldIdLst>
  <p:sldSz cx="9144000" cy="6858000" type="screen4x3"/>
  <p:notesSz cx="6807200" cy="9939338"/>
  <p:defaultTextStyle>
    <a:defPPr>
      <a:defRPr lang="ja-JP"/>
    </a:defPPr>
    <a:lvl1pPr algn="l" rtl="0" fontAlgn="base">
      <a:spcBef>
        <a:spcPct val="20000"/>
      </a:spcBef>
      <a:spcAft>
        <a:spcPct val="0"/>
      </a:spcAft>
      <a:defRPr kumimoji="1" sz="2800" b="1" kern="1200">
        <a:solidFill>
          <a:schemeClr val="tx1"/>
        </a:solidFill>
        <a:latin typeface="Arial" charset="0"/>
        <a:ea typeface="ＭＳ Ｐゴシック" pitchFamily="50" charset="-128"/>
        <a:cs typeface="+mn-cs"/>
      </a:defRPr>
    </a:lvl1pPr>
    <a:lvl2pPr marL="457200" algn="l" rtl="0" fontAlgn="base">
      <a:spcBef>
        <a:spcPct val="20000"/>
      </a:spcBef>
      <a:spcAft>
        <a:spcPct val="0"/>
      </a:spcAft>
      <a:defRPr kumimoji="1" sz="2800" b="1" kern="1200">
        <a:solidFill>
          <a:schemeClr val="tx1"/>
        </a:solidFill>
        <a:latin typeface="Arial" charset="0"/>
        <a:ea typeface="ＭＳ Ｐゴシック" pitchFamily="50" charset="-128"/>
        <a:cs typeface="+mn-cs"/>
      </a:defRPr>
    </a:lvl2pPr>
    <a:lvl3pPr marL="914400" algn="l" rtl="0" fontAlgn="base">
      <a:spcBef>
        <a:spcPct val="20000"/>
      </a:spcBef>
      <a:spcAft>
        <a:spcPct val="0"/>
      </a:spcAft>
      <a:defRPr kumimoji="1" sz="2800" b="1" kern="1200">
        <a:solidFill>
          <a:schemeClr val="tx1"/>
        </a:solidFill>
        <a:latin typeface="Arial" charset="0"/>
        <a:ea typeface="ＭＳ Ｐゴシック" pitchFamily="50" charset="-128"/>
        <a:cs typeface="+mn-cs"/>
      </a:defRPr>
    </a:lvl3pPr>
    <a:lvl4pPr marL="1371600" algn="l" rtl="0" fontAlgn="base">
      <a:spcBef>
        <a:spcPct val="20000"/>
      </a:spcBef>
      <a:spcAft>
        <a:spcPct val="0"/>
      </a:spcAft>
      <a:defRPr kumimoji="1" sz="2800" b="1" kern="1200">
        <a:solidFill>
          <a:schemeClr val="tx1"/>
        </a:solidFill>
        <a:latin typeface="Arial" charset="0"/>
        <a:ea typeface="ＭＳ Ｐゴシック" pitchFamily="50" charset="-128"/>
        <a:cs typeface="+mn-cs"/>
      </a:defRPr>
    </a:lvl4pPr>
    <a:lvl5pPr marL="1828800" algn="l" rtl="0" fontAlgn="base">
      <a:spcBef>
        <a:spcPct val="20000"/>
      </a:spcBef>
      <a:spcAft>
        <a:spcPct val="0"/>
      </a:spcAft>
      <a:defRPr kumimoji="1" sz="2800" b="1" kern="1200">
        <a:solidFill>
          <a:schemeClr val="tx1"/>
        </a:solidFill>
        <a:latin typeface="Arial" charset="0"/>
        <a:ea typeface="ＭＳ Ｐゴシック" pitchFamily="50" charset="-128"/>
        <a:cs typeface="+mn-cs"/>
      </a:defRPr>
    </a:lvl5pPr>
    <a:lvl6pPr marL="2286000" algn="l" defTabSz="914400" rtl="0" eaLnBrk="1" latinLnBrk="0" hangingPunct="1">
      <a:defRPr kumimoji="1" sz="2800" b="1" kern="1200">
        <a:solidFill>
          <a:schemeClr val="tx1"/>
        </a:solidFill>
        <a:latin typeface="Arial" charset="0"/>
        <a:ea typeface="ＭＳ Ｐゴシック" pitchFamily="50" charset="-128"/>
        <a:cs typeface="+mn-cs"/>
      </a:defRPr>
    </a:lvl6pPr>
    <a:lvl7pPr marL="2743200" algn="l" defTabSz="914400" rtl="0" eaLnBrk="1" latinLnBrk="0" hangingPunct="1">
      <a:defRPr kumimoji="1" sz="2800" b="1" kern="1200">
        <a:solidFill>
          <a:schemeClr val="tx1"/>
        </a:solidFill>
        <a:latin typeface="Arial" charset="0"/>
        <a:ea typeface="ＭＳ Ｐゴシック" pitchFamily="50" charset="-128"/>
        <a:cs typeface="+mn-cs"/>
      </a:defRPr>
    </a:lvl7pPr>
    <a:lvl8pPr marL="3200400" algn="l" defTabSz="914400" rtl="0" eaLnBrk="1" latinLnBrk="0" hangingPunct="1">
      <a:defRPr kumimoji="1" sz="2800" b="1" kern="1200">
        <a:solidFill>
          <a:schemeClr val="tx1"/>
        </a:solidFill>
        <a:latin typeface="Arial" charset="0"/>
        <a:ea typeface="ＭＳ Ｐゴシック" pitchFamily="50" charset="-128"/>
        <a:cs typeface="+mn-cs"/>
      </a:defRPr>
    </a:lvl8pPr>
    <a:lvl9pPr marL="3657600" algn="l" defTabSz="914400" rtl="0" eaLnBrk="1" latinLnBrk="0" hangingPunct="1">
      <a:defRPr kumimoji="1" sz="2800" b="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88" userDrawn="1">
          <p15:clr>
            <a:srgbClr val="A4A3A4"/>
          </p15:clr>
        </p15:guide>
        <p15:guide id="2" pos="2103" userDrawn="1">
          <p15:clr>
            <a:srgbClr val="A4A3A4"/>
          </p15:clr>
        </p15:guide>
        <p15:guide id="3" orient="horz" pos="3068" userDrawn="1">
          <p15:clr>
            <a:srgbClr val="A4A3A4"/>
          </p15:clr>
        </p15:guide>
        <p15:guide id="4" pos="2083" userDrawn="1">
          <p15:clr>
            <a:srgbClr val="A4A3A4"/>
          </p15:clr>
        </p15:guide>
        <p15:guide id="5" orient="horz" pos="3109" userDrawn="1">
          <p15:clr>
            <a:srgbClr val="A4A3A4"/>
          </p15:clr>
        </p15:guide>
        <p15:guide id="6" pos="2124" userDrawn="1">
          <p15:clr>
            <a:srgbClr val="A4A3A4"/>
          </p15:clr>
        </p15:guide>
        <p15:guide id="7" orient="horz" pos="3132" userDrawn="1">
          <p15:clr>
            <a:srgbClr val="A4A3A4"/>
          </p15:clr>
        </p15:guide>
        <p15:guide id="10" pos="2145" userDrawn="1">
          <p15:clr>
            <a:srgbClr val="A4A3A4"/>
          </p15:clr>
        </p15:guide>
        <p15:guide id="12" orient="horz" pos="3152" userDrawn="1">
          <p15:clr>
            <a:srgbClr val="A4A3A4"/>
          </p15:clr>
        </p15:guide>
        <p15:guide id="14" pos="2122" userDrawn="1">
          <p15:clr>
            <a:srgbClr val="A4A3A4"/>
          </p15:clr>
        </p15:guide>
        <p15:guide id="15" pos="216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FA"/>
    <a:srgbClr val="DAEDEF"/>
    <a:srgbClr val="FFCCFF"/>
    <a:srgbClr val="00FF00"/>
    <a:srgbClr val="0033CC"/>
    <a:srgbClr val="D9D9D9"/>
    <a:srgbClr val="FF6600"/>
    <a:srgbClr val="DDDDDD"/>
    <a:srgbClr val="D9FFEC"/>
    <a:srgbClr val="C5FF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71" autoAdjust="0"/>
    <p:restoredTop sz="62980" autoAdjust="0"/>
  </p:normalViewPr>
  <p:slideViewPr>
    <p:cSldViewPr>
      <p:cViewPr varScale="1">
        <p:scale>
          <a:sx n="72" d="100"/>
          <a:sy n="72" d="100"/>
        </p:scale>
        <p:origin x="2658" y="54"/>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p:cViewPr varScale="1">
        <p:scale>
          <a:sx n="80" d="100"/>
          <a:sy n="80" d="100"/>
        </p:scale>
        <p:origin x="4014" y="102"/>
      </p:cViewPr>
      <p:guideLst>
        <p:guide orient="horz" pos="3088"/>
        <p:guide pos="2103"/>
        <p:guide orient="horz" pos="3068"/>
        <p:guide pos="2083"/>
        <p:guide orient="horz" pos="3109"/>
        <p:guide pos="2124"/>
        <p:guide orient="horz" pos="3132"/>
        <p:guide pos="2145"/>
        <p:guide orient="horz" pos="3152"/>
        <p:guide pos="2122"/>
        <p:guide pos="2164"/>
      </p:guideLst>
    </p:cSldViewPr>
  </p:notesViewPr>
  <p:gridSpacing cx="72008" cy="72008"/>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slides/slide9.xml" Type="http://schemas.openxmlformats.org/officeDocument/2006/relationships/slide"/><Relationship Id="rId11" Target="slides/slide10.xml" Type="http://schemas.openxmlformats.org/officeDocument/2006/relationships/slide"/><Relationship Id="rId12" Target="slides/slide11.xml" Type="http://schemas.openxmlformats.org/officeDocument/2006/relationships/slide"/><Relationship Id="rId13" Target="slides/slide12.xml" Type="http://schemas.openxmlformats.org/officeDocument/2006/relationships/slide"/><Relationship Id="rId14" Target="slides/slide13.xml" Type="http://schemas.openxmlformats.org/officeDocument/2006/relationships/slide"/><Relationship Id="rId15" Target="notesMasters/notesMaster1.xml" Type="http://schemas.openxmlformats.org/officeDocument/2006/relationships/notesMaster"/><Relationship Id="rId16" Target="handoutMasters/handoutMaster1.xml" Type="http://schemas.openxmlformats.org/officeDocument/2006/relationships/handoutMaster"/><Relationship Id="rId17" Target="presProps.xml" Type="http://schemas.openxmlformats.org/officeDocument/2006/relationships/presProps"/><Relationship Id="rId18" Target="viewProps.xml" Type="http://schemas.openxmlformats.org/officeDocument/2006/relationships/viewProps"/><Relationship Id="rId19" Target="theme/theme1.xml" Type="http://schemas.openxmlformats.org/officeDocument/2006/relationships/theme"/><Relationship Id="rId2" Target="slides/slide1.xml" Type="http://schemas.openxmlformats.org/officeDocument/2006/relationships/slide"/><Relationship Id="rId20" Target="tableStyles.xml" Type="http://schemas.openxmlformats.org/officeDocument/2006/relationships/tableStyles"/><Relationship Id="rId3" Target="slides/slide2.xml" Type="http://schemas.openxmlformats.org/officeDocument/2006/relationships/slide"/><Relationship Id="rId4" Target="slides/slide3.xml" Type="http://schemas.openxmlformats.org/officeDocument/2006/relationships/slide"/><Relationship Id="rId5" Target="slides/slide4.xml" Type="http://schemas.openxmlformats.org/officeDocument/2006/relationships/slide"/><Relationship Id="rId6" Target="slides/slide5.xml" Type="http://schemas.openxmlformats.org/officeDocument/2006/relationships/slide"/><Relationship Id="rId7" Target="slides/slide6.xml" Type="http://schemas.openxmlformats.org/officeDocument/2006/relationships/slide"/><Relationship Id="rId8" Target="slides/slide7.xml" Type="http://schemas.openxmlformats.org/officeDocument/2006/relationships/slide"/><Relationship Id="rId9" Target="slides/slide8.xml" Type="http://schemas.openxmlformats.org/officeDocument/2006/relationships/slide"/></Relationships>
</file>

<file path=ppt/handoutMasters/_rels/handoutMaster1.xml.rels><?xml version="1.0" encoding="UTF-8" standalone="no"?><Relationships xmlns="http://schemas.openxmlformats.org/package/2006/relationships"><Relationship Id="rId1" Target="../theme/theme3.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6" y="33"/>
            <a:ext cx="2950263" cy="496890"/>
          </a:xfrm>
          <a:prstGeom prst="rect">
            <a:avLst/>
          </a:prstGeom>
          <a:noFill/>
          <a:ln w="9525">
            <a:noFill/>
            <a:miter lim="800000"/>
            <a:headEnd/>
            <a:tailEnd/>
          </a:ln>
          <a:effectLst/>
        </p:spPr>
        <p:txBody>
          <a:bodyPr vert="horz" wrap="square" lIns="92025" tIns="46015" rIns="92025" bIns="46015" numCol="1" anchor="t" anchorCtr="0" compatLnSpc="1">
            <a:prstTxWarp prst="textNoShape">
              <a:avLst/>
            </a:prstTxWarp>
          </a:bodyPr>
          <a:lstStyle>
            <a:lvl1pPr defTabSz="920439">
              <a:spcBef>
                <a:spcPct val="0"/>
              </a:spcBef>
              <a:defRPr sz="1200" b="0"/>
            </a:lvl1pPr>
          </a:lstStyle>
          <a:p>
            <a:pPr>
              <a:defRPr/>
            </a:pPr>
            <a:endParaRPr lang="en-US" altLang="ja-JP"/>
          </a:p>
        </p:txBody>
      </p:sp>
      <p:sp>
        <p:nvSpPr>
          <p:cNvPr id="102403" name="Rectangle 3"/>
          <p:cNvSpPr>
            <a:spLocks noGrp="1" noChangeArrowheads="1"/>
          </p:cNvSpPr>
          <p:nvPr>
            <p:ph type="dt" sz="quarter" idx="1"/>
          </p:nvPr>
        </p:nvSpPr>
        <p:spPr bwMode="auto">
          <a:xfrm>
            <a:off x="3855351" y="33"/>
            <a:ext cx="2950263" cy="496890"/>
          </a:xfrm>
          <a:prstGeom prst="rect">
            <a:avLst/>
          </a:prstGeom>
          <a:noFill/>
          <a:ln w="9525">
            <a:noFill/>
            <a:miter lim="800000"/>
            <a:headEnd/>
            <a:tailEnd/>
          </a:ln>
          <a:effectLst/>
        </p:spPr>
        <p:txBody>
          <a:bodyPr vert="horz" wrap="square" lIns="92025" tIns="46015" rIns="92025" bIns="46015" numCol="1" anchor="t" anchorCtr="0" compatLnSpc="1">
            <a:prstTxWarp prst="textNoShape">
              <a:avLst/>
            </a:prstTxWarp>
          </a:bodyPr>
          <a:lstStyle>
            <a:lvl1pPr algn="r" defTabSz="920439">
              <a:spcBef>
                <a:spcPct val="0"/>
              </a:spcBef>
              <a:defRPr sz="1200" b="0"/>
            </a:lvl1pPr>
          </a:lstStyle>
          <a:p>
            <a:pPr>
              <a:defRPr/>
            </a:pPr>
            <a:endParaRPr lang="en-US" altLang="ja-JP"/>
          </a:p>
        </p:txBody>
      </p:sp>
      <p:sp>
        <p:nvSpPr>
          <p:cNvPr id="102404" name="Rectangle 4"/>
          <p:cNvSpPr>
            <a:spLocks noGrp="1" noChangeArrowheads="1"/>
          </p:cNvSpPr>
          <p:nvPr>
            <p:ph type="ftr" sz="quarter" idx="2"/>
          </p:nvPr>
        </p:nvSpPr>
        <p:spPr bwMode="auto">
          <a:xfrm>
            <a:off x="6" y="9440869"/>
            <a:ext cx="2950263" cy="496887"/>
          </a:xfrm>
          <a:prstGeom prst="rect">
            <a:avLst/>
          </a:prstGeom>
          <a:noFill/>
          <a:ln w="9525">
            <a:noFill/>
            <a:miter lim="800000"/>
            <a:headEnd/>
            <a:tailEnd/>
          </a:ln>
          <a:effectLst/>
        </p:spPr>
        <p:txBody>
          <a:bodyPr vert="horz" wrap="square" lIns="92025" tIns="46015" rIns="92025" bIns="46015" numCol="1" anchor="b" anchorCtr="0" compatLnSpc="1">
            <a:prstTxWarp prst="textNoShape">
              <a:avLst/>
            </a:prstTxWarp>
          </a:bodyPr>
          <a:lstStyle>
            <a:lvl1pPr defTabSz="920439">
              <a:spcBef>
                <a:spcPct val="0"/>
              </a:spcBef>
              <a:defRPr sz="1200" b="0"/>
            </a:lvl1pPr>
          </a:lstStyle>
          <a:p>
            <a:pPr>
              <a:defRPr/>
            </a:pPr>
            <a:endParaRPr lang="en-US" altLang="ja-JP"/>
          </a:p>
        </p:txBody>
      </p:sp>
      <p:sp>
        <p:nvSpPr>
          <p:cNvPr id="102405" name="Rectangle 5"/>
          <p:cNvSpPr>
            <a:spLocks noGrp="1" noChangeArrowheads="1"/>
          </p:cNvSpPr>
          <p:nvPr>
            <p:ph type="sldNum" sz="quarter" idx="3"/>
          </p:nvPr>
        </p:nvSpPr>
        <p:spPr bwMode="auto">
          <a:xfrm>
            <a:off x="3855351" y="9440869"/>
            <a:ext cx="2950263" cy="496887"/>
          </a:xfrm>
          <a:prstGeom prst="rect">
            <a:avLst/>
          </a:prstGeom>
          <a:noFill/>
          <a:ln w="9525">
            <a:noFill/>
            <a:miter lim="800000"/>
            <a:headEnd/>
            <a:tailEnd/>
          </a:ln>
          <a:effectLst/>
        </p:spPr>
        <p:txBody>
          <a:bodyPr vert="horz" wrap="square" lIns="92025" tIns="46015" rIns="92025" bIns="46015" numCol="1" anchor="b" anchorCtr="0" compatLnSpc="1">
            <a:prstTxWarp prst="textNoShape">
              <a:avLst/>
            </a:prstTxWarp>
          </a:bodyPr>
          <a:lstStyle>
            <a:lvl1pPr algn="r" defTabSz="920439">
              <a:spcBef>
                <a:spcPct val="0"/>
              </a:spcBef>
              <a:defRPr sz="1200" b="0"/>
            </a:lvl1pPr>
          </a:lstStyle>
          <a:p>
            <a:pPr>
              <a:defRPr/>
            </a:pPr>
            <a:fld id="{52EA768D-C707-428D-BFF9-8190FD5FED7C}" type="slidenum">
              <a:rPr lang="en-US" altLang="ja-JP"/>
              <a:pPr>
                <a:defRPr/>
              </a:pPr>
              <a:t>‹#›</a:t>
            </a:fld>
            <a:endParaRPr lang="en-US" altLang="ja-JP"/>
          </a:p>
        </p:txBody>
      </p:sp>
    </p:spTree>
    <p:extLst>
      <p:ext uri="{BB962C8B-B14F-4D97-AF65-F5344CB8AC3E}">
        <p14:creationId xmlns:p14="http://schemas.microsoft.com/office/powerpoint/2010/main" val="15705314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no"?><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6" y="33"/>
            <a:ext cx="2950263" cy="496890"/>
          </a:xfrm>
          <a:prstGeom prst="rect">
            <a:avLst/>
          </a:prstGeom>
          <a:noFill/>
          <a:ln w="9525">
            <a:noFill/>
            <a:miter lim="800000"/>
            <a:headEnd/>
            <a:tailEnd/>
          </a:ln>
          <a:effectLst/>
        </p:spPr>
        <p:txBody>
          <a:bodyPr vert="horz" wrap="square" lIns="92025" tIns="46015" rIns="92025" bIns="46015" numCol="1" anchor="t" anchorCtr="0" compatLnSpc="1">
            <a:prstTxWarp prst="textNoShape">
              <a:avLst/>
            </a:prstTxWarp>
          </a:bodyPr>
          <a:lstStyle>
            <a:lvl1pPr defTabSz="920439">
              <a:spcBef>
                <a:spcPct val="0"/>
              </a:spcBef>
              <a:defRPr sz="1200" b="0"/>
            </a:lvl1pPr>
          </a:lstStyle>
          <a:p>
            <a:pPr>
              <a:defRPr/>
            </a:pPr>
            <a:endParaRPr lang="en-US" altLang="ja-JP"/>
          </a:p>
        </p:txBody>
      </p:sp>
      <p:sp>
        <p:nvSpPr>
          <p:cNvPr id="118787" name="Rectangle 3"/>
          <p:cNvSpPr>
            <a:spLocks noGrp="1" noChangeArrowheads="1"/>
          </p:cNvSpPr>
          <p:nvPr>
            <p:ph type="dt" idx="1"/>
          </p:nvPr>
        </p:nvSpPr>
        <p:spPr bwMode="auto">
          <a:xfrm>
            <a:off x="3855351" y="33"/>
            <a:ext cx="2950263" cy="496890"/>
          </a:xfrm>
          <a:prstGeom prst="rect">
            <a:avLst/>
          </a:prstGeom>
          <a:noFill/>
          <a:ln w="9525">
            <a:noFill/>
            <a:miter lim="800000"/>
            <a:headEnd/>
            <a:tailEnd/>
          </a:ln>
          <a:effectLst/>
        </p:spPr>
        <p:txBody>
          <a:bodyPr vert="horz" wrap="square" lIns="92025" tIns="46015" rIns="92025" bIns="46015" numCol="1" anchor="t" anchorCtr="0" compatLnSpc="1">
            <a:prstTxWarp prst="textNoShape">
              <a:avLst/>
            </a:prstTxWarp>
          </a:bodyPr>
          <a:lstStyle>
            <a:lvl1pPr algn="r" defTabSz="920439">
              <a:spcBef>
                <a:spcPct val="0"/>
              </a:spcBef>
              <a:defRPr sz="1200" b="0"/>
            </a:lvl1pPr>
          </a:lstStyle>
          <a:p>
            <a:pPr>
              <a:defRPr/>
            </a:pPr>
            <a:endParaRPr lang="en-US" altLang="ja-JP"/>
          </a:p>
        </p:txBody>
      </p:sp>
      <p:sp>
        <p:nvSpPr>
          <p:cNvPr id="26628" name="Rectangle 4"/>
          <p:cNvSpPr>
            <a:spLocks noGrp="1" noRot="1" noChangeAspect="1" noChangeArrowheads="1" noTextEdit="1"/>
          </p:cNvSpPr>
          <p:nvPr>
            <p:ph type="sldImg" idx="2"/>
          </p:nvPr>
        </p:nvSpPr>
        <p:spPr bwMode="auto">
          <a:xfrm>
            <a:off x="919163" y="744538"/>
            <a:ext cx="4972050" cy="37290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9" name="Rectangle 5"/>
          <p:cNvSpPr>
            <a:spLocks noGrp="1" noChangeArrowheads="1"/>
          </p:cNvSpPr>
          <p:nvPr>
            <p:ph type="body" sz="quarter" idx="3"/>
          </p:nvPr>
        </p:nvSpPr>
        <p:spPr bwMode="auto">
          <a:xfrm>
            <a:off x="679636" y="4721254"/>
            <a:ext cx="5447983" cy="4473575"/>
          </a:xfrm>
          <a:prstGeom prst="rect">
            <a:avLst/>
          </a:prstGeom>
          <a:noFill/>
          <a:ln w="9525">
            <a:noFill/>
            <a:miter lim="800000"/>
            <a:headEnd/>
            <a:tailEnd/>
          </a:ln>
          <a:effectLst/>
        </p:spPr>
        <p:txBody>
          <a:bodyPr vert="horz" wrap="square" lIns="92025" tIns="46015" rIns="92025" bIns="46015"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118790" name="Rectangle 6"/>
          <p:cNvSpPr>
            <a:spLocks noGrp="1" noChangeArrowheads="1"/>
          </p:cNvSpPr>
          <p:nvPr>
            <p:ph type="ftr" sz="quarter" idx="4"/>
          </p:nvPr>
        </p:nvSpPr>
        <p:spPr bwMode="auto">
          <a:xfrm>
            <a:off x="6" y="9440869"/>
            <a:ext cx="2950263" cy="496887"/>
          </a:xfrm>
          <a:prstGeom prst="rect">
            <a:avLst/>
          </a:prstGeom>
          <a:noFill/>
          <a:ln w="9525">
            <a:noFill/>
            <a:miter lim="800000"/>
            <a:headEnd/>
            <a:tailEnd/>
          </a:ln>
          <a:effectLst/>
        </p:spPr>
        <p:txBody>
          <a:bodyPr vert="horz" wrap="square" lIns="92025" tIns="46015" rIns="92025" bIns="46015" numCol="1" anchor="b" anchorCtr="0" compatLnSpc="1">
            <a:prstTxWarp prst="textNoShape">
              <a:avLst/>
            </a:prstTxWarp>
          </a:bodyPr>
          <a:lstStyle>
            <a:lvl1pPr defTabSz="920439">
              <a:spcBef>
                <a:spcPct val="0"/>
              </a:spcBef>
              <a:defRPr sz="1200" b="0"/>
            </a:lvl1pPr>
          </a:lstStyle>
          <a:p>
            <a:pPr>
              <a:defRPr/>
            </a:pPr>
            <a:endParaRPr lang="en-US" altLang="ja-JP"/>
          </a:p>
        </p:txBody>
      </p:sp>
      <p:sp>
        <p:nvSpPr>
          <p:cNvPr id="118791" name="Rectangle 7"/>
          <p:cNvSpPr>
            <a:spLocks noGrp="1" noChangeArrowheads="1"/>
          </p:cNvSpPr>
          <p:nvPr>
            <p:ph type="sldNum" sz="quarter" idx="5"/>
          </p:nvPr>
        </p:nvSpPr>
        <p:spPr bwMode="auto">
          <a:xfrm>
            <a:off x="3855351" y="9440869"/>
            <a:ext cx="2950263" cy="496887"/>
          </a:xfrm>
          <a:prstGeom prst="rect">
            <a:avLst/>
          </a:prstGeom>
          <a:noFill/>
          <a:ln w="9525">
            <a:noFill/>
            <a:miter lim="800000"/>
            <a:headEnd/>
            <a:tailEnd/>
          </a:ln>
          <a:effectLst/>
        </p:spPr>
        <p:txBody>
          <a:bodyPr vert="horz" wrap="square" lIns="92025" tIns="46015" rIns="92025" bIns="46015" numCol="1" anchor="b" anchorCtr="0" compatLnSpc="1">
            <a:prstTxWarp prst="textNoShape">
              <a:avLst/>
            </a:prstTxWarp>
          </a:bodyPr>
          <a:lstStyle>
            <a:lvl1pPr algn="r" defTabSz="920439">
              <a:spcBef>
                <a:spcPct val="0"/>
              </a:spcBef>
              <a:defRPr sz="1200" b="0"/>
            </a:lvl1pPr>
          </a:lstStyle>
          <a:p>
            <a:pPr>
              <a:defRPr/>
            </a:pPr>
            <a:fld id="{2C87032C-F6F3-4901-A091-63F0C314FFB3}" type="slidenum">
              <a:rPr lang="en-US" altLang="ja-JP"/>
              <a:pPr>
                <a:defRPr/>
              </a:pPr>
              <a:t>‹#›</a:t>
            </a:fld>
            <a:endParaRPr lang="en-US" altLang="ja-JP"/>
          </a:p>
        </p:txBody>
      </p:sp>
    </p:spTree>
    <p:extLst>
      <p:ext uri="{BB962C8B-B14F-4D97-AF65-F5344CB8AC3E}">
        <p14:creationId xmlns:p14="http://schemas.microsoft.com/office/powerpoint/2010/main" val="239884679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b="1" kern="1200">
        <a:solidFill>
          <a:schemeClr val="tx1"/>
        </a:solidFill>
        <a:latin typeface="HG丸ｺﾞｼｯｸM-PRO" panose="020F0600000000000000" pitchFamily="50" charset="-128"/>
        <a:ea typeface="HG丸ｺﾞｼｯｸM-PRO" panose="020F0600000000000000" pitchFamily="50" charset="-128"/>
        <a:cs typeface="+mn-cs"/>
      </a:defRPr>
    </a:lvl1pPr>
    <a:lvl2pPr marL="457200" algn="l" rtl="0" eaLnBrk="0" fontAlgn="base" hangingPunct="0">
      <a:spcBef>
        <a:spcPct val="30000"/>
      </a:spcBef>
      <a:spcAft>
        <a:spcPct val="0"/>
      </a:spcAft>
      <a:defRPr kumimoji="1" sz="1200" b="1" kern="1200">
        <a:solidFill>
          <a:schemeClr val="tx1"/>
        </a:solidFill>
        <a:latin typeface="HG丸ｺﾞｼｯｸM-PRO" panose="020F0600000000000000" pitchFamily="50" charset="-128"/>
        <a:ea typeface="HG丸ｺﾞｼｯｸM-PRO" panose="020F0600000000000000" pitchFamily="50" charset="-128"/>
        <a:cs typeface="+mn-cs"/>
      </a:defRPr>
    </a:lvl2pPr>
    <a:lvl3pPr marL="914400" algn="l" rtl="0" eaLnBrk="0" fontAlgn="base" hangingPunct="0">
      <a:spcBef>
        <a:spcPct val="30000"/>
      </a:spcBef>
      <a:spcAft>
        <a:spcPct val="0"/>
      </a:spcAft>
      <a:defRPr kumimoji="1" sz="1200" b="1" kern="1200">
        <a:solidFill>
          <a:schemeClr val="tx1"/>
        </a:solidFill>
        <a:latin typeface="HG丸ｺﾞｼｯｸM-PRO" panose="020F0600000000000000" pitchFamily="50" charset="-128"/>
        <a:ea typeface="HG丸ｺﾞｼｯｸM-PRO" panose="020F0600000000000000" pitchFamily="50" charset="-128"/>
        <a:cs typeface="+mn-cs"/>
      </a:defRPr>
    </a:lvl3pPr>
    <a:lvl4pPr marL="1371600" algn="l" rtl="0" eaLnBrk="0" fontAlgn="base" hangingPunct="0">
      <a:spcBef>
        <a:spcPct val="30000"/>
      </a:spcBef>
      <a:spcAft>
        <a:spcPct val="0"/>
      </a:spcAft>
      <a:defRPr kumimoji="1" sz="1200" b="1" kern="1200">
        <a:solidFill>
          <a:schemeClr val="tx1"/>
        </a:solidFill>
        <a:latin typeface="HG丸ｺﾞｼｯｸM-PRO" panose="020F0600000000000000" pitchFamily="50" charset="-128"/>
        <a:ea typeface="HG丸ｺﾞｼｯｸM-PRO" panose="020F0600000000000000" pitchFamily="50" charset="-128"/>
        <a:cs typeface="+mn-cs"/>
      </a:defRPr>
    </a:lvl4pPr>
    <a:lvl5pPr marL="1828800" algn="l" rtl="0" eaLnBrk="0" fontAlgn="base" hangingPunct="0">
      <a:spcBef>
        <a:spcPct val="30000"/>
      </a:spcBef>
      <a:spcAft>
        <a:spcPct val="0"/>
      </a:spcAft>
      <a:defRPr kumimoji="1" sz="1200" b="1" kern="1200">
        <a:solidFill>
          <a:schemeClr val="tx1"/>
        </a:solidFill>
        <a:latin typeface="HG丸ｺﾞｼｯｸM-PRO" panose="020F0600000000000000" pitchFamily="50" charset="-128"/>
        <a:ea typeface="HG丸ｺﾞｼｯｸM-PRO" panose="020F06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2.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389063" y="433388"/>
            <a:ext cx="4029075" cy="3022600"/>
          </a:xfrm>
          <a:ln/>
        </p:spPr>
      </p:sp>
      <p:sp>
        <p:nvSpPr>
          <p:cNvPr id="27651" name="Rectangle 3"/>
          <p:cNvSpPr>
            <a:spLocks noGrp="1" noChangeArrowheads="1"/>
          </p:cNvSpPr>
          <p:nvPr>
            <p:ph type="body" idx="1"/>
          </p:nvPr>
        </p:nvSpPr>
        <p:spPr>
          <a:xfrm>
            <a:off x="235259" y="3601528"/>
            <a:ext cx="6311743" cy="58393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3800">
              <a:defRPr/>
            </a:pPr>
            <a:endParaRPr lang="en-US" altLang="ja-JP" dirty="0"/>
          </a:p>
        </p:txBody>
      </p:sp>
      <p:sp>
        <p:nvSpPr>
          <p:cNvPr id="2" name="スライド番号プレースホルダー 1"/>
          <p:cNvSpPr>
            <a:spLocks noGrp="1"/>
          </p:cNvSpPr>
          <p:nvPr>
            <p:ph type="sldNum" sz="quarter" idx="10"/>
          </p:nvPr>
        </p:nvSpPr>
        <p:spPr/>
        <p:txBody>
          <a:bodyPr/>
          <a:lstStyle/>
          <a:p>
            <a:pPr>
              <a:defRPr/>
            </a:pPr>
            <a:fld id="{2C87032C-F6F3-4901-A091-63F0C314FFB3}" type="slidenum">
              <a:rPr lang="en-US" altLang="ja-JP" smtClean="0"/>
              <a:pPr>
                <a:defRPr/>
              </a:pPr>
              <a:t>1</a:t>
            </a:fld>
            <a:endParaRPr lang="en-US" altLang="ja-JP" dirty="0"/>
          </a:p>
        </p:txBody>
      </p:sp>
    </p:spTree>
    <p:extLst>
      <p:ext uri="{BB962C8B-B14F-4D97-AF65-F5344CB8AC3E}">
        <p14:creationId xmlns:p14="http://schemas.microsoft.com/office/powerpoint/2010/main" val="2722462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389063" y="433388"/>
            <a:ext cx="4029075" cy="3022600"/>
          </a:xfrm>
          <a:ln/>
        </p:spPr>
      </p:sp>
      <p:sp>
        <p:nvSpPr>
          <p:cNvPr id="27651" name="Rectangle 3"/>
          <p:cNvSpPr>
            <a:spLocks noGrp="1" noChangeArrowheads="1"/>
          </p:cNvSpPr>
          <p:nvPr>
            <p:ph type="body" idx="1"/>
          </p:nvPr>
        </p:nvSpPr>
        <p:spPr>
          <a:xfrm>
            <a:off x="235248" y="3604646"/>
            <a:ext cx="6336704" cy="59735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399"/>
              </a:lnSpc>
              <a:spcBef>
                <a:spcPts val="0"/>
              </a:spcBef>
            </a:pPr>
            <a:endParaRPr lang="en-US" altLang="ja-JP" dirty="0"/>
          </a:p>
        </p:txBody>
      </p:sp>
      <p:sp>
        <p:nvSpPr>
          <p:cNvPr id="2" name="スライド番号プレースホルダー 1"/>
          <p:cNvSpPr>
            <a:spLocks noGrp="1"/>
          </p:cNvSpPr>
          <p:nvPr>
            <p:ph type="sldNum" sz="quarter" idx="10"/>
          </p:nvPr>
        </p:nvSpPr>
        <p:spPr/>
        <p:txBody>
          <a:bodyPr/>
          <a:lstStyle/>
          <a:p>
            <a:pPr>
              <a:defRPr/>
            </a:pPr>
            <a:fld id="{2C87032C-F6F3-4901-A091-63F0C314FFB3}" type="slidenum">
              <a:rPr lang="en-US" altLang="ja-JP" smtClean="0"/>
              <a:pPr>
                <a:defRPr/>
              </a:pPr>
              <a:t>10</a:t>
            </a:fld>
            <a:endParaRPr lang="en-US" altLang="ja-JP" dirty="0"/>
          </a:p>
        </p:txBody>
      </p:sp>
    </p:spTree>
    <p:extLst>
      <p:ext uri="{BB962C8B-B14F-4D97-AF65-F5344CB8AC3E}">
        <p14:creationId xmlns:p14="http://schemas.microsoft.com/office/powerpoint/2010/main" val="935567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389063" y="433388"/>
            <a:ext cx="4029075" cy="3022600"/>
          </a:xfrm>
          <a:ln/>
        </p:spPr>
      </p:sp>
      <p:sp>
        <p:nvSpPr>
          <p:cNvPr id="27651" name="Rectangle 3"/>
          <p:cNvSpPr>
            <a:spLocks noGrp="1" noChangeArrowheads="1"/>
          </p:cNvSpPr>
          <p:nvPr>
            <p:ph type="body" idx="1"/>
          </p:nvPr>
        </p:nvSpPr>
        <p:spPr>
          <a:xfrm>
            <a:off x="331876" y="3819557"/>
            <a:ext cx="6194280" cy="56213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15000"/>
              </a:spcBef>
            </a:pPr>
            <a:endParaRPr lang="en-US" altLang="ja-JP" dirty="0"/>
          </a:p>
        </p:txBody>
      </p:sp>
      <p:sp>
        <p:nvSpPr>
          <p:cNvPr id="2" name="スライド番号プレースホルダー 1"/>
          <p:cNvSpPr>
            <a:spLocks noGrp="1"/>
          </p:cNvSpPr>
          <p:nvPr>
            <p:ph type="sldNum" sz="quarter" idx="10"/>
          </p:nvPr>
        </p:nvSpPr>
        <p:spPr/>
        <p:txBody>
          <a:bodyPr/>
          <a:lstStyle/>
          <a:p>
            <a:pPr>
              <a:defRPr/>
            </a:pPr>
            <a:fld id="{2C87032C-F6F3-4901-A091-63F0C314FFB3}" type="slidenum">
              <a:rPr lang="en-US" altLang="ja-JP" smtClean="0"/>
              <a:pPr>
                <a:defRPr/>
              </a:pPr>
              <a:t>11</a:t>
            </a:fld>
            <a:endParaRPr lang="en-US" altLang="ja-JP"/>
          </a:p>
        </p:txBody>
      </p:sp>
    </p:spTree>
    <p:extLst>
      <p:ext uri="{BB962C8B-B14F-4D97-AF65-F5344CB8AC3E}">
        <p14:creationId xmlns:p14="http://schemas.microsoft.com/office/powerpoint/2010/main" val="3383879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389063" y="433388"/>
            <a:ext cx="4029075" cy="3022600"/>
          </a:xfrm>
          <a:ln/>
        </p:spPr>
      </p:sp>
      <p:sp>
        <p:nvSpPr>
          <p:cNvPr id="27651" name="Rectangle 3"/>
          <p:cNvSpPr>
            <a:spLocks noGrp="1" noChangeArrowheads="1"/>
          </p:cNvSpPr>
          <p:nvPr>
            <p:ph type="body" idx="1"/>
          </p:nvPr>
        </p:nvSpPr>
        <p:spPr>
          <a:xfrm>
            <a:off x="331876" y="3819557"/>
            <a:ext cx="6194280" cy="56213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15000"/>
              </a:spcBef>
            </a:pPr>
            <a:endParaRPr lang="ja-JP" altLang="en-US" dirty="0"/>
          </a:p>
        </p:txBody>
      </p:sp>
      <p:sp>
        <p:nvSpPr>
          <p:cNvPr id="2" name="スライド番号プレースホルダー 1"/>
          <p:cNvSpPr>
            <a:spLocks noGrp="1"/>
          </p:cNvSpPr>
          <p:nvPr>
            <p:ph type="sldNum" sz="quarter" idx="10"/>
          </p:nvPr>
        </p:nvSpPr>
        <p:spPr/>
        <p:txBody>
          <a:bodyPr/>
          <a:lstStyle/>
          <a:p>
            <a:pPr>
              <a:defRPr/>
            </a:pPr>
            <a:fld id="{2C87032C-F6F3-4901-A091-63F0C314FFB3}" type="slidenum">
              <a:rPr lang="en-US" altLang="ja-JP" smtClean="0"/>
              <a:pPr>
                <a:defRPr/>
              </a:pPr>
              <a:t>12</a:t>
            </a:fld>
            <a:endParaRPr lang="en-US" altLang="ja-JP"/>
          </a:p>
        </p:txBody>
      </p:sp>
    </p:spTree>
    <p:extLst>
      <p:ext uri="{BB962C8B-B14F-4D97-AF65-F5344CB8AC3E}">
        <p14:creationId xmlns:p14="http://schemas.microsoft.com/office/powerpoint/2010/main" val="935567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lvl1pPr defTabSz="89176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8343" indent="-278076" defTabSz="89176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075" indent="-220543" defTabSz="89176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9741" indent="-220543" defTabSz="89176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1604" indent="-220543" defTabSz="89176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21869" indent="-220543" defTabSz="89176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2132" indent="-220543" defTabSz="89176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2399" indent="-220543" defTabSz="89176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2666" indent="-220543" defTabSz="89176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fld id="{FA3A0EC1-C6A9-48B9-A300-B1263BF3B29C}" type="slidenum">
              <a:rPr lang="en-US" altLang="ja-JP" smtClean="0"/>
              <a:pPr/>
              <a:t>13</a:t>
            </a:fld>
            <a:endParaRPr lang="en-US" altLang="ja-JP" dirty="0"/>
          </a:p>
        </p:txBody>
      </p:sp>
      <p:sp>
        <p:nvSpPr>
          <p:cNvPr id="29700" name="Rectangle 3"/>
          <p:cNvSpPr>
            <a:spLocks noGrp="1" noChangeArrowheads="1"/>
          </p:cNvSpPr>
          <p:nvPr>
            <p:ph type="body" idx="1"/>
          </p:nvPr>
        </p:nvSpPr>
        <p:spPr/>
        <p:txBody>
          <a:bodyPr/>
          <a:lstStyle/>
          <a:p>
            <a:endParaRPr lang="ja-JP" altLang="ja-JP" dirty="0"/>
          </a:p>
        </p:txBody>
      </p:sp>
      <p:sp>
        <p:nvSpPr>
          <p:cNvPr id="7" name="スライド イメージ プレースホルダー 6"/>
          <p:cNvSpPr>
            <a:spLocks noGrp="1" noRot="1" noChangeAspect="1"/>
          </p:cNvSpPr>
          <p:nvPr>
            <p:ph type="sldImg"/>
          </p:nvPr>
        </p:nvSpPr>
        <p:spPr/>
      </p:sp>
    </p:spTree>
    <p:extLst>
      <p:ext uri="{BB962C8B-B14F-4D97-AF65-F5344CB8AC3E}">
        <p14:creationId xmlns:p14="http://schemas.microsoft.com/office/powerpoint/2010/main" val="2822041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389063" y="433388"/>
            <a:ext cx="4029075" cy="3022600"/>
          </a:xfrm>
          <a:ln/>
        </p:spPr>
      </p:sp>
      <p:sp>
        <p:nvSpPr>
          <p:cNvPr id="27651" name="Rectangle 3"/>
          <p:cNvSpPr>
            <a:spLocks noGrp="1" noChangeArrowheads="1"/>
          </p:cNvSpPr>
          <p:nvPr>
            <p:ph type="body" idx="1"/>
          </p:nvPr>
        </p:nvSpPr>
        <p:spPr>
          <a:xfrm>
            <a:off x="235259" y="3601528"/>
            <a:ext cx="6311743" cy="58393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3800">
              <a:defRPr/>
            </a:pPr>
            <a:endParaRPr lang="en-US" altLang="ja-JP" dirty="0"/>
          </a:p>
        </p:txBody>
      </p:sp>
      <p:sp>
        <p:nvSpPr>
          <p:cNvPr id="2" name="スライド番号プレースホルダー 1"/>
          <p:cNvSpPr>
            <a:spLocks noGrp="1"/>
          </p:cNvSpPr>
          <p:nvPr>
            <p:ph type="sldNum" sz="quarter" idx="10"/>
          </p:nvPr>
        </p:nvSpPr>
        <p:spPr/>
        <p:txBody>
          <a:bodyPr/>
          <a:lstStyle/>
          <a:p>
            <a:pPr>
              <a:defRPr/>
            </a:pPr>
            <a:fld id="{2C87032C-F6F3-4901-A091-63F0C314FFB3}" type="slidenum">
              <a:rPr lang="en-US" altLang="ja-JP" smtClean="0"/>
              <a:pPr>
                <a:defRPr/>
              </a:pPr>
              <a:t>2</a:t>
            </a:fld>
            <a:endParaRPr lang="en-US" altLang="ja-JP" dirty="0"/>
          </a:p>
        </p:txBody>
      </p:sp>
    </p:spTree>
    <p:extLst>
      <p:ext uri="{BB962C8B-B14F-4D97-AF65-F5344CB8AC3E}">
        <p14:creationId xmlns:p14="http://schemas.microsoft.com/office/powerpoint/2010/main" val="112867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389063" y="433388"/>
            <a:ext cx="4029075" cy="3022600"/>
          </a:xfrm>
          <a:ln/>
        </p:spPr>
      </p:sp>
      <p:sp>
        <p:nvSpPr>
          <p:cNvPr id="27651" name="Rectangle 3"/>
          <p:cNvSpPr>
            <a:spLocks noGrp="1" noChangeArrowheads="1"/>
          </p:cNvSpPr>
          <p:nvPr>
            <p:ph type="body" idx="1"/>
          </p:nvPr>
        </p:nvSpPr>
        <p:spPr>
          <a:xfrm>
            <a:off x="331877" y="3819542"/>
            <a:ext cx="6473738" cy="61182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endParaRPr lang="ja-JP" altLang="en-US" dirty="0"/>
          </a:p>
        </p:txBody>
      </p:sp>
      <p:sp>
        <p:nvSpPr>
          <p:cNvPr id="2" name="スライド番号プレースホルダー 1"/>
          <p:cNvSpPr>
            <a:spLocks noGrp="1"/>
          </p:cNvSpPr>
          <p:nvPr>
            <p:ph type="sldNum" sz="quarter" idx="10"/>
          </p:nvPr>
        </p:nvSpPr>
        <p:spPr/>
        <p:txBody>
          <a:bodyPr/>
          <a:lstStyle/>
          <a:p>
            <a:pPr>
              <a:defRPr/>
            </a:pPr>
            <a:fld id="{2C87032C-F6F3-4901-A091-63F0C314FFB3}" type="slidenum">
              <a:rPr lang="en-US" altLang="ja-JP" smtClean="0"/>
              <a:pPr>
                <a:defRPr/>
              </a:pPr>
              <a:t>3</a:t>
            </a:fld>
            <a:endParaRPr lang="en-US" altLang="ja-JP"/>
          </a:p>
        </p:txBody>
      </p:sp>
    </p:spTree>
    <p:extLst>
      <p:ext uri="{BB962C8B-B14F-4D97-AF65-F5344CB8AC3E}">
        <p14:creationId xmlns:p14="http://schemas.microsoft.com/office/powerpoint/2010/main" val="661610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389063" y="433388"/>
            <a:ext cx="4029075" cy="3022600"/>
          </a:xfrm>
          <a:ln/>
        </p:spPr>
      </p:sp>
      <p:sp>
        <p:nvSpPr>
          <p:cNvPr id="27651" name="Rectangle 3"/>
          <p:cNvSpPr>
            <a:spLocks noGrp="1" noChangeArrowheads="1"/>
          </p:cNvSpPr>
          <p:nvPr>
            <p:ph type="body" idx="1"/>
          </p:nvPr>
        </p:nvSpPr>
        <p:spPr>
          <a:xfrm>
            <a:off x="331879" y="3819542"/>
            <a:ext cx="6312083" cy="38864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endParaRPr lang="en-US" altLang="ja-JP" dirty="0"/>
          </a:p>
        </p:txBody>
      </p:sp>
      <p:sp>
        <p:nvSpPr>
          <p:cNvPr id="2" name="スライド番号プレースホルダー 1"/>
          <p:cNvSpPr>
            <a:spLocks noGrp="1"/>
          </p:cNvSpPr>
          <p:nvPr>
            <p:ph type="sldNum" sz="quarter" idx="10"/>
          </p:nvPr>
        </p:nvSpPr>
        <p:spPr/>
        <p:txBody>
          <a:bodyPr/>
          <a:lstStyle/>
          <a:p>
            <a:pPr>
              <a:defRPr/>
            </a:pPr>
            <a:fld id="{2C87032C-F6F3-4901-A091-63F0C314FFB3}" type="slidenum">
              <a:rPr lang="en-US" altLang="ja-JP" smtClean="0"/>
              <a:pPr>
                <a:defRPr/>
              </a:pPr>
              <a:t>4</a:t>
            </a:fld>
            <a:endParaRPr lang="en-US" altLang="ja-JP"/>
          </a:p>
        </p:txBody>
      </p:sp>
    </p:spTree>
    <p:extLst>
      <p:ext uri="{BB962C8B-B14F-4D97-AF65-F5344CB8AC3E}">
        <p14:creationId xmlns:p14="http://schemas.microsoft.com/office/powerpoint/2010/main" val="935567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389063" y="433388"/>
            <a:ext cx="4029075" cy="3022600"/>
          </a:xfrm>
          <a:ln/>
        </p:spPr>
      </p:sp>
      <p:sp>
        <p:nvSpPr>
          <p:cNvPr id="27651" name="Rectangle 3"/>
          <p:cNvSpPr>
            <a:spLocks noGrp="1" noChangeArrowheads="1"/>
          </p:cNvSpPr>
          <p:nvPr>
            <p:ph type="body" idx="1"/>
          </p:nvPr>
        </p:nvSpPr>
        <p:spPr>
          <a:xfrm>
            <a:off x="331876" y="3819557"/>
            <a:ext cx="6194280" cy="59026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endParaRPr lang="en-US" altLang="ja-JP" dirty="0"/>
          </a:p>
        </p:txBody>
      </p:sp>
      <p:sp>
        <p:nvSpPr>
          <p:cNvPr id="2" name="スライド番号プレースホルダー 1"/>
          <p:cNvSpPr>
            <a:spLocks noGrp="1"/>
          </p:cNvSpPr>
          <p:nvPr>
            <p:ph type="sldNum" sz="quarter" idx="10"/>
          </p:nvPr>
        </p:nvSpPr>
        <p:spPr/>
        <p:txBody>
          <a:bodyPr/>
          <a:lstStyle/>
          <a:p>
            <a:pPr>
              <a:defRPr/>
            </a:pPr>
            <a:fld id="{2C87032C-F6F3-4901-A091-63F0C314FFB3}" type="slidenum">
              <a:rPr lang="en-US" altLang="ja-JP" smtClean="0"/>
              <a:pPr>
                <a:defRPr/>
              </a:pPr>
              <a:t>5</a:t>
            </a:fld>
            <a:endParaRPr lang="en-US" altLang="ja-JP"/>
          </a:p>
        </p:txBody>
      </p:sp>
    </p:spTree>
    <p:extLst>
      <p:ext uri="{BB962C8B-B14F-4D97-AF65-F5344CB8AC3E}">
        <p14:creationId xmlns:p14="http://schemas.microsoft.com/office/powerpoint/2010/main" val="935567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389063" y="433388"/>
            <a:ext cx="4029075" cy="3022600"/>
          </a:xfrm>
          <a:ln/>
        </p:spPr>
      </p:sp>
      <p:sp>
        <p:nvSpPr>
          <p:cNvPr id="27651" name="Rectangle 3"/>
          <p:cNvSpPr>
            <a:spLocks noGrp="1" noChangeArrowheads="1"/>
          </p:cNvSpPr>
          <p:nvPr>
            <p:ph type="body" idx="1"/>
          </p:nvPr>
        </p:nvSpPr>
        <p:spPr>
          <a:xfrm>
            <a:off x="331876" y="3819544"/>
            <a:ext cx="6194280" cy="52506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2" name="スライド番号プレースホルダー 1"/>
          <p:cNvSpPr>
            <a:spLocks noGrp="1"/>
          </p:cNvSpPr>
          <p:nvPr>
            <p:ph type="sldNum" sz="quarter" idx="10"/>
          </p:nvPr>
        </p:nvSpPr>
        <p:spPr/>
        <p:txBody>
          <a:bodyPr/>
          <a:lstStyle/>
          <a:p>
            <a:pPr>
              <a:defRPr/>
            </a:pPr>
            <a:fld id="{2C87032C-F6F3-4901-A091-63F0C314FFB3}" type="slidenum">
              <a:rPr lang="en-US" altLang="ja-JP" smtClean="0"/>
              <a:pPr>
                <a:defRPr/>
              </a:pPr>
              <a:t>6</a:t>
            </a:fld>
            <a:endParaRPr lang="en-US" altLang="ja-JP"/>
          </a:p>
        </p:txBody>
      </p:sp>
    </p:spTree>
    <p:extLst>
      <p:ext uri="{BB962C8B-B14F-4D97-AF65-F5344CB8AC3E}">
        <p14:creationId xmlns:p14="http://schemas.microsoft.com/office/powerpoint/2010/main" val="935567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389063" y="433388"/>
            <a:ext cx="4029075" cy="3022600"/>
          </a:xfrm>
          <a:ln/>
        </p:spPr>
      </p:sp>
      <p:sp>
        <p:nvSpPr>
          <p:cNvPr id="27651" name="Rectangle 3"/>
          <p:cNvSpPr>
            <a:spLocks noGrp="1" noChangeArrowheads="1"/>
          </p:cNvSpPr>
          <p:nvPr>
            <p:ph type="body" idx="1"/>
          </p:nvPr>
        </p:nvSpPr>
        <p:spPr>
          <a:xfrm>
            <a:off x="331876" y="3819556"/>
            <a:ext cx="6194280" cy="46064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0089">
              <a:defRPr/>
            </a:pPr>
            <a:endParaRPr lang="en-US" altLang="ja-JP" dirty="0"/>
          </a:p>
        </p:txBody>
      </p:sp>
      <p:sp>
        <p:nvSpPr>
          <p:cNvPr id="2" name="スライド番号プレースホルダー 1"/>
          <p:cNvSpPr>
            <a:spLocks noGrp="1"/>
          </p:cNvSpPr>
          <p:nvPr>
            <p:ph type="sldNum" sz="quarter" idx="10"/>
          </p:nvPr>
        </p:nvSpPr>
        <p:spPr/>
        <p:txBody>
          <a:bodyPr/>
          <a:lstStyle/>
          <a:p>
            <a:pPr>
              <a:defRPr/>
            </a:pPr>
            <a:fld id="{2C87032C-F6F3-4901-A091-63F0C314FFB3}" type="slidenum">
              <a:rPr lang="en-US" altLang="ja-JP" smtClean="0"/>
              <a:pPr>
                <a:defRPr/>
              </a:pPr>
              <a:t>7</a:t>
            </a:fld>
            <a:endParaRPr lang="en-US" altLang="ja-JP"/>
          </a:p>
        </p:txBody>
      </p:sp>
    </p:spTree>
    <p:extLst>
      <p:ext uri="{BB962C8B-B14F-4D97-AF65-F5344CB8AC3E}">
        <p14:creationId xmlns:p14="http://schemas.microsoft.com/office/powerpoint/2010/main" val="935567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389063" y="433388"/>
            <a:ext cx="4029075" cy="3022600"/>
          </a:xfrm>
          <a:ln/>
        </p:spPr>
      </p:sp>
      <p:sp>
        <p:nvSpPr>
          <p:cNvPr id="27651" name="Rectangle 3"/>
          <p:cNvSpPr>
            <a:spLocks noGrp="1" noChangeArrowheads="1"/>
          </p:cNvSpPr>
          <p:nvPr>
            <p:ph type="body" idx="1"/>
          </p:nvPr>
        </p:nvSpPr>
        <p:spPr>
          <a:xfrm>
            <a:off x="331878" y="3819542"/>
            <a:ext cx="5952044" cy="482253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695">
              <a:spcBef>
                <a:spcPts val="0"/>
              </a:spcBef>
              <a:defRPr/>
            </a:pPr>
            <a:endParaRPr lang="ja-JP" altLang="en-US" dirty="0"/>
          </a:p>
        </p:txBody>
      </p:sp>
      <p:sp>
        <p:nvSpPr>
          <p:cNvPr id="2" name="スライド番号プレースホルダー 1"/>
          <p:cNvSpPr>
            <a:spLocks noGrp="1"/>
          </p:cNvSpPr>
          <p:nvPr>
            <p:ph type="sldNum" sz="quarter" idx="10"/>
          </p:nvPr>
        </p:nvSpPr>
        <p:spPr/>
        <p:txBody>
          <a:bodyPr/>
          <a:lstStyle/>
          <a:p>
            <a:pPr>
              <a:defRPr/>
            </a:pPr>
            <a:fld id="{2C87032C-F6F3-4901-A091-63F0C314FFB3}" type="slidenum">
              <a:rPr lang="en-US" altLang="ja-JP" smtClean="0"/>
              <a:pPr>
                <a:defRPr/>
              </a:pPr>
              <a:t>8</a:t>
            </a:fld>
            <a:endParaRPr lang="en-US" altLang="ja-JP"/>
          </a:p>
        </p:txBody>
      </p:sp>
    </p:spTree>
    <p:extLst>
      <p:ext uri="{BB962C8B-B14F-4D97-AF65-F5344CB8AC3E}">
        <p14:creationId xmlns:p14="http://schemas.microsoft.com/office/powerpoint/2010/main" val="714566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389063" y="433388"/>
            <a:ext cx="4029075" cy="3022600"/>
          </a:xfrm>
          <a:ln/>
        </p:spPr>
      </p:sp>
      <p:sp>
        <p:nvSpPr>
          <p:cNvPr id="27651" name="Rectangle 3"/>
          <p:cNvSpPr>
            <a:spLocks noGrp="1" noChangeArrowheads="1"/>
          </p:cNvSpPr>
          <p:nvPr>
            <p:ph type="body" idx="1"/>
          </p:nvPr>
        </p:nvSpPr>
        <p:spPr>
          <a:xfrm>
            <a:off x="331876" y="3819558"/>
            <a:ext cx="6194280" cy="4471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0"/>
              </a:spcBef>
              <a:spcAft>
                <a:spcPct val="0"/>
              </a:spcAft>
              <a:buClrTx/>
              <a:buSzTx/>
              <a:buFontTx/>
              <a:buNone/>
              <a:tabLst/>
              <a:defRPr/>
            </a:pPr>
            <a:endParaRPr lang="en-US" altLang="ja-JP" dirty="0"/>
          </a:p>
        </p:txBody>
      </p:sp>
      <p:sp>
        <p:nvSpPr>
          <p:cNvPr id="2" name="スライド番号プレースホルダー 1"/>
          <p:cNvSpPr>
            <a:spLocks noGrp="1"/>
          </p:cNvSpPr>
          <p:nvPr>
            <p:ph type="sldNum" sz="quarter" idx="10"/>
          </p:nvPr>
        </p:nvSpPr>
        <p:spPr/>
        <p:txBody>
          <a:bodyPr/>
          <a:lstStyle/>
          <a:p>
            <a:pPr>
              <a:defRPr/>
            </a:pPr>
            <a:fld id="{2C87032C-F6F3-4901-A091-63F0C314FFB3}" type="slidenum">
              <a:rPr lang="en-US" altLang="ja-JP" smtClean="0"/>
              <a:pPr>
                <a:defRPr/>
              </a:pPr>
              <a:t>9</a:t>
            </a:fld>
            <a:endParaRPr lang="en-US" altLang="ja-JP"/>
          </a:p>
        </p:txBody>
      </p:sp>
    </p:spTree>
    <p:extLst>
      <p:ext uri="{BB962C8B-B14F-4D97-AF65-F5344CB8AC3E}">
        <p14:creationId xmlns:p14="http://schemas.microsoft.com/office/powerpoint/2010/main" val="696786588"/>
      </p:ext>
    </p:extLst>
  </p:cSld>
  <p:clrMapOvr>
    <a:masterClrMapping/>
  </p:clrMapOvr>
</p:note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398" y="2130315"/>
            <a:ext cx="7773206" cy="1470052"/>
          </a:xfrm>
          <a:prstGeom prst="rect">
            <a:avLst/>
          </a:prstGeom>
        </p:spPr>
        <p:txBody>
          <a:bodyPr lIns="94512" tIns="47256" rIns="94512" bIns="47256"/>
          <a:lstStyle/>
          <a:p>
            <a:r>
              <a:rPr kumimoji="1" lang="ja-JP" altLang="en-US"/>
              <a:t>マスター タイトルの書式設定</a:t>
            </a:r>
          </a:p>
        </p:txBody>
      </p:sp>
      <p:sp>
        <p:nvSpPr>
          <p:cNvPr id="3" name="サブタイトル 2"/>
          <p:cNvSpPr>
            <a:spLocks noGrp="1"/>
          </p:cNvSpPr>
          <p:nvPr>
            <p:ph type="subTitle" idx="1"/>
          </p:nvPr>
        </p:nvSpPr>
        <p:spPr>
          <a:xfrm>
            <a:off x="1372408" y="3885976"/>
            <a:ext cx="6400799" cy="1752301"/>
          </a:xfrm>
          <a:prstGeom prst="rect">
            <a:avLst/>
          </a:prstGeom>
        </p:spPr>
        <p:txBody>
          <a:bodyPr lIns="94512" tIns="47256" rIns="94512" bIns="47256"/>
          <a:lstStyle>
            <a:lvl1pPr marL="0" indent="0" algn="ctr">
              <a:buNone/>
              <a:defRPr>
                <a:solidFill>
                  <a:schemeClr val="tx1">
                    <a:tint val="75000"/>
                  </a:schemeClr>
                </a:solidFill>
              </a:defRPr>
            </a:lvl1pPr>
            <a:lvl2pPr marL="472562" indent="0" algn="ctr">
              <a:buNone/>
              <a:defRPr>
                <a:solidFill>
                  <a:schemeClr val="tx1">
                    <a:tint val="75000"/>
                  </a:schemeClr>
                </a:solidFill>
              </a:defRPr>
            </a:lvl2pPr>
            <a:lvl3pPr marL="945124" indent="0" algn="ctr">
              <a:buNone/>
              <a:defRPr>
                <a:solidFill>
                  <a:schemeClr val="tx1">
                    <a:tint val="75000"/>
                  </a:schemeClr>
                </a:solidFill>
              </a:defRPr>
            </a:lvl3pPr>
            <a:lvl4pPr marL="1417686" indent="0" algn="ctr">
              <a:buNone/>
              <a:defRPr>
                <a:solidFill>
                  <a:schemeClr val="tx1">
                    <a:tint val="75000"/>
                  </a:schemeClr>
                </a:solidFill>
              </a:defRPr>
            </a:lvl4pPr>
            <a:lvl5pPr marL="1890248" indent="0" algn="ctr">
              <a:buNone/>
              <a:defRPr>
                <a:solidFill>
                  <a:schemeClr val="tx1">
                    <a:tint val="75000"/>
                  </a:schemeClr>
                </a:solidFill>
              </a:defRPr>
            </a:lvl5pPr>
            <a:lvl6pPr marL="2362810" indent="0" algn="ctr">
              <a:buNone/>
              <a:defRPr>
                <a:solidFill>
                  <a:schemeClr val="tx1">
                    <a:tint val="75000"/>
                  </a:schemeClr>
                </a:solidFill>
              </a:defRPr>
            </a:lvl6pPr>
            <a:lvl7pPr marL="2835372" indent="0" algn="ctr">
              <a:buNone/>
              <a:defRPr>
                <a:solidFill>
                  <a:schemeClr val="tx1">
                    <a:tint val="75000"/>
                  </a:schemeClr>
                </a:solidFill>
              </a:defRPr>
            </a:lvl7pPr>
            <a:lvl8pPr marL="3307933" indent="0" algn="ctr">
              <a:buNone/>
              <a:defRPr>
                <a:solidFill>
                  <a:schemeClr val="tx1">
                    <a:tint val="75000"/>
                  </a:schemeClr>
                </a:solidFill>
              </a:defRPr>
            </a:lvl8pPr>
            <a:lvl9pPr marL="3780495"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2CCC50F-D042-4653-882E-087120DEC17A}" type="datetime1">
              <a:rPr lang="ja-JP" altLang="en-US" smtClean="0">
                <a:solidFill>
                  <a:prstClr val="black">
                    <a:tint val="75000"/>
                  </a:prstClr>
                </a:solidFill>
              </a:rPr>
              <a:t>2022/7/6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40008807"/>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8007" y="273850"/>
            <a:ext cx="8229601" cy="1144120"/>
          </a:xfrm>
          <a:prstGeom prst="rect">
            <a:avLst/>
          </a:prstGeom>
        </p:spPr>
        <p:txBody>
          <a:bodyPr lIns="94512" tIns="47256" rIns="94512" bIns="47256"/>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8007" y="1599417"/>
            <a:ext cx="8229601" cy="4526078"/>
          </a:xfrm>
          <a:prstGeom prst="rect">
            <a:avLst/>
          </a:prstGeom>
        </p:spPr>
        <p:txBody>
          <a:bodyPr vert="eaVert" lIns="94512" tIns="47256" rIns="94512" bIns="47256"/>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BC4AE27-1846-4EC4-BC2B-AC7FA6125F74}" type="datetime1">
              <a:rPr lang="ja-JP" altLang="en-US" smtClean="0">
                <a:solidFill>
                  <a:prstClr val="black">
                    <a:tint val="75000"/>
                  </a:prstClr>
                </a:solidFill>
              </a:rPr>
              <a:t>2022/7/6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31303783"/>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31416" y="273850"/>
            <a:ext cx="2056191" cy="5851644"/>
          </a:xfrm>
          <a:prstGeom prst="rect">
            <a:avLst/>
          </a:prstGeom>
        </p:spPr>
        <p:txBody>
          <a:bodyPr vert="eaVert" lIns="94512" tIns="47256" rIns="94512" bIns="47256"/>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8007" y="273850"/>
            <a:ext cx="6018590" cy="5851644"/>
          </a:xfrm>
          <a:prstGeom prst="rect">
            <a:avLst/>
          </a:prstGeom>
        </p:spPr>
        <p:txBody>
          <a:bodyPr vert="eaVert" lIns="94512" tIns="47256" rIns="94512" bIns="47256"/>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8492D89-FB0C-4661-AB42-DEC6AFCB8A1E}" type="datetime1">
              <a:rPr lang="ja-JP" altLang="en-US" smtClean="0">
                <a:solidFill>
                  <a:prstClr val="black">
                    <a:tint val="75000"/>
                  </a:prstClr>
                </a:solidFill>
              </a:rPr>
              <a:t>2022/7/6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69449378"/>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575735" y="115924"/>
            <a:ext cx="8000596" cy="504018"/>
          </a:xfrm>
          <a:prstGeom prst="rect">
            <a:avLst/>
          </a:prstGeom>
        </p:spPr>
        <p:txBody>
          <a:bodyPr lIns="94512" tIns="47256" rIns="94512" bIns="47256"/>
          <a:lstStyle/>
          <a:p>
            <a:r>
              <a:rPr lang="ja-JP" altLang="en-US"/>
              <a:t>マスター タイトルの書式設定</a:t>
            </a:r>
          </a:p>
        </p:txBody>
      </p:sp>
      <p:sp>
        <p:nvSpPr>
          <p:cNvPr id="3" name="Rectangle 10"/>
          <p:cNvSpPr>
            <a:spLocks noGrp="1" noChangeArrowheads="1"/>
          </p:cNvSpPr>
          <p:nvPr>
            <p:ph type="dt" sz="half" idx="10"/>
          </p:nvPr>
        </p:nvSpPr>
        <p:spPr>
          <a:ln/>
        </p:spPr>
        <p:txBody>
          <a:bodyPr/>
          <a:lstStyle>
            <a:lvl1pPr>
              <a:defRPr/>
            </a:lvl1pPr>
          </a:lstStyle>
          <a:p>
            <a:pPr>
              <a:defRPr/>
            </a:pPr>
            <a:fld id="{76BE77CB-630C-4A93-A9B0-322BEC360690}" type="datetime1">
              <a:rPr lang="ja-JP" altLang="en-US" smtClean="0">
                <a:solidFill>
                  <a:srgbClr val="000000"/>
                </a:solidFill>
              </a:rPr>
              <a:t>2022/7/6</a:t>
            </a:fld>
            <a:endParaRPr lang="en-US" altLang="ja-JP">
              <a:solidFill>
                <a:srgbClr val="000000"/>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11E634F1-0359-47E1-B8AC-53E83E0FEE2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53798649"/>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fld id="{31FD0EDC-5132-4D64-9667-44C3C7A270A1}" type="datetime1">
              <a:rPr lang="ja-JP" altLang="en-US" smtClean="0">
                <a:solidFill>
                  <a:srgbClr val="000000"/>
                </a:solidFill>
              </a:rPr>
              <a:t>2022/7/6</a:t>
            </a:fld>
            <a:endParaRPr lang="en-US" altLang="ja-JP">
              <a:solidFill>
                <a:srgbClr val="000000"/>
              </a:solidFill>
            </a:endParaRPr>
          </a:p>
        </p:txBody>
      </p:sp>
      <p:sp>
        <p:nvSpPr>
          <p:cNvPr id="3" name="Rectangle 11"/>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12"/>
          <p:cNvSpPr>
            <a:spLocks noGrp="1" noChangeArrowheads="1"/>
          </p:cNvSpPr>
          <p:nvPr>
            <p:ph type="sldNum" sz="quarter" idx="12"/>
          </p:nvPr>
        </p:nvSpPr>
        <p:spPr>
          <a:ln/>
        </p:spPr>
        <p:txBody>
          <a:bodyPr/>
          <a:lstStyle>
            <a:lvl1pPr>
              <a:defRPr/>
            </a:lvl1pPr>
          </a:lstStyle>
          <a:p>
            <a:pPr>
              <a:defRPr/>
            </a:pPr>
            <a:fld id="{6392135A-B801-466B-8BFE-CEDA255ED77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861117876"/>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66058" y="764427"/>
            <a:ext cx="8002210" cy="5255224"/>
          </a:xfrm>
          <a:prstGeom prst="rect">
            <a:avLst/>
          </a:prstGeom>
        </p:spPr>
        <p:txBody>
          <a:bodyPr lIns="94512" tIns="47256" rIns="94512" bIns="47256"/>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10"/>
          <p:cNvSpPr>
            <a:spLocks noGrp="1" noChangeArrowheads="1"/>
          </p:cNvSpPr>
          <p:nvPr>
            <p:ph type="dt" sz="half" idx="10"/>
          </p:nvPr>
        </p:nvSpPr>
        <p:spPr>
          <a:ln/>
        </p:spPr>
        <p:txBody>
          <a:bodyPr/>
          <a:lstStyle>
            <a:lvl1pPr>
              <a:defRPr/>
            </a:lvl1pPr>
          </a:lstStyle>
          <a:p>
            <a:pPr>
              <a:defRPr/>
            </a:pPr>
            <a:fld id="{4A59B9BD-41C3-4370-9E61-2595931C4F4E}" type="datetime1">
              <a:rPr lang="ja-JP" altLang="en-US" smtClean="0">
                <a:solidFill>
                  <a:srgbClr val="000000"/>
                </a:solidFill>
              </a:rPr>
              <a:t>2022/7/6</a:t>
            </a:fld>
            <a:endParaRPr lang="en-US" altLang="ja-JP">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98208FF9-2686-40AF-95C1-3025D8545AC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00299640"/>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575735" y="115924"/>
            <a:ext cx="8000596" cy="504018"/>
          </a:xfrm>
          <a:prstGeom prst="rect">
            <a:avLst/>
          </a:prstGeom>
        </p:spPr>
        <p:txBody>
          <a:bodyPr lIns="94512" tIns="47256" rIns="94512" bIns="47256"/>
          <a:lstStyle/>
          <a:p>
            <a:r>
              <a:rPr lang="ja-JP" altLang="en-US"/>
              <a:t>マスター タイトルの書式設定</a:t>
            </a:r>
          </a:p>
        </p:txBody>
      </p:sp>
      <p:sp>
        <p:nvSpPr>
          <p:cNvPr id="3" name="Rectangle 10"/>
          <p:cNvSpPr>
            <a:spLocks noGrp="1" noChangeArrowheads="1"/>
          </p:cNvSpPr>
          <p:nvPr>
            <p:ph type="dt" sz="half" idx="10"/>
          </p:nvPr>
        </p:nvSpPr>
        <p:spPr>
          <a:ln/>
        </p:spPr>
        <p:txBody>
          <a:bodyPr/>
          <a:lstStyle>
            <a:lvl1pPr>
              <a:defRPr/>
            </a:lvl1pPr>
          </a:lstStyle>
          <a:p>
            <a:pPr>
              <a:defRPr/>
            </a:pPr>
            <a:fld id="{AC5ABB08-534F-4B47-A1B0-2E08B9D26D5C}" type="datetime1">
              <a:rPr lang="ja-JP" altLang="en-US" smtClean="0">
                <a:solidFill>
                  <a:srgbClr val="000000"/>
                </a:solidFill>
              </a:rPr>
              <a:t>2022/7/6</a:t>
            </a:fld>
            <a:endParaRPr lang="en-US" altLang="ja-JP">
              <a:solidFill>
                <a:srgbClr val="000000"/>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CB52BE17-EC54-4CCC-ABCE-87D3D4C60B4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42957157"/>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タイトルのみ">
    <p:spTree>
      <p:nvGrpSpPr>
        <p:cNvPr id="1" name=""/>
        <p:cNvGrpSpPr/>
        <p:nvPr/>
      </p:nvGrpSpPr>
      <p:grpSpPr>
        <a:xfrm>
          <a:off x="0" y="0"/>
          <a:ext cx="0" cy="0"/>
          <a:chOff x="0" y="0"/>
          <a:chExt cx="0" cy="0"/>
        </a:xfrm>
      </p:grpSpPr>
      <p:sp>
        <p:nvSpPr>
          <p:cNvPr id="9" name="タイトル 8"/>
          <p:cNvSpPr>
            <a:spLocks noGrp="1"/>
          </p:cNvSpPr>
          <p:nvPr>
            <p:ph type="title"/>
          </p:nvPr>
        </p:nvSpPr>
        <p:spPr>
          <a:xfrm>
            <a:off x="575735" y="115924"/>
            <a:ext cx="8000596" cy="504018"/>
          </a:xfrm>
          <a:prstGeom prst="rect">
            <a:avLst/>
          </a:prstGeom>
        </p:spPr>
        <p:txBody>
          <a:bodyPr lIns="94512" tIns="47256" rIns="94512" bIns="47256"/>
          <a:lstStyle/>
          <a:p>
            <a:r>
              <a:rPr lang="ja-JP" altLang="en-US" dirty="0"/>
              <a:t>マスター タイトルの書式設定</a:t>
            </a:r>
          </a:p>
        </p:txBody>
      </p:sp>
      <p:sp>
        <p:nvSpPr>
          <p:cNvPr id="3" name="Rectangle 10"/>
          <p:cNvSpPr>
            <a:spLocks noGrp="1" noChangeArrowheads="1"/>
          </p:cNvSpPr>
          <p:nvPr>
            <p:ph type="dt" sz="half" idx="10"/>
          </p:nvPr>
        </p:nvSpPr>
        <p:spPr>
          <a:ln/>
        </p:spPr>
        <p:txBody>
          <a:bodyPr/>
          <a:lstStyle>
            <a:lvl1pPr>
              <a:defRPr/>
            </a:lvl1pPr>
          </a:lstStyle>
          <a:p>
            <a:pPr>
              <a:defRPr/>
            </a:pPr>
            <a:fld id="{63CE2710-F62D-4E46-A9C3-F2D984AD9BA8}" type="datetime1">
              <a:rPr lang="ja-JP" altLang="en-US" smtClean="0">
                <a:solidFill>
                  <a:srgbClr val="000000"/>
                </a:solidFill>
              </a:rPr>
              <a:t>2022/7/6</a:t>
            </a:fld>
            <a:endParaRPr lang="en-US" altLang="ja-JP">
              <a:solidFill>
                <a:srgbClr val="000000"/>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0EE9979F-F615-4602-8118-A533E6BD0D9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96384888"/>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66058" y="764427"/>
            <a:ext cx="8002210" cy="5255224"/>
          </a:xfrm>
          <a:prstGeom prst="rect">
            <a:avLst/>
          </a:prstGeom>
        </p:spPr>
        <p:txBody>
          <a:bodyPr lIns="94512" tIns="47256" rIns="94512" bIns="47256"/>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10"/>
          <p:cNvSpPr>
            <a:spLocks noGrp="1" noChangeArrowheads="1"/>
          </p:cNvSpPr>
          <p:nvPr>
            <p:ph type="dt" sz="half" idx="10"/>
          </p:nvPr>
        </p:nvSpPr>
        <p:spPr>
          <a:ln/>
        </p:spPr>
        <p:txBody>
          <a:bodyPr/>
          <a:lstStyle>
            <a:lvl1pPr>
              <a:defRPr/>
            </a:lvl1pPr>
          </a:lstStyle>
          <a:p>
            <a:pPr>
              <a:defRPr/>
            </a:pPr>
            <a:fld id="{0A26B0CE-912B-420A-A8CE-51B210A1A0EA}" type="datetime1">
              <a:rPr lang="ja-JP" altLang="en-US" smtClean="0">
                <a:solidFill>
                  <a:srgbClr val="000000"/>
                </a:solidFill>
              </a:rPr>
              <a:t>2022/7/6</a:t>
            </a:fld>
            <a:endParaRPr lang="en-US" altLang="ja-JP">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486F2C41-50EA-471B-AC43-296ADDF71DB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55085370"/>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66058" y="764427"/>
            <a:ext cx="8002210" cy="5255224"/>
          </a:xfrm>
          <a:prstGeom prst="rect">
            <a:avLst/>
          </a:prstGeom>
        </p:spPr>
        <p:txBody>
          <a:bodyPr lIns="94512" tIns="47256" rIns="94512" bIns="47256"/>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10"/>
          <p:cNvSpPr>
            <a:spLocks noGrp="1" noChangeArrowheads="1"/>
          </p:cNvSpPr>
          <p:nvPr>
            <p:ph type="dt" sz="half" idx="10"/>
          </p:nvPr>
        </p:nvSpPr>
        <p:spPr>
          <a:ln/>
        </p:spPr>
        <p:txBody>
          <a:bodyPr/>
          <a:lstStyle>
            <a:lvl1pPr>
              <a:defRPr/>
            </a:lvl1pPr>
          </a:lstStyle>
          <a:p>
            <a:pPr>
              <a:defRPr/>
            </a:pPr>
            <a:fld id="{4C62FD44-2A90-4E33-AFC7-2F68EC033B2E}" type="datetime1">
              <a:rPr lang="ja-JP" altLang="en-US" smtClean="0">
                <a:solidFill>
                  <a:srgbClr val="000000"/>
                </a:solidFill>
              </a:rPr>
              <a:t>2022/7/6</a:t>
            </a:fld>
            <a:endParaRPr lang="en-US" altLang="ja-JP">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5325B65E-796B-4153-9DA1-60FE29D177D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85503865"/>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115889"/>
            <a:ext cx="8001001" cy="504824"/>
          </a:xfrm>
        </p:spPr>
        <p:txBody>
          <a:bodyPr/>
          <a:lstStyle/>
          <a:p>
            <a:r>
              <a:rPr lang="ja-JP" altLang="en-US"/>
              <a:t>マスター タイトルの書式設定</a:t>
            </a:r>
          </a:p>
        </p:txBody>
      </p:sp>
      <p:sp>
        <p:nvSpPr>
          <p:cNvPr id="3" name="表プレースホルダー 2"/>
          <p:cNvSpPr>
            <a:spLocks noGrp="1"/>
          </p:cNvSpPr>
          <p:nvPr>
            <p:ph type="tbl" idx="1"/>
          </p:nvPr>
        </p:nvSpPr>
        <p:spPr>
          <a:xfrm>
            <a:off x="566738" y="765178"/>
            <a:ext cx="8001001" cy="5254625"/>
          </a:xfrm>
        </p:spPr>
        <p:txBody>
          <a:bodyPr/>
          <a:lstStyle/>
          <a:p>
            <a:pPr lvl="0"/>
            <a:endParaRPr lang="ja-JP" altLang="en-US" noProof="0" dirty="0"/>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1"/>
          <p:cNvSpPr>
            <a:spLocks noGrp="1" noChangeArrowheads="1"/>
          </p:cNvSpPr>
          <p:nvPr>
            <p:ph type="ftr" sz="quarter" idx="11"/>
          </p:nvPr>
        </p:nvSpPr>
        <p:spPr>
          <a:ln/>
        </p:spPr>
        <p:txBody>
          <a:bodyPr/>
          <a:lstStyle>
            <a:lvl1pPr>
              <a:defRPr/>
            </a:lvl1pPr>
          </a:lstStyle>
          <a:p>
            <a:pPr>
              <a:defRPr/>
            </a:pPr>
            <a:fld id="{1C11620B-810F-4583-A088-C5DEDC794343}" type="slidenum">
              <a:rPr lang="en-US" altLang="ja-JP" smtClean="0"/>
              <a:pPr>
                <a:defRPr/>
              </a:pPr>
              <a:t>‹#›</a:t>
            </a:fld>
            <a:endParaRPr lang="en-US" altLang="ja-JP"/>
          </a:p>
        </p:txBody>
      </p:sp>
      <p:sp>
        <p:nvSpPr>
          <p:cNvPr id="6" name="Rectangle 12"/>
          <p:cNvSpPr>
            <a:spLocks noGrp="1" noChangeArrowheads="1"/>
          </p:cNvSpPr>
          <p:nvPr>
            <p:ph type="sldNum" sz="quarter" idx="12"/>
          </p:nvPr>
        </p:nvSpPr>
        <p:spPr>
          <a:ln/>
        </p:spPr>
        <p:txBody>
          <a:bodyPr/>
          <a:lstStyle>
            <a:lvl1pPr>
              <a:defRPr/>
            </a:lvl1pPr>
          </a:lstStyle>
          <a:p>
            <a:pPr>
              <a:defRPr/>
            </a:pPr>
            <a:fld id="{9EB99C81-28D7-41D1-BE21-A12FAA09D35B}" type="slidenum">
              <a:rPr lang="en-US" altLang="ja-JP"/>
              <a:pPr>
                <a:defRPr/>
              </a:pPr>
              <a:t>‹#›</a:t>
            </a:fld>
            <a:endParaRPr lang="en-US" altLang="ja-JP"/>
          </a:p>
        </p:txBody>
      </p:sp>
    </p:spTree>
    <p:extLst>
      <p:ext uri="{BB962C8B-B14F-4D97-AF65-F5344CB8AC3E}">
        <p14:creationId xmlns:p14="http://schemas.microsoft.com/office/powerpoint/2010/main" val="4138727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8007" y="273850"/>
            <a:ext cx="8229601" cy="1144120"/>
          </a:xfrm>
          <a:prstGeom prst="rect">
            <a:avLst/>
          </a:prstGeom>
        </p:spPr>
        <p:txBody>
          <a:bodyPr lIns="94512" tIns="47256" rIns="94512" bIns="47256"/>
          <a:lstStyle/>
          <a:p>
            <a:r>
              <a:rPr kumimoji="1" lang="ja-JP" altLang="en-US"/>
              <a:t>マスター タイトルの書式設定</a:t>
            </a:r>
          </a:p>
        </p:txBody>
      </p:sp>
      <p:sp>
        <p:nvSpPr>
          <p:cNvPr id="3" name="コンテンツ プレースホルダー 2"/>
          <p:cNvSpPr>
            <a:spLocks noGrp="1"/>
          </p:cNvSpPr>
          <p:nvPr>
            <p:ph idx="1"/>
          </p:nvPr>
        </p:nvSpPr>
        <p:spPr>
          <a:xfrm>
            <a:off x="458007" y="1599417"/>
            <a:ext cx="8229601" cy="4526078"/>
          </a:xfrm>
          <a:prstGeom prst="rect">
            <a:avLst/>
          </a:prstGeom>
        </p:spPr>
        <p:txBody>
          <a:bodyPr lIns="94512" tIns="47256" rIns="94512" bIns="47256"/>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DD7F747-3499-456B-AB83-C7F6A30D4EE8}" type="datetime1">
              <a:rPr lang="ja-JP" altLang="en-US" smtClean="0">
                <a:solidFill>
                  <a:prstClr val="black">
                    <a:tint val="75000"/>
                  </a:prstClr>
                </a:solidFill>
              </a:rPr>
              <a:t>2022/7/6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23519371"/>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89" y="4406795"/>
            <a:ext cx="7771594" cy="1362527"/>
          </a:xfrm>
          <a:prstGeom prst="rect">
            <a:avLst/>
          </a:prstGeom>
        </p:spPr>
        <p:txBody>
          <a:bodyPr lIns="94512" tIns="47256" rIns="94512" bIns="47256" anchor="t"/>
          <a:lstStyle>
            <a:lvl1pPr algn="l">
              <a:defRPr sz="41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489" y="2906502"/>
            <a:ext cx="7771594" cy="1500293"/>
          </a:xfrm>
          <a:prstGeom prst="rect">
            <a:avLst/>
          </a:prstGeom>
        </p:spPr>
        <p:txBody>
          <a:bodyPr lIns="94512" tIns="47256" rIns="94512" bIns="47256" anchor="b"/>
          <a:lstStyle>
            <a:lvl1pPr marL="0" indent="0">
              <a:buNone/>
              <a:defRPr sz="2100">
                <a:solidFill>
                  <a:schemeClr val="tx1">
                    <a:tint val="75000"/>
                  </a:schemeClr>
                </a:solidFill>
              </a:defRPr>
            </a:lvl1pPr>
            <a:lvl2pPr marL="472562" indent="0">
              <a:buNone/>
              <a:defRPr sz="1900">
                <a:solidFill>
                  <a:schemeClr val="tx1">
                    <a:tint val="75000"/>
                  </a:schemeClr>
                </a:solidFill>
              </a:defRPr>
            </a:lvl2pPr>
            <a:lvl3pPr marL="945124" indent="0">
              <a:buNone/>
              <a:defRPr sz="1700">
                <a:solidFill>
                  <a:schemeClr val="tx1">
                    <a:tint val="75000"/>
                  </a:schemeClr>
                </a:solidFill>
              </a:defRPr>
            </a:lvl3pPr>
            <a:lvl4pPr marL="1417686" indent="0">
              <a:buNone/>
              <a:defRPr sz="1400">
                <a:solidFill>
                  <a:schemeClr val="tx1">
                    <a:tint val="75000"/>
                  </a:schemeClr>
                </a:solidFill>
              </a:defRPr>
            </a:lvl4pPr>
            <a:lvl5pPr marL="1890248" indent="0">
              <a:buNone/>
              <a:defRPr sz="1400">
                <a:solidFill>
                  <a:schemeClr val="tx1">
                    <a:tint val="75000"/>
                  </a:schemeClr>
                </a:solidFill>
              </a:defRPr>
            </a:lvl5pPr>
            <a:lvl6pPr marL="2362810" indent="0">
              <a:buNone/>
              <a:defRPr sz="1400">
                <a:solidFill>
                  <a:schemeClr val="tx1">
                    <a:tint val="75000"/>
                  </a:schemeClr>
                </a:solidFill>
              </a:defRPr>
            </a:lvl6pPr>
            <a:lvl7pPr marL="2835372" indent="0">
              <a:buNone/>
              <a:defRPr sz="1400">
                <a:solidFill>
                  <a:schemeClr val="tx1">
                    <a:tint val="75000"/>
                  </a:schemeClr>
                </a:solidFill>
              </a:defRPr>
            </a:lvl7pPr>
            <a:lvl8pPr marL="3307933" indent="0">
              <a:buNone/>
              <a:defRPr sz="1400">
                <a:solidFill>
                  <a:schemeClr val="tx1">
                    <a:tint val="75000"/>
                  </a:schemeClr>
                </a:solidFill>
              </a:defRPr>
            </a:lvl8pPr>
            <a:lvl9pPr marL="3780495"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CD0D53A-BCB0-4B54-8424-84CDD5A2B382}" type="datetime1">
              <a:rPr lang="ja-JP" altLang="en-US" smtClean="0">
                <a:solidFill>
                  <a:prstClr val="black">
                    <a:tint val="75000"/>
                  </a:prstClr>
                </a:solidFill>
              </a:rPr>
              <a:t>2022/7/6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57563420"/>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8007" y="273850"/>
            <a:ext cx="8229601" cy="1144120"/>
          </a:xfrm>
          <a:prstGeom prst="rect">
            <a:avLst/>
          </a:prstGeom>
        </p:spPr>
        <p:txBody>
          <a:bodyPr lIns="94512" tIns="47256" rIns="94512" bIns="47256"/>
          <a:lstStyle/>
          <a:p>
            <a:r>
              <a:rPr kumimoji="1" lang="ja-JP" altLang="en-US"/>
              <a:t>マスター タイトルの書式設定</a:t>
            </a:r>
          </a:p>
        </p:txBody>
      </p:sp>
      <p:sp>
        <p:nvSpPr>
          <p:cNvPr id="3" name="コンテンツ プレースホルダー 2"/>
          <p:cNvSpPr>
            <a:spLocks noGrp="1"/>
          </p:cNvSpPr>
          <p:nvPr>
            <p:ph sz="half" idx="1"/>
          </p:nvPr>
        </p:nvSpPr>
        <p:spPr>
          <a:xfrm>
            <a:off x="458007" y="1599417"/>
            <a:ext cx="4036585" cy="4526078"/>
          </a:xfrm>
          <a:prstGeom prst="rect">
            <a:avLst/>
          </a:prstGeom>
        </p:spPr>
        <p:txBody>
          <a:bodyPr lIns="94512" tIns="47256" rIns="94512" bIns="47256"/>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9410" y="1599417"/>
            <a:ext cx="4038197" cy="4526078"/>
          </a:xfrm>
          <a:prstGeom prst="rect">
            <a:avLst/>
          </a:prstGeom>
        </p:spPr>
        <p:txBody>
          <a:bodyPr lIns="94512" tIns="47256" rIns="94512" bIns="47256"/>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DA0FD3F-9CCA-428F-B8D0-D1AD789B762F}" type="datetime1">
              <a:rPr lang="ja-JP" altLang="en-US" smtClean="0">
                <a:solidFill>
                  <a:prstClr val="black">
                    <a:tint val="75000"/>
                  </a:prstClr>
                </a:solidFill>
              </a:rPr>
              <a:t>2022/7/6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47065416"/>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8007" y="273850"/>
            <a:ext cx="8229601" cy="1144120"/>
          </a:xfrm>
          <a:prstGeom prst="rect">
            <a:avLst/>
          </a:prstGeom>
        </p:spPr>
        <p:txBody>
          <a:bodyPr lIns="94512" tIns="47256" rIns="94512" bIns="47256"/>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8006" y="1535574"/>
            <a:ext cx="4039810" cy="640103"/>
          </a:xfrm>
          <a:prstGeom prst="rect">
            <a:avLst/>
          </a:prstGeom>
        </p:spPr>
        <p:txBody>
          <a:bodyPr lIns="94512" tIns="47256" rIns="94512" bIns="47256" anchor="b"/>
          <a:lstStyle>
            <a:lvl1pPr marL="0" indent="0">
              <a:buNone/>
              <a:defRPr sz="2500" b="1"/>
            </a:lvl1pPr>
            <a:lvl2pPr marL="472562" indent="0">
              <a:buNone/>
              <a:defRPr sz="2100" b="1"/>
            </a:lvl2pPr>
            <a:lvl3pPr marL="945124" indent="0">
              <a:buNone/>
              <a:defRPr sz="1900" b="1"/>
            </a:lvl3pPr>
            <a:lvl4pPr marL="1417686" indent="0">
              <a:buNone/>
              <a:defRPr sz="1700" b="1"/>
            </a:lvl4pPr>
            <a:lvl5pPr marL="1890248" indent="0">
              <a:buNone/>
              <a:defRPr sz="1700" b="1"/>
            </a:lvl5pPr>
            <a:lvl6pPr marL="2362810" indent="0">
              <a:buNone/>
              <a:defRPr sz="1700" b="1"/>
            </a:lvl6pPr>
            <a:lvl7pPr marL="2835372" indent="0">
              <a:buNone/>
              <a:defRPr sz="1700" b="1"/>
            </a:lvl7pPr>
            <a:lvl8pPr marL="3307933" indent="0">
              <a:buNone/>
              <a:defRPr sz="1700" b="1"/>
            </a:lvl8pPr>
            <a:lvl9pPr marL="3780495" indent="0">
              <a:buNone/>
              <a:defRPr sz="17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8006" y="2175677"/>
            <a:ext cx="4039810" cy="3949818"/>
          </a:xfrm>
          <a:prstGeom prst="rect">
            <a:avLst/>
          </a:prstGeom>
        </p:spPr>
        <p:txBody>
          <a:bodyPr lIns="94512" tIns="47256" rIns="94512" bIns="47256"/>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4572" y="1535574"/>
            <a:ext cx="4043035" cy="640103"/>
          </a:xfrm>
          <a:prstGeom prst="rect">
            <a:avLst/>
          </a:prstGeom>
        </p:spPr>
        <p:txBody>
          <a:bodyPr lIns="94512" tIns="47256" rIns="94512" bIns="47256" anchor="b"/>
          <a:lstStyle>
            <a:lvl1pPr marL="0" indent="0">
              <a:buNone/>
              <a:defRPr sz="2500" b="1"/>
            </a:lvl1pPr>
            <a:lvl2pPr marL="472562" indent="0">
              <a:buNone/>
              <a:defRPr sz="2100" b="1"/>
            </a:lvl2pPr>
            <a:lvl3pPr marL="945124" indent="0">
              <a:buNone/>
              <a:defRPr sz="1900" b="1"/>
            </a:lvl3pPr>
            <a:lvl4pPr marL="1417686" indent="0">
              <a:buNone/>
              <a:defRPr sz="1700" b="1"/>
            </a:lvl4pPr>
            <a:lvl5pPr marL="1890248" indent="0">
              <a:buNone/>
              <a:defRPr sz="1700" b="1"/>
            </a:lvl5pPr>
            <a:lvl6pPr marL="2362810" indent="0">
              <a:buNone/>
              <a:defRPr sz="1700" b="1"/>
            </a:lvl6pPr>
            <a:lvl7pPr marL="2835372" indent="0">
              <a:buNone/>
              <a:defRPr sz="1700" b="1"/>
            </a:lvl7pPr>
            <a:lvl8pPr marL="3307933" indent="0">
              <a:buNone/>
              <a:defRPr sz="1700" b="1"/>
            </a:lvl8pPr>
            <a:lvl9pPr marL="3780495" indent="0">
              <a:buNone/>
              <a:defRPr sz="17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4572" y="2175677"/>
            <a:ext cx="4043035" cy="3949818"/>
          </a:xfrm>
          <a:prstGeom prst="rect">
            <a:avLst/>
          </a:prstGeom>
        </p:spPr>
        <p:txBody>
          <a:bodyPr lIns="94512" tIns="47256" rIns="94512" bIns="47256"/>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02730ED-0CCA-48AC-B5FA-308CB073E6F8}" type="datetime1">
              <a:rPr lang="ja-JP" altLang="en-US" smtClean="0">
                <a:solidFill>
                  <a:prstClr val="black">
                    <a:tint val="75000"/>
                  </a:prstClr>
                </a:solidFill>
              </a:rPr>
              <a:t>2022/7/6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80541933"/>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8007" y="273850"/>
            <a:ext cx="8229601" cy="1144120"/>
          </a:xfrm>
          <a:prstGeom prst="rect">
            <a:avLst/>
          </a:prstGeom>
        </p:spPr>
        <p:txBody>
          <a:bodyPr lIns="94512" tIns="47256" rIns="94512" bIns="47256"/>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4093A78-AA2D-49B8-AC52-61ED11BC5B88}" type="datetime1">
              <a:rPr lang="ja-JP" altLang="en-US" smtClean="0">
                <a:solidFill>
                  <a:prstClr val="black">
                    <a:tint val="75000"/>
                  </a:prstClr>
                </a:solidFill>
              </a:rPr>
              <a:t>2022/7/6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48287558"/>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955B04A-C2CB-4DBB-89D8-B5875230E498}" type="datetime1">
              <a:rPr lang="ja-JP" altLang="en-US" smtClean="0">
                <a:solidFill>
                  <a:prstClr val="black">
                    <a:tint val="75000"/>
                  </a:prstClr>
                </a:solidFill>
              </a:rPr>
              <a:t>2022/7/6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33843615"/>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8006" y="273850"/>
            <a:ext cx="3007683" cy="1160920"/>
          </a:xfrm>
          <a:prstGeom prst="rect">
            <a:avLst/>
          </a:prstGeom>
        </p:spPr>
        <p:txBody>
          <a:bodyPr lIns="94512" tIns="47256" rIns="94512" bIns="47256" anchor="b"/>
          <a:lstStyle>
            <a:lvl1pPr algn="l">
              <a:defRPr sz="21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353" y="273850"/>
            <a:ext cx="5112254" cy="5851644"/>
          </a:xfrm>
          <a:prstGeom prst="rect">
            <a:avLst/>
          </a:prstGeom>
        </p:spPr>
        <p:txBody>
          <a:bodyPr lIns="94512" tIns="47256" rIns="94512" bIns="47256"/>
          <a:lstStyle>
            <a:lvl1pPr>
              <a:defRPr sz="33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8006" y="1434770"/>
            <a:ext cx="3007683" cy="4690724"/>
          </a:xfrm>
          <a:prstGeom prst="rect">
            <a:avLst/>
          </a:prstGeom>
        </p:spPr>
        <p:txBody>
          <a:bodyPr lIns="94512" tIns="47256" rIns="94512" bIns="47256"/>
          <a:lstStyle>
            <a:lvl1pPr marL="0" indent="0">
              <a:buNone/>
              <a:defRPr sz="1400"/>
            </a:lvl1pPr>
            <a:lvl2pPr marL="472562" indent="0">
              <a:buNone/>
              <a:defRPr sz="1200"/>
            </a:lvl2pPr>
            <a:lvl3pPr marL="945124" indent="0">
              <a:buNone/>
              <a:defRPr sz="1000"/>
            </a:lvl3pPr>
            <a:lvl4pPr marL="1417686" indent="0">
              <a:buNone/>
              <a:defRPr sz="900"/>
            </a:lvl4pPr>
            <a:lvl5pPr marL="1890248" indent="0">
              <a:buNone/>
              <a:defRPr sz="900"/>
            </a:lvl5pPr>
            <a:lvl6pPr marL="2362810" indent="0">
              <a:buNone/>
              <a:defRPr sz="900"/>
            </a:lvl6pPr>
            <a:lvl7pPr marL="2835372" indent="0">
              <a:buNone/>
              <a:defRPr sz="900"/>
            </a:lvl7pPr>
            <a:lvl8pPr marL="3307933" indent="0">
              <a:buNone/>
              <a:defRPr sz="900"/>
            </a:lvl8pPr>
            <a:lvl9pPr marL="3780495"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A4FCA34-85EE-4AD8-AD53-E721742A3754}" type="datetime1">
              <a:rPr lang="ja-JP" altLang="en-US" smtClean="0">
                <a:solidFill>
                  <a:prstClr val="black">
                    <a:tint val="75000"/>
                  </a:prstClr>
                </a:solidFill>
              </a:rPr>
              <a:t>2022/7/6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33480222"/>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1709" y="4799929"/>
            <a:ext cx="5486400" cy="567860"/>
          </a:xfrm>
          <a:prstGeom prst="rect">
            <a:avLst/>
          </a:prstGeom>
        </p:spPr>
        <p:txBody>
          <a:bodyPr lIns="94512" tIns="47256" rIns="94512" bIns="47256" anchor="b"/>
          <a:lstStyle>
            <a:lvl1pPr algn="l">
              <a:defRPr sz="2100" b="1"/>
            </a:lvl1pPr>
          </a:lstStyle>
          <a:p>
            <a:r>
              <a:rPr kumimoji="1" lang="ja-JP" altLang="en-US"/>
              <a:t>マスター タイトルの書式設定</a:t>
            </a:r>
          </a:p>
        </p:txBody>
      </p:sp>
      <p:sp>
        <p:nvSpPr>
          <p:cNvPr id="3" name="図プレースホルダー 2"/>
          <p:cNvSpPr>
            <a:spLocks noGrp="1"/>
          </p:cNvSpPr>
          <p:nvPr>
            <p:ph type="pic" idx="1"/>
          </p:nvPr>
        </p:nvSpPr>
        <p:spPr>
          <a:xfrm>
            <a:off x="1791709" y="613223"/>
            <a:ext cx="5486400" cy="4114463"/>
          </a:xfrm>
          <a:prstGeom prst="rect">
            <a:avLst/>
          </a:prstGeom>
        </p:spPr>
        <p:txBody>
          <a:bodyPr lIns="94512" tIns="47256" rIns="94512" bIns="47256"/>
          <a:lstStyle>
            <a:lvl1pPr marL="0" indent="0">
              <a:buNone/>
              <a:defRPr sz="3300"/>
            </a:lvl1pPr>
            <a:lvl2pPr marL="472562" indent="0">
              <a:buNone/>
              <a:defRPr sz="2900"/>
            </a:lvl2pPr>
            <a:lvl3pPr marL="945124" indent="0">
              <a:buNone/>
              <a:defRPr sz="2500"/>
            </a:lvl3pPr>
            <a:lvl4pPr marL="1417686" indent="0">
              <a:buNone/>
              <a:defRPr sz="2100"/>
            </a:lvl4pPr>
            <a:lvl5pPr marL="1890248" indent="0">
              <a:buNone/>
              <a:defRPr sz="2100"/>
            </a:lvl5pPr>
            <a:lvl6pPr marL="2362810" indent="0">
              <a:buNone/>
              <a:defRPr sz="2100"/>
            </a:lvl6pPr>
            <a:lvl7pPr marL="2835372" indent="0">
              <a:buNone/>
              <a:defRPr sz="2100"/>
            </a:lvl7pPr>
            <a:lvl8pPr marL="3307933" indent="0">
              <a:buNone/>
              <a:defRPr sz="2100"/>
            </a:lvl8pPr>
            <a:lvl9pPr marL="3780495" indent="0">
              <a:buNone/>
              <a:defRPr sz="2100"/>
            </a:lvl9pPr>
          </a:lstStyle>
          <a:p>
            <a:endParaRPr kumimoji="1" lang="ja-JP" altLang="en-US"/>
          </a:p>
        </p:txBody>
      </p:sp>
      <p:sp>
        <p:nvSpPr>
          <p:cNvPr id="4" name="テキスト プレースホルダー 3"/>
          <p:cNvSpPr>
            <a:spLocks noGrp="1"/>
          </p:cNvSpPr>
          <p:nvPr>
            <p:ph type="body" sz="half" idx="2"/>
          </p:nvPr>
        </p:nvSpPr>
        <p:spPr>
          <a:xfrm>
            <a:off x="1791709" y="5367788"/>
            <a:ext cx="5486400" cy="804748"/>
          </a:xfrm>
          <a:prstGeom prst="rect">
            <a:avLst/>
          </a:prstGeom>
        </p:spPr>
        <p:txBody>
          <a:bodyPr lIns="94512" tIns="47256" rIns="94512" bIns="47256"/>
          <a:lstStyle>
            <a:lvl1pPr marL="0" indent="0">
              <a:buNone/>
              <a:defRPr sz="1400"/>
            </a:lvl1pPr>
            <a:lvl2pPr marL="472562" indent="0">
              <a:buNone/>
              <a:defRPr sz="1200"/>
            </a:lvl2pPr>
            <a:lvl3pPr marL="945124" indent="0">
              <a:buNone/>
              <a:defRPr sz="1000"/>
            </a:lvl3pPr>
            <a:lvl4pPr marL="1417686" indent="0">
              <a:buNone/>
              <a:defRPr sz="900"/>
            </a:lvl4pPr>
            <a:lvl5pPr marL="1890248" indent="0">
              <a:buNone/>
              <a:defRPr sz="900"/>
            </a:lvl5pPr>
            <a:lvl6pPr marL="2362810" indent="0">
              <a:buNone/>
              <a:defRPr sz="900"/>
            </a:lvl6pPr>
            <a:lvl7pPr marL="2835372" indent="0">
              <a:buNone/>
              <a:defRPr sz="900"/>
            </a:lvl7pPr>
            <a:lvl8pPr marL="3307933" indent="0">
              <a:buNone/>
              <a:defRPr sz="900"/>
            </a:lvl8pPr>
            <a:lvl9pPr marL="3780495"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AE87DB4-825E-4ACA-A819-CD1ED0BC1116}" type="datetime1">
              <a:rPr lang="ja-JP" altLang="en-US" smtClean="0">
                <a:solidFill>
                  <a:prstClr val="black">
                    <a:tint val="75000"/>
                  </a:prstClr>
                </a:solidFill>
              </a:rPr>
              <a:t>2022/7/6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14AF66F-3B4F-4E8B-A9F2-F8EEB7F87A3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69521999"/>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slideLayouts/slideLayout18.xml" Type="http://schemas.openxmlformats.org/officeDocument/2006/relationships/slideLayout"/><Relationship Id="rId19" Target="../slideLayouts/slideLayout19.xml" Type="http://schemas.openxmlformats.org/officeDocument/2006/relationships/slideLayout"/><Relationship Id="rId2" Target="../slideLayouts/slideLayout2.xml" Type="http://schemas.openxmlformats.org/officeDocument/2006/relationships/slideLayout"/><Relationship Id="rId20" Target="../theme/theme1.xml" Type="http://schemas.openxmlformats.org/officeDocument/2006/relationships/theme"/><Relationship Id="rId21" Target="../media/image1.gif" Type="http://schemas.openxmlformats.org/officeDocument/2006/relationships/image"/><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dkHorz">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日付プレースホルダー 3"/>
          <p:cNvSpPr>
            <a:spLocks noGrp="1"/>
          </p:cNvSpPr>
          <p:nvPr>
            <p:ph type="dt" sz="half" idx="2"/>
          </p:nvPr>
        </p:nvSpPr>
        <p:spPr>
          <a:xfrm>
            <a:off x="458007" y="6355663"/>
            <a:ext cx="2133601" cy="366253"/>
          </a:xfrm>
          <a:prstGeom prst="rect">
            <a:avLst/>
          </a:prstGeom>
        </p:spPr>
        <p:txBody>
          <a:bodyPr vert="horz" lIns="94512" tIns="47256" rIns="94512" bIns="47256" rtlCol="0" anchor="ctr"/>
          <a:lstStyle>
            <a:lvl1pPr algn="l">
              <a:defRPr sz="1200">
                <a:solidFill>
                  <a:schemeClr val="tx1">
                    <a:tint val="75000"/>
                  </a:schemeClr>
                </a:solidFill>
              </a:defRPr>
            </a:lvl1pPr>
          </a:lstStyle>
          <a:p>
            <a:pPr fontAlgn="ctr">
              <a:spcBef>
                <a:spcPct val="0"/>
              </a:spcBef>
            </a:pPr>
            <a:fld id="{A40B84E8-DC16-49B9-AEBA-3A8432BADD00}" type="datetime1">
              <a:rPr lang="ja-JP" altLang="en-US" smtClean="0">
                <a:solidFill>
                  <a:prstClr val="black">
                    <a:tint val="75000"/>
                  </a:prstClr>
                </a:solidFill>
              </a:rPr>
              <a:t>2022/7/6</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3798" y="6355663"/>
            <a:ext cx="2896406" cy="366253"/>
          </a:xfrm>
          <a:prstGeom prst="rect">
            <a:avLst/>
          </a:prstGeom>
        </p:spPr>
        <p:txBody>
          <a:bodyPr vert="horz" lIns="94512" tIns="47256" rIns="94512" bIns="47256" rtlCol="0" anchor="ctr"/>
          <a:lstStyle>
            <a:lvl1pPr algn="ctr">
              <a:defRPr sz="1200">
                <a:solidFill>
                  <a:schemeClr val="tx1">
                    <a:tint val="75000"/>
                  </a:schemeClr>
                </a:solidFill>
              </a:defRPr>
            </a:lvl1pPr>
          </a:lstStyle>
          <a:p>
            <a:pPr fontAlgn="ctr">
              <a:spcBef>
                <a:spcPct val="0"/>
              </a:spcBef>
            </a:pP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975873" y="6457328"/>
            <a:ext cx="2133601" cy="366253"/>
          </a:xfrm>
          <a:prstGeom prst="rect">
            <a:avLst/>
          </a:prstGeom>
        </p:spPr>
        <p:txBody>
          <a:bodyPr vert="horz" lIns="94512" tIns="47256" rIns="94512" bIns="47256" rtlCol="0" anchor="ctr"/>
          <a:lstStyle>
            <a:lvl1pPr algn="r">
              <a:defRPr sz="1900">
                <a:solidFill>
                  <a:schemeClr val="tx1">
                    <a:tint val="75000"/>
                  </a:schemeClr>
                </a:solidFill>
              </a:defRPr>
            </a:lvl1pPr>
          </a:lstStyle>
          <a:p>
            <a:pPr fontAlgn="ctr">
              <a:spcBef>
                <a:spcPct val="0"/>
              </a:spcBef>
            </a:pPr>
            <a:fld id="{F14AF66F-3B4F-4E8B-A9F2-F8EEB7F87A3A}" type="slidenum">
              <a:rPr lang="ja-JP" altLang="en-US" smtClean="0">
                <a:solidFill>
                  <a:prstClr val="black">
                    <a:tint val="75000"/>
                  </a:prstClr>
                </a:solidFill>
              </a:rPr>
              <a:pPr fontAlgn="ctr">
                <a:spcBef>
                  <a:spcPct val="0"/>
                </a:spcBef>
              </a:pPr>
              <a:t>‹#›</a:t>
            </a:fld>
            <a:endParaRPr lang="ja-JP" altLang="en-US">
              <a:solidFill>
                <a:prstClr val="black">
                  <a:tint val="75000"/>
                </a:prstClr>
              </a:solidFill>
            </a:endParaRPr>
          </a:p>
        </p:txBody>
      </p:sp>
      <p:pic>
        <p:nvPicPr>
          <p:cNvPr id="1026" name="Picture 2" descr="大学入試センター"/>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600369" y="50875"/>
            <a:ext cx="4509105" cy="50401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直線コネクタ 9"/>
          <p:cNvCxnSpPr/>
          <p:nvPr/>
        </p:nvCxnSpPr>
        <p:spPr>
          <a:xfrm>
            <a:off x="1" y="661236"/>
            <a:ext cx="9144000" cy="0"/>
          </a:xfrm>
          <a:prstGeom prst="line">
            <a:avLst/>
          </a:prstGeom>
          <a:ln w="63500">
            <a:gradFill flip="none" rotWithShape="1">
              <a:gsLst>
                <a:gs pos="0">
                  <a:srgbClr val="0000CC"/>
                </a:gs>
                <a:gs pos="62000">
                  <a:schemeClr val="tx2">
                    <a:lumMod val="60000"/>
                    <a:lumOff val="40000"/>
                  </a:schemeClr>
                </a:gs>
                <a:gs pos="100000">
                  <a:schemeClr val="tx2">
                    <a:lumMod val="40000"/>
                    <a:lumOff val="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213664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Lst>
  <mc:AlternateContent xmlns:mc="http://schemas.openxmlformats.org/markup-compatibility/2006" xmlns:p14="http://schemas.microsoft.com/office/powerpoint/2010/main">
    <mc:Choice Requires="p14">
      <p:transition p14:dur="250">
        <p:fade/>
      </p:transition>
    </mc:Choice>
    <mc:Fallback>
      <p:transition>
        <p:fade/>
      </p:transition>
    </mc:Fallback>
  </mc:AlternateContent>
  <p:hf hdr="0" ftr="0" dt="0"/>
  <p:txStyles>
    <p:titleStyle>
      <a:lvl1pPr algn="ctr" defTabSz="945124" rtl="0" eaLnBrk="1" latinLnBrk="0" hangingPunct="1">
        <a:spcBef>
          <a:spcPct val="0"/>
        </a:spcBef>
        <a:buNone/>
        <a:defRPr kumimoji="1" sz="4500" kern="1200">
          <a:solidFill>
            <a:schemeClr val="tx1"/>
          </a:solidFill>
          <a:latin typeface="+mj-lt"/>
          <a:ea typeface="+mj-ea"/>
          <a:cs typeface="+mj-cs"/>
        </a:defRPr>
      </a:lvl1pPr>
    </p:titleStyle>
    <p:bodyStyle>
      <a:lvl1pPr marL="354421" indent="-354421" algn="l" defTabSz="945124" rtl="0" eaLnBrk="1" latinLnBrk="0" hangingPunct="1">
        <a:spcBef>
          <a:spcPct val="20000"/>
        </a:spcBef>
        <a:buFont typeface="Arial" pitchFamily="34" charset="0"/>
        <a:buChar char="•"/>
        <a:defRPr kumimoji="1" sz="3300" kern="1200">
          <a:solidFill>
            <a:schemeClr val="tx1"/>
          </a:solidFill>
          <a:latin typeface="+mn-lt"/>
          <a:ea typeface="+mn-ea"/>
          <a:cs typeface="+mn-cs"/>
        </a:defRPr>
      </a:lvl1pPr>
      <a:lvl2pPr marL="767913" indent="-295351" algn="l" defTabSz="945124" rtl="0" eaLnBrk="1" latinLnBrk="0" hangingPunct="1">
        <a:spcBef>
          <a:spcPct val="20000"/>
        </a:spcBef>
        <a:buFont typeface="Arial" pitchFamily="34" charset="0"/>
        <a:buChar char="–"/>
        <a:defRPr kumimoji="1" sz="2900" kern="1200">
          <a:solidFill>
            <a:schemeClr val="tx1"/>
          </a:solidFill>
          <a:latin typeface="+mn-lt"/>
          <a:ea typeface="+mn-ea"/>
          <a:cs typeface="+mn-cs"/>
        </a:defRPr>
      </a:lvl2pPr>
      <a:lvl3pPr marL="1181405" indent="-236281" algn="l" defTabSz="945124" rtl="0" eaLnBrk="1" latinLnBrk="0" hangingPunct="1">
        <a:spcBef>
          <a:spcPct val="20000"/>
        </a:spcBef>
        <a:buFont typeface="Arial" pitchFamily="34" charset="0"/>
        <a:buChar char="•"/>
        <a:defRPr kumimoji="1" sz="2500" kern="1200">
          <a:solidFill>
            <a:schemeClr val="tx1"/>
          </a:solidFill>
          <a:latin typeface="+mn-lt"/>
          <a:ea typeface="+mn-ea"/>
          <a:cs typeface="+mn-cs"/>
        </a:defRPr>
      </a:lvl3pPr>
      <a:lvl4pPr marL="1653967"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4pPr>
      <a:lvl5pPr marL="2126529"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5pPr>
      <a:lvl6pPr marL="2599091"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6pPr>
      <a:lvl7pPr marL="3071652"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7pPr>
      <a:lvl8pPr marL="3544214"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8pPr>
      <a:lvl9pPr marL="4016776" indent="-236281" algn="l" defTabSz="945124" rtl="0" eaLnBrk="1" latinLnBrk="0" hangingPunct="1">
        <a:spcBef>
          <a:spcPct val="20000"/>
        </a:spcBef>
        <a:buFont typeface="Arial" pitchFamily="34" charset="0"/>
        <a:buChar char="•"/>
        <a:defRPr kumimoji="1" sz="2100" kern="1200">
          <a:solidFill>
            <a:schemeClr val="tx1"/>
          </a:solidFill>
          <a:latin typeface="+mn-lt"/>
          <a:ea typeface="+mn-ea"/>
          <a:cs typeface="+mn-cs"/>
        </a:defRPr>
      </a:lvl9pPr>
    </p:bodyStyle>
    <p:otherStyle>
      <a:defPPr>
        <a:defRPr lang="ja-JP"/>
      </a:defPPr>
      <a:lvl1pPr marL="0" algn="l" defTabSz="945124" rtl="0" eaLnBrk="1" latinLnBrk="0" hangingPunct="1">
        <a:defRPr kumimoji="1" sz="1900" kern="1200">
          <a:solidFill>
            <a:schemeClr val="tx1"/>
          </a:solidFill>
          <a:latin typeface="+mn-lt"/>
          <a:ea typeface="+mn-ea"/>
          <a:cs typeface="+mn-cs"/>
        </a:defRPr>
      </a:lvl1pPr>
      <a:lvl2pPr marL="472562" algn="l" defTabSz="945124" rtl="0" eaLnBrk="1" latinLnBrk="0" hangingPunct="1">
        <a:defRPr kumimoji="1" sz="1900" kern="1200">
          <a:solidFill>
            <a:schemeClr val="tx1"/>
          </a:solidFill>
          <a:latin typeface="+mn-lt"/>
          <a:ea typeface="+mn-ea"/>
          <a:cs typeface="+mn-cs"/>
        </a:defRPr>
      </a:lvl2pPr>
      <a:lvl3pPr marL="945124" algn="l" defTabSz="945124" rtl="0" eaLnBrk="1" latinLnBrk="0" hangingPunct="1">
        <a:defRPr kumimoji="1" sz="1900" kern="1200">
          <a:solidFill>
            <a:schemeClr val="tx1"/>
          </a:solidFill>
          <a:latin typeface="+mn-lt"/>
          <a:ea typeface="+mn-ea"/>
          <a:cs typeface="+mn-cs"/>
        </a:defRPr>
      </a:lvl3pPr>
      <a:lvl4pPr marL="1417686" algn="l" defTabSz="945124" rtl="0" eaLnBrk="1" latinLnBrk="0" hangingPunct="1">
        <a:defRPr kumimoji="1" sz="1900" kern="1200">
          <a:solidFill>
            <a:schemeClr val="tx1"/>
          </a:solidFill>
          <a:latin typeface="+mn-lt"/>
          <a:ea typeface="+mn-ea"/>
          <a:cs typeface="+mn-cs"/>
        </a:defRPr>
      </a:lvl4pPr>
      <a:lvl5pPr marL="1890248" algn="l" defTabSz="945124" rtl="0" eaLnBrk="1" latinLnBrk="0" hangingPunct="1">
        <a:defRPr kumimoji="1" sz="1900" kern="1200">
          <a:solidFill>
            <a:schemeClr val="tx1"/>
          </a:solidFill>
          <a:latin typeface="+mn-lt"/>
          <a:ea typeface="+mn-ea"/>
          <a:cs typeface="+mn-cs"/>
        </a:defRPr>
      </a:lvl5pPr>
      <a:lvl6pPr marL="2362810" algn="l" defTabSz="945124" rtl="0" eaLnBrk="1" latinLnBrk="0" hangingPunct="1">
        <a:defRPr kumimoji="1" sz="1900" kern="1200">
          <a:solidFill>
            <a:schemeClr val="tx1"/>
          </a:solidFill>
          <a:latin typeface="+mn-lt"/>
          <a:ea typeface="+mn-ea"/>
          <a:cs typeface="+mn-cs"/>
        </a:defRPr>
      </a:lvl6pPr>
      <a:lvl7pPr marL="2835372" algn="l" defTabSz="945124" rtl="0" eaLnBrk="1" latinLnBrk="0" hangingPunct="1">
        <a:defRPr kumimoji="1" sz="1900" kern="1200">
          <a:solidFill>
            <a:schemeClr val="tx1"/>
          </a:solidFill>
          <a:latin typeface="+mn-lt"/>
          <a:ea typeface="+mn-ea"/>
          <a:cs typeface="+mn-cs"/>
        </a:defRPr>
      </a:lvl7pPr>
      <a:lvl8pPr marL="3307933" algn="l" defTabSz="945124" rtl="0" eaLnBrk="1" latinLnBrk="0" hangingPunct="1">
        <a:defRPr kumimoji="1" sz="1900" kern="1200">
          <a:solidFill>
            <a:schemeClr val="tx1"/>
          </a:solidFill>
          <a:latin typeface="+mn-lt"/>
          <a:ea typeface="+mn-ea"/>
          <a:cs typeface="+mn-cs"/>
        </a:defRPr>
      </a:lvl8pPr>
      <a:lvl9pPr marL="3780495" algn="l" defTabSz="945124" rtl="0" eaLnBrk="1" latinLnBrk="0" hangingPunct="1">
        <a:defRPr kumimoji="1" sz="19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2.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8.emf"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9.emf"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no"?><Relationships xmlns="http://schemas.openxmlformats.org/package/2006/relationships"><Relationship Id="rId1" Target="../slideLayouts/slideLayout19.xml" Type="http://schemas.openxmlformats.org/officeDocument/2006/relationships/slideLayout"/><Relationship Id="rId2" Target="../notesSlides/notesSlide13.xml" Type="http://schemas.openxmlformats.org/officeDocument/2006/relationships/notesSlid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3.emf"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4.emf" Type="http://schemas.openxmlformats.org/officeDocument/2006/relationships/image"/><Relationship Id="rId4" Target="../media/image5.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6.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7.pn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 name="角丸四角形 6"/>
          <p:cNvSpPr/>
          <p:nvPr/>
        </p:nvSpPr>
        <p:spPr>
          <a:xfrm>
            <a:off x="4860032" y="2132857"/>
            <a:ext cx="4024990" cy="2952328"/>
          </a:xfrm>
          <a:prstGeom prst="roundRect">
            <a:avLst>
              <a:gd fmla="val 5382" name="adj"/>
            </a:avLst>
          </a:prstGeom>
          <a:solidFill>
            <a:srgbClr val="DAEDEF"/>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ja-JP"/>
          </a:p>
        </p:txBody>
      </p:sp>
      <p:sp>
        <p:nvSpPr>
          <p:cNvPr id="2" name="Rectangle 13"/>
          <p:cNvSpPr txBox="1">
            <a:spLocks noChangeArrowheads="1"/>
          </p:cNvSpPr>
          <p:nvPr/>
        </p:nvSpPr>
        <p:spPr>
          <a:xfrm>
            <a:off x="395536" y="861050"/>
            <a:ext cx="8424862" cy="666555"/>
          </a:xfrm>
          <a:prstGeom prst="rect">
            <a:avLst/>
          </a:prstGeom>
        </p:spPr>
        <p:txBody>
          <a:bodyPr/>
          <a:lstStyle>
            <a:lvl1pPr algn="ctr" defTabSz="945124" eaLnBrk="1" hangingPunct="1" latinLnBrk="0" rtl="0">
              <a:spcBef>
                <a:spcPct val="0"/>
              </a:spcBef>
              <a:buNone/>
              <a:defRPr kern="1200" kumimoji="1" sz="4500">
                <a:solidFill>
                  <a:schemeClr val="tx1"/>
                </a:solidFill>
                <a:latin typeface="+mj-lt"/>
                <a:ea typeface="+mj-ea"/>
                <a:cs typeface="+mj-cs"/>
              </a:defRPr>
            </a:lvl1pPr>
          </a:lstStyle>
          <a:p>
            <a:pPr fontAlgn="auto">
              <a:spcAft>
                <a:spcPts val="0"/>
              </a:spcAft>
            </a:pPr>
            <a:r>
              <a:rPr altLang="en-US" dirty="0" lang="ja-JP"/>
              <a:t>受 験 案 内</a:t>
            </a:r>
            <a:endParaRPr altLang="ja-JP" dirty="0" lang="en-US" sz="2800"/>
          </a:p>
        </p:txBody>
      </p:sp>
      <p:sp>
        <p:nvSpPr>
          <p:cNvPr id="5" name="スライド番号プレースホルダー 4"/>
          <p:cNvSpPr>
            <a:spLocks noGrp="1"/>
          </p:cNvSpPr>
          <p:nvPr>
            <p:ph idx="12" sz="quarter" type="sldNum"/>
          </p:nvPr>
        </p:nvSpPr>
        <p:spPr/>
        <p:txBody>
          <a:bodyPr/>
          <a:lstStyle/>
          <a:p>
            <a:r>
              <a:rPr altLang="ja-JP" dirty="0" lang="en-US">
                <a:solidFill>
                  <a:prstClr val="black">
                    <a:tint val="75000"/>
                  </a:prstClr>
                </a:solidFill>
              </a:rPr>
              <a:t>1</a:t>
            </a:r>
            <a:endParaRPr altLang="en-US" dirty="0" lang="ja-JP">
              <a:solidFill>
                <a:prstClr val="black">
                  <a:tint val="75000"/>
                </a:prstClr>
              </a:solidFill>
            </a:endParaRPr>
          </a:p>
        </p:txBody>
      </p:sp>
      <p:sp>
        <p:nvSpPr>
          <p:cNvPr id="9" name="角丸四角形 8"/>
          <p:cNvSpPr/>
          <p:nvPr/>
        </p:nvSpPr>
        <p:spPr bwMode="auto">
          <a:xfrm>
            <a:off x="180082" y="5359426"/>
            <a:ext cx="4463926" cy="838450"/>
          </a:xfrm>
          <a:prstGeom prst="roundRect">
            <a:avLst/>
          </a:prstGeom>
          <a:solidFill>
            <a:srgbClr val="DAEDEF"/>
          </a:solidFill>
          <a:ln algn="ctr" cap="flat" cmpd="sng" w="19050">
            <a:solidFill>
              <a:schemeClr val="accent2">
                <a:lumMod val="60000"/>
                <a:lumOff val="40000"/>
              </a:schemeClr>
            </a:solidFill>
            <a:prstDash val="solid"/>
            <a:round/>
            <a:headEnd len="med" type="none" w="med"/>
            <a:tailEnd len="med" type="none" w="med"/>
          </a:ln>
          <a:effectLst/>
        </p:spPr>
        <p:txBody>
          <a:bodyPr anchor="t" anchorCtr="0" bIns="36000" compatLnSpc="1" lIns="36000" numCol="1" rIns="36000" rtlCol="0" tIns="36000" vert="horz" wrap="square">
            <a:prstTxWarp prst="textNoShape">
              <a:avLst/>
            </a:prstTxWarp>
          </a:bodyPr>
          <a:lstStyle/>
          <a:p>
            <a:pPr eaLnBrk="1" hangingPunct="1" indent="-457200" marL="457200">
              <a:spcBef>
                <a:spcPct val="20000"/>
              </a:spcBef>
              <a:buFont charset="2" panose="05000000000000000000" pitchFamily="2" typeface="Wingdings"/>
              <a:buChar char="Ø"/>
            </a:pPr>
            <a:r>
              <a:rPr altLang="en-US" dirty="0" lang="ja-JP" sz="1200">
                <a:latin typeface="+mj-ea"/>
                <a:ea typeface="+mj-ea"/>
              </a:rPr>
              <a:t>「大学入学共通テスト受験案内」をお手元にご準備ください。</a:t>
            </a:r>
            <a:endParaRPr altLang="ja-JP" dirty="0" lang="en-US" sz="1200">
              <a:latin typeface="+mj-ea"/>
              <a:ea typeface="+mj-ea"/>
            </a:endParaRPr>
          </a:p>
          <a:p>
            <a:pPr eaLnBrk="1" hangingPunct="1" indent="-457200" marL="457200">
              <a:spcBef>
                <a:spcPct val="20000"/>
              </a:spcBef>
              <a:buFont charset="2" panose="05000000000000000000" pitchFamily="2" typeface="Wingdings"/>
              <a:buChar char="Ø"/>
            </a:pPr>
            <a:r>
              <a:rPr altLang="en-US" dirty="0" lang="ja-JP" sz="1200">
                <a:latin typeface="+mj-ea"/>
                <a:ea typeface="+mj-ea"/>
              </a:rPr>
              <a:t>ナレーションでは，以下の名称について，適宜，省略します。</a:t>
            </a:r>
            <a:endParaRPr altLang="ja-JP" dirty="0" lang="en-US" sz="1200">
              <a:latin typeface="+mj-ea"/>
              <a:ea typeface="+mj-ea"/>
            </a:endParaRPr>
          </a:p>
          <a:p>
            <a:pPr eaLnBrk="1" hangingPunct="1" lvl="1" marL="455613">
              <a:spcBef>
                <a:spcPct val="20000"/>
              </a:spcBef>
            </a:pPr>
            <a:r>
              <a:rPr altLang="en-US" dirty="0" lang="ja-JP" sz="1200">
                <a:solidFill>
                  <a:schemeClr val="accent6"/>
                </a:solidFill>
                <a:latin typeface="+mj-ea"/>
                <a:ea typeface="+mj-ea"/>
              </a:rPr>
              <a:t>大学入学共通テスト　⇒共通テスト</a:t>
            </a:r>
            <a:endParaRPr altLang="en-US" dirty="0" lang="ja-JP" sz="1200">
              <a:latin typeface="+mj-ea"/>
              <a:ea typeface="+mj-ea"/>
            </a:endParaRPr>
          </a:p>
        </p:txBody>
      </p:sp>
      <p:sp>
        <p:nvSpPr>
          <p:cNvPr id="11" name="Rectangle 13"/>
          <p:cNvSpPr txBox="1">
            <a:spLocks noChangeArrowheads="1"/>
          </p:cNvSpPr>
          <p:nvPr/>
        </p:nvSpPr>
        <p:spPr>
          <a:xfrm>
            <a:off x="395536" y="1599183"/>
            <a:ext cx="8424862" cy="749697"/>
          </a:xfrm>
          <a:prstGeom prst="rect">
            <a:avLst/>
          </a:prstGeom>
        </p:spPr>
        <p:txBody>
          <a:bodyPr/>
          <a:lstStyle>
            <a:lvl1pPr algn="ctr" defTabSz="945124" eaLnBrk="1" hangingPunct="1" latinLnBrk="0" rtl="0">
              <a:spcBef>
                <a:spcPct val="0"/>
              </a:spcBef>
              <a:buNone/>
              <a:defRPr kern="1200" kumimoji="1" sz="4500">
                <a:solidFill>
                  <a:schemeClr val="tx1"/>
                </a:solidFill>
                <a:latin typeface="+mj-lt"/>
                <a:ea typeface="+mj-ea"/>
                <a:cs typeface="+mj-cs"/>
              </a:defRPr>
            </a:lvl1pPr>
          </a:lstStyle>
          <a:p>
            <a:pPr fontAlgn="auto">
              <a:spcAft>
                <a:spcPts val="0"/>
              </a:spcAft>
            </a:pPr>
            <a:endParaRPr altLang="ja-JP" dirty="0" lang="en-US" sz="2400"/>
          </a:p>
        </p:txBody>
      </p:sp>
      <p:sp>
        <p:nvSpPr>
          <p:cNvPr id="10" name="正方形/長方形 9"/>
          <p:cNvSpPr/>
          <p:nvPr/>
        </p:nvSpPr>
        <p:spPr>
          <a:xfrm>
            <a:off x="5048101" y="2239240"/>
            <a:ext cx="3855543" cy="2973122"/>
          </a:xfrm>
          <a:prstGeom prst="rect">
            <a:avLst/>
          </a:prstGeom>
        </p:spPr>
        <p:txBody>
          <a:bodyPr wrap="none">
            <a:spAutoFit/>
          </a:bodyPr>
          <a:lstStyle/>
          <a:p>
            <a:pPr fontAlgn="auto">
              <a:spcAft>
                <a:spcPts val="0"/>
              </a:spcAft>
            </a:pPr>
            <a:r>
              <a:rPr altLang="en-US" dirty="0" lang="ja-JP" sz="2400">
                <a:solidFill>
                  <a:schemeClr val="bg1">
                    <a:lumMod val="65000"/>
                  </a:schemeClr>
                </a:solidFill>
              </a:rPr>
              <a:t>Ａ　試験概要</a:t>
            </a:r>
            <a:r>
              <a:rPr altLang="en-US" dirty="0" lang="ja-JP" sz="1600">
                <a:solidFill>
                  <a:schemeClr val="bg1">
                    <a:lumMod val="65000"/>
                  </a:schemeClr>
                </a:solidFill>
              </a:rPr>
              <a:t>（受験案内</a:t>
            </a:r>
            <a:r>
              <a:rPr altLang="ja-JP" dirty="0" lang="en-US" sz="1600">
                <a:solidFill>
                  <a:schemeClr val="bg1">
                    <a:lumMod val="65000"/>
                  </a:schemeClr>
                </a:solidFill>
              </a:rPr>
              <a:t>p.2</a:t>
            </a:r>
            <a:r>
              <a:rPr altLang="en-US" dirty="0" lang="ja-JP" sz="1600">
                <a:solidFill>
                  <a:schemeClr val="bg1">
                    <a:lumMod val="65000"/>
                  </a:schemeClr>
                </a:solidFill>
              </a:rPr>
              <a:t>～</a:t>
            </a:r>
            <a:r>
              <a:rPr altLang="ja-JP" dirty="0" lang="en-US" sz="1600">
                <a:solidFill>
                  <a:schemeClr val="bg1">
                    <a:lumMod val="65000"/>
                  </a:schemeClr>
                </a:solidFill>
              </a:rPr>
              <a:t>5</a:t>
            </a:r>
            <a:r>
              <a:rPr altLang="en-US" dirty="0" lang="ja-JP" sz="1600">
                <a:solidFill>
                  <a:schemeClr val="bg1">
                    <a:lumMod val="65000"/>
                  </a:schemeClr>
                </a:solidFill>
              </a:rPr>
              <a:t>）</a:t>
            </a:r>
            <a:endParaRPr altLang="ja-JP" dirty="0" lang="en-US" sz="1600">
              <a:solidFill>
                <a:schemeClr val="bg1">
                  <a:lumMod val="65000"/>
                </a:schemeClr>
              </a:solidFill>
            </a:endParaRPr>
          </a:p>
          <a:p>
            <a:pPr fontAlgn="auto">
              <a:spcAft>
                <a:spcPts val="0"/>
              </a:spcAft>
            </a:pPr>
            <a:r>
              <a:rPr altLang="en-US" dirty="0" lang="ja-JP" sz="2400">
                <a:solidFill>
                  <a:schemeClr val="bg1">
                    <a:lumMod val="65000"/>
                  </a:schemeClr>
                </a:solidFill>
              </a:rPr>
              <a:t>Ｂ　出願</a:t>
            </a:r>
            <a:r>
              <a:rPr altLang="en-US" dirty="0" lang="ja-JP" sz="1600">
                <a:solidFill>
                  <a:schemeClr val="bg1">
                    <a:lumMod val="65000"/>
                  </a:schemeClr>
                </a:solidFill>
              </a:rPr>
              <a:t>（受験案内</a:t>
            </a:r>
            <a:r>
              <a:rPr altLang="ja-JP" dirty="0" lang="en-US" sz="1600">
                <a:solidFill>
                  <a:schemeClr val="bg1">
                    <a:lumMod val="65000"/>
                  </a:schemeClr>
                </a:solidFill>
              </a:rPr>
              <a:t>p.6</a:t>
            </a:r>
            <a:r>
              <a:rPr altLang="en-US" dirty="0" lang="ja-JP" sz="1600">
                <a:solidFill>
                  <a:schemeClr val="bg1">
                    <a:lumMod val="65000"/>
                  </a:schemeClr>
                </a:solidFill>
              </a:rPr>
              <a:t>～</a:t>
            </a:r>
            <a:r>
              <a:rPr altLang="ja-JP" dirty="0" lang="en-US" sz="1600">
                <a:solidFill>
                  <a:schemeClr val="bg1">
                    <a:lumMod val="65000"/>
                  </a:schemeClr>
                </a:solidFill>
              </a:rPr>
              <a:t>26</a:t>
            </a:r>
            <a:r>
              <a:rPr altLang="en-US" dirty="0" lang="ja-JP" sz="1600">
                <a:solidFill>
                  <a:schemeClr val="bg1">
                    <a:lumMod val="65000"/>
                  </a:schemeClr>
                </a:solidFill>
              </a:rPr>
              <a:t>）</a:t>
            </a:r>
            <a:endParaRPr altLang="ja-JP" dirty="0" lang="en-US" sz="1600">
              <a:solidFill>
                <a:schemeClr val="bg1">
                  <a:lumMod val="65000"/>
                </a:schemeClr>
              </a:solidFill>
            </a:endParaRPr>
          </a:p>
          <a:p>
            <a:pPr fontAlgn="auto">
              <a:spcAft>
                <a:spcPts val="0"/>
              </a:spcAft>
            </a:pPr>
            <a:r>
              <a:rPr altLang="en-US" dirty="0" lang="ja-JP" sz="2400"/>
              <a:t>Ｃ　出願後</a:t>
            </a:r>
            <a:r>
              <a:rPr altLang="en-US" dirty="0" lang="ja-JP" sz="1600"/>
              <a:t>（受験案内</a:t>
            </a:r>
            <a:r>
              <a:rPr altLang="ja-JP" dirty="0" lang="en-US" sz="1600"/>
              <a:t>p.27</a:t>
            </a:r>
            <a:r>
              <a:rPr altLang="en-US" dirty="0" lang="ja-JP" sz="1600"/>
              <a:t>～</a:t>
            </a:r>
            <a:r>
              <a:rPr altLang="ja-JP" dirty="0" lang="en-US" sz="1600"/>
              <a:t>39</a:t>
            </a:r>
            <a:r>
              <a:rPr altLang="en-US" dirty="0" lang="ja-JP" sz="1600"/>
              <a:t>）</a:t>
            </a:r>
            <a:endParaRPr altLang="ja-JP" dirty="0" lang="en-US" sz="1600"/>
          </a:p>
          <a:p>
            <a:pPr fontAlgn="auto">
              <a:spcAft>
                <a:spcPts val="0"/>
              </a:spcAft>
            </a:pPr>
            <a:r>
              <a:rPr altLang="en-US" dirty="0" lang="ja-JP" sz="2400">
                <a:solidFill>
                  <a:schemeClr val="bg1">
                    <a:lumMod val="65000"/>
                  </a:schemeClr>
                </a:solidFill>
              </a:rPr>
              <a:t>Ｄ　リスニング</a:t>
            </a:r>
            <a:r>
              <a:rPr altLang="en-US" dirty="0" lang="ja-JP" sz="1600">
                <a:solidFill>
                  <a:schemeClr val="bg1">
                    <a:lumMod val="65000"/>
                  </a:schemeClr>
                </a:solidFill>
              </a:rPr>
              <a:t>（受験案内</a:t>
            </a:r>
            <a:r>
              <a:rPr altLang="ja-JP" dirty="0" lang="en-US" sz="1600">
                <a:solidFill>
                  <a:schemeClr val="bg1">
                    <a:lumMod val="65000"/>
                  </a:schemeClr>
                </a:solidFill>
              </a:rPr>
              <a:t>p.40</a:t>
            </a:r>
            <a:r>
              <a:rPr altLang="en-US" dirty="0" lang="ja-JP" sz="1600">
                <a:solidFill>
                  <a:schemeClr val="bg1">
                    <a:lumMod val="65000"/>
                  </a:schemeClr>
                </a:solidFill>
              </a:rPr>
              <a:t>～</a:t>
            </a:r>
            <a:r>
              <a:rPr altLang="ja-JP" dirty="0" lang="en-US" sz="1600">
                <a:solidFill>
                  <a:schemeClr val="bg1">
                    <a:lumMod val="65000"/>
                  </a:schemeClr>
                </a:solidFill>
              </a:rPr>
              <a:t>45</a:t>
            </a:r>
            <a:r>
              <a:rPr altLang="en-US" dirty="0" lang="ja-JP" sz="1600">
                <a:solidFill>
                  <a:schemeClr val="bg1">
                    <a:lumMod val="65000"/>
                  </a:schemeClr>
                </a:solidFill>
              </a:rPr>
              <a:t>）</a:t>
            </a:r>
            <a:endParaRPr altLang="ja-JP" dirty="0" lang="en-US" sz="1600">
              <a:solidFill>
                <a:schemeClr val="bg1">
                  <a:lumMod val="65000"/>
                </a:schemeClr>
              </a:solidFill>
            </a:endParaRPr>
          </a:p>
          <a:p>
            <a:pPr fontAlgn="auto">
              <a:spcAft>
                <a:spcPts val="0"/>
              </a:spcAft>
            </a:pPr>
            <a:r>
              <a:rPr altLang="en-US" dirty="0" lang="ja-JP" sz="2400">
                <a:solidFill>
                  <a:schemeClr val="bg1">
                    <a:lumMod val="65000"/>
                  </a:schemeClr>
                </a:solidFill>
              </a:rPr>
              <a:t>Ｅ　試験</a:t>
            </a:r>
            <a:r>
              <a:rPr altLang="en-US" dirty="0" lang="ja-JP" sz="1600">
                <a:solidFill>
                  <a:schemeClr val="bg1">
                    <a:lumMod val="65000"/>
                  </a:schemeClr>
                </a:solidFill>
              </a:rPr>
              <a:t>（受験案内</a:t>
            </a:r>
            <a:r>
              <a:rPr altLang="ja-JP" dirty="0" lang="en-US" sz="1600">
                <a:solidFill>
                  <a:schemeClr val="bg1">
                    <a:lumMod val="65000"/>
                  </a:schemeClr>
                </a:solidFill>
              </a:rPr>
              <a:t>p.46</a:t>
            </a:r>
            <a:r>
              <a:rPr altLang="en-US" dirty="0" lang="ja-JP" sz="1600">
                <a:solidFill>
                  <a:schemeClr val="bg1">
                    <a:lumMod val="65000"/>
                  </a:schemeClr>
                </a:solidFill>
              </a:rPr>
              <a:t>～</a:t>
            </a:r>
            <a:r>
              <a:rPr altLang="ja-JP" dirty="0" lang="en-US" sz="1600">
                <a:solidFill>
                  <a:schemeClr val="bg1">
                    <a:lumMod val="65000"/>
                  </a:schemeClr>
                </a:solidFill>
              </a:rPr>
              <a:t>51 </a:t>
            </a:r>
            <a:r>
              <a:rPr altLang="en-US" dirty="0" lang="ja-JP" sz="1600">
                <a:solidFill>
                  <a:schemeClr val="bg1">
                    <a:lumMod val="65000"/>
                  </a:schemeClr>
                </a:solidFill>
              </a:rPr>
              <a:t>）</a:t>
            </a:r>
            <a:endParaRPr altLang="ja-JP" dirty="0" lang="en-US" sz="1600">
              <a:solidFill>
                <a:schemeClr val="bg1">
                  <a:lumMod val="65000"/>
                </a:schemeClr>
              </a:solidFill>
            </a:endParaRPr>
          </a:p>
          <a:p>
            <a:pPr fontAlgn="auto">
              <a:spcAft>
                <a:spcPts val="0"/>
              </a:spcAft>
            </a:pPr>
            <a:r>
              <a:rPr altLang="en-US" dirty="0" lang="ja-JP" sz="2400">
                <a:solidFill>
                  <a:schemeClr val="bg1">
                    <a:lumMod val="65000"/>
                  </a:schemeClr>
                </a:solidFill>
              </a:rPr>
              <a:t>Ｆ　試験実施後</a:t>
            </a:r>
            <a:r>
              <a:rPr altLang="en-US" dirty="0" lang="ja-JP" sz="1600">
                <a:solidFill>
                  <a:schemeClr val="bg1">
                    <a:lumMod val="65000"/>
                  </a:schemeClr>
                </a:solidFill>
              </a:rPr>
              <a:t>（受験案内</a:t>
            </a:r>
            <a:r>
              <a:rPr altLang="ja-JP" dirty="0" lang="en-US" sz="1600">
                <a:solidFill>
                  <a:schemeClr val="bg1">
                    <a:lumMod val="65000"/>
                  </a:schemeClr>
                </a:solidFill>
              </a:rPr>
              <a:t>p.52</a:t>
            </a:r>
            <a:r>
              <a:rPr altLang="en-US" dirty="0" lang="ja-JP" sz="1600">
                <a:solidFill>
                  <a:schemeClr val="bg1">
                    <a:lumMod val="65000"/>
                  </a:schemeClr>
                </a:solidFill>
              </a:rPr>
              <a:t>～）</a:t>
            </a:r>
            <a:endParaRPr altLang="ja-JP" dirty="0" lang="en-US" sz="1600">
              <a:solidFill>
                <a:schemeClr val="bg1">
                  <a:lumMod val="65000"/>
                </a:schemeClr>
              </a:solidFill>
            </a:endParaRPr>
          </a:p>
          <a:p>
            <a:pPr fontAlgn="auto">
              <a:spcAft>
                <a:spcPts val="0"/>
              </a:spcAft>
            </a:pPr>
            <a:endParaRPr altLang="ja-JP" dirty="0" lang="en-US" sz="1600"/>
          </a:p>
        </p:txBody>
      </p:sp>
      <p:sp>
        <p:nvSpPr>
          <p:cNvPr id="14" name="正方形/長方形 13">
            <a:extLst>
              <a:ext uri="{FF2B5EF4-FFF2-40B4-BE49-F238E27FC236}">
                <a16:creationId xmlns:a16="http://schemas.microsoft.com/office/drawing/2014/main" id="{7B907FE9-78DA-4C75-A49E-506D60445930}"/>
              </a:ext>
            </a:extLst>
          </p:cNvPr>
          <p:cNvSpPr/>
          <p:nvPr/>
        </p:nvSpPr>
        <p:spPr>
          <a:xfrm>
            <a:off x="4015201" y="1680078"/>
            <a:ext cx="5094273" cy="369332"/>
          </a:xfrm>
          <a:prstGeom prst="rect">
            <a:avLst/>
          </a:prstGeom>
          <a:noFill/>
        </p:spPr>
        <p:txBody>
          <a:bodyPr wrap="square">
            <a:spAutoFit/>
          </a:bodyPr>
          <a:lstStyle/>
          <a:p>
            <a:pPr fontAlgn="auto">
              <a:spcAft>
                <a:spcPts val="0"/>
              </a:spcAft>
            </a:pPr>
            <a:r>
              <a:rPr altLang="ja-JP" dirty="0" lang="en-US" sz="1800"/>
              <a:t>※</a:t>
            </a:r>
            <a:r>
              <a:rPr altLang="en-US" dirty="0" lang="ja-JP" sz="1800"/>
              <a:t>このスライドでは以下の内容について説明します</a:t>
            </a:r>
            <a:endParaRPr altLang="ja-JP" dirty="0" lang="en-US" sz="1800"/>
          </a:p>
        </p:txBody>
      </p:sp>
      <p:pic>
        <p:nvPicPr>
          <p:cNvPr id="12" name="図 11">
            <a:extLst>
              <a:ext uri="{FF2B5EF4-FFF2-40B4-BE49-F238E27FC236}">
                <a16:creationId xmlns:a16="http://schemas.microsoft.com/office/drawing/2014/main" id="{B12E540D-5D06-409C-B103-11174E793124}"/>
              </a:ext>
            </a:extLst>
          </p:cNvPr>
          <p:cNvPicPr>
            <a:picLocks noChangeAspect="1"/>
          </p:cNvPicPr>
          <p:nvPr/>
        </p:nvPicPr>
        <p:blipFill>
          <a:blip r:embed="rId3"/>
          <a:stretch>
            <a:fillRect/>
          </a:stretch>
        </p:blipFill>
        <p:spPr>
          <a:xfrm>
            <a:off x="971600" y="1554352"/>
            <a:ext cx="2552731" cy="3632993"/>
          </a:xfrm>
          <a:prstGeom prst="rect">
            <a:avLst/>
          </a:prstGeom>
        </p:spPr>
      </p:pic>
    </p:spTree>
    <p:extLst>
      <p:ext uri="{BB962C8B-B14F-4D97-AF65-F5344CB8AC3E}">
        <p14:creationId xmlns:p14="http://schemas.microsoft.com/office/powerpoint/2010/main" val="3724329230"/>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7DFCCB6-F35C-4417-BCE5-C47A7B02F44B}"/>
              </a:ext>
            </a:extLst>
          </p:cNvPr>
          <p:cNvPicPr>
            <a:picLocks noChangeAspect="1"/>
          </p:cNvPicPr>
          <p:nvPr/>
        </p:nvPicPr>
        <p:blipFill>
          <a:blip r:embed="rId3"/>
          <a:stretch>
            <a:fillRect/>
          </a:stretch>
        </p:blipFill>
        <p:spPr>
          <a:xfrm>
            <a:off x="589523" y="2265886"/>
            <a:ext cx="7441331" cy="2674459"/>
          </a:xfrm>
          <a:prstGeom prst="rect">
            <a:avLst/>
          </a:prstGeom>
        </p:spPr>
      </p:pic>
      <p:sp>
        <p:nvSpPr>
          <p:cNvPr id="13" name="Rectangle 3"/>
          <p:cNvSpPr>
            <a:spLocks noChangeArrowheads="1"/>
          </p:cNvSpPr>
          <p:nvPr/>
        </p:nvSpPr>
        <p:spPr bwMode="auto">
          <a:xfrm>
            <a:off x="-2958" y="1458354"/>
            <a:ext cx="3673866" cy="498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spcBef>
                <a:spcPct val="0"/>
              </a:spcBef>
            </a:pPr>
            <a:r>
              <a:rPr altLang="en-US" dirty="0" lang="ja-JP" sz="2000">
                <a:latin typeface="+mn-ea"/>
                <a:ea typeface="+mn-ea"/>
              </a:rPr>
              <a:t>○　受験票の確認ポイント</a:t>
            </a:r>
          </a:p>
        </p:txBody>
      </p:sp>
      <p:sp>
        <p:nvSpPr>
          <p:cNvPr id="16" name="Rectangle 37"/>
          <p:cNvSpPr>
            <a:spLocks noChangeArrowheads="1"/>
          </p:cNvSpPr>
          <p:nvPr/>
        </p:nvSpPr>
        <p:spPr bwMode="auto">
          <a:xfrm>
            <a:off x="4234567" y="1772816"/>
            <a:ext cx="3217744" cy="633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28575">
                <a:solidFill>
                  <a:srgbClr val="000000"/>
                </a:solidFill>
                <a:miter lim="800000"/>
                <a:headEnd/>
                <a:tailEnd/>
              </a14:hiddenLine>
            </a:ext>
          </a:extLst>
        </p:spPr>
        <p:txBody>
          <a:bodyPr anchor="ctr" wrap="square"/>
          <a:lstStyle/>
          <a:p>
            <a:pPr indent="-342900" marL="342900"/>
            <a:r>
              <a:rPr altLang="en-US" b="0" dirty="0" lang="ja-JP" sz="2000"/>
              <a:t>①登録教科等に関わる部分</a:t>
            </a:r>
          </a:p>
        </p:txBody>
      </p:sp>
      <p:sp>
        <p:nvSpPr>
          <p:cNvPr id="15" name="Rectangle 37"/>
          <p:cNvSpPr>
            <a:spLocks noChangeArrowheads="1"/>
          </p:cNvSpPr>
          <p:nvPr/>
        </p:nvSpPr>
        <p:spPr bwMode="auto">
          <a:xfrm>
            <a:off x="1113146" y="1834231"/>
            <a:ext cx="2810782" cy="484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28575">
                <a:solidFill>
                  <a:srgbClr val="000000"/>
                </a:solidFill>
                <a:miter lim="800000"/>
                <a:headEnd/>
                <a:tailEnd/>
              </a14:hiddenLine>
            </a:ext>
          </a:extLst>
        </p:spPr>
        <p:txBody>
          <a:bodyPr anchor="ctr" wrap="none"/>
          <a:lstStyle/>
          <a:p>
            <a:pPr indent="-342900" marL="342900"/>
            <a:r>
              <a:rPr altLang="en-US" b="0" dirty="0" lang="ja-JP" sz="2000"/>
              <a:t>②試験場に関わる部分</a:t>
            </a:r>
          </a:p>
        </p:txBody>
      </p:sp>
      <p:sp>
        <p:nvSpPr>
          <p:cNvPr id="17" name="Rectangle 5"/>
          <p:cNvSpPr>
            <a:spLocks noChangeArrowheads="1"/>
          </p:cNvSpPr>
          <p:nvPr/>
        </p:nvSpPr>
        <p:spPr bwMode="auto">
          <a:xfrm>
            <a:off x="683569" y="2613001"/>
            <a:ext cx="3260801" cy="942172"/>
          </a:xfrm>
          <a:prstGeom prst="rect">
            <a:avLst/>
          </a:prstGeom>
          <a:noFill/>
          <a:ln algn="ctr" w="50800">
            <a:solidFill>
              <a:srgbClr val="0033CC"/>
            </a:solidFill>
            <a:miter lim="800000"/>
            <a:headEnd/>
            <a:tailEnd/>
          </a:ln>
          <a:extLst>
            <a:ext uri="{909E8E84-426E-40DD-AFC4-6F175D3DCCD1}">
              <a14:hiddenFill xmlns:a14="http://schemas.microsoft.com/office/drawing/2010/main">
                <a:solidFill>
                  <a:srgbClr val="FFFFFF"/>
                </a:solidFill>
              </a14:hiddenFill>
            </a:ext>
          </a:extLst>
        </p:spPr>
        <p:txBody>
          <a:bodyPr anchor="ctr" wrap="none"/>
          <a:lstStyle/>
          <a:p>
            <a:endParaRPr altLang="en-US" lang="ja-JP"/>
          </a:p>
        </p:txBody>
      </p:sp>
      <p:sp>
        <p:nvSpPr>
          <p:cNvPr id="18" name="Line 40"/>
          <p:cNvSpPr>
            <a:spLocks noChangeShapeType="1"/>
          </p:cNvSpPr>
          <p:nvPr/>
        </p:nvSpPr>
        <p:spPr bwMode="auto">
          <a:xfrm flipV="1" rot="5400000">
            <a:off x="2261848" y="2524951"/>
            <a:ext cx="632980" cy="0"/>
          </a:xfrm>
          <a:prstGeom prst="line">
            <a:avLst/>
          </a:prstGeom>
          <a:noFill/>
          <a:ln w="76200">
            <a:solidFill>
              <a:srgbClr val="0033CC"/>
            </a:solidFill>
            <a:round/>
            <a:headEnd/>
            <a:tailEnd len="med" type="triangle" w="med"/>
          </a:ln>
          <a:extLst>
            <a:ext uri="{909E8E84-426E-40DD-AFC4-6F175D3DCCD1}">
              <a14:hiddenFill xmlns:a14="http://schemas.microsoft.com/office/drawing/2010/main">
                <a:noFill/>
              </a14:hiddenFill>
            </a:ext>
          </a:extLst>
        </p:spPr>
        <p:txBody>
          <a:bodyPr/>
          <a:lstStyle/>
          <a:p>
            <a:endParaRPr altLang="en-US" lang="ja-JP"/>
          </a:p>
        </p:txBody>
      </p:sp>
      <p:sp>
        <p:nvSpPr>
          <p:cNvPr id="19" name="Rectangle 5"/>
          <p:cNvSpPr>
            <a:spLocks noChangeArrowheads="1"/>
          </p:cNvSpPr>
          <p:nvPr/>
        </p:nvSpPr>
        <p:spPr bwMode="auto">
          <a:xfrm>
            <a:off x="4339970" y="3143808"/>
            <a:ext cx="2212030" cy="1404000"/>
          </a:xfrm>
          <a:prstGeom prst="rect">
            <a:avLst/>
          </a:prstGeom>
          <a:noFill/>
          <a:ln algn="ctr" w="50800">
            <a:solidFill>
              <a:srgbClr val="0033CC"/>
            </a:solidFill>
            <a:miter lim="800000"/>
            <a:headEnd/>
            <a:tailEnd/>
          </a:ln>
          <a:extLst>
            <a:ext uri="{909E8E84-426E-40DD-AFC4-6F175D3DCCD1}">
              <a14:hiddenFill xmlns:a14="http://schemas.microsoft.com/office/drawing/2010/main">
                <a:solidFill>
                  <a:srgbClr val="FFFFFF"/>
                </a:solidFill>
              </a14:hiddenFill>
            </a:ext>
          </a:extLst>
        </p:spPr>
        <p:txBody>
          <a:bodyPr anchor="ctr" wrap="none"/>
          <a:lstStyle/>
          <a:p>
            <a:endParaRPr altLang="en-US" lang="ja-JP"/>
          </a:p>
        </p:txBody>
      </p:sp>
      <p:sp>
        <p:nvSpPr>
          <p:cNvPr id="20" name="Line 40"/>
          <p:cNvSpPr>
            <a:spLocks noChangeShapeType="1"/>
          </p:cNvSpPr>
          <p:nvPr/>
        </p:nvSpPr>
        <p:spPr bwMode="auto">
          <a:xfrm rot="5400000">
            <a:off x="4777134" y="2687966"/>
            <a:ext cx="936000" cy="0"/>
          </a:xfrm>
          <a:prstGeom prst="line">
            <a:avLst/>
          </a:prstGeom>
          <a:noFill/>
          <a:ln w="76200">
            <a:solidFill>
              <a:srgbClr val="0033CC"/>
            </a:solidFill>
            <a:round/>
            <a:headEnd/>
            <a:tailEnd len="med" type="triangle" w="med"/>
          </a:ln>
          <a:extLst>
            <a:ext uri="{909E8E84-426E-40DD-AFC4-6F175D3DCCD1}">
              <a14:hiddenFill xmlns:a14="http://schemas.microsoft.com/office/drawing/2010/main">
                <a:noFill/>
              </a14:hiddenFill>
            </a:ext>
          </a:extLst>
        </p:spPr>
        <p:txBody>
          <a:bodyPr/>
          <a:lstStyle/>
          <a:p>
            <a:endParaRPr altLang="en-US" lang="ja-JP"/>
          </a:p>
        </p:txBody>
      </p:sp>
      <p:sp>
        <p:nvSpPr>
          <p:cNvPr id="22" name="テキスト ボックス 21"/>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wrap="square">
            <a:spAutoFit/>
          </a:bodyPr>
          <a:lstStyle/>
          <a:p>
            <a:pPr algn="ctr"/>
            <a:r>
              <a:rPr altLang="en-US" dirty="0" lang="ja-JP" sz="3200">
                <a:latin charset="-128" pitchFamily="50" typeface="ＤＦＧ極太丸ゴシック体"/>
                <a:ea charset="-128" pitchFamily="50" typeface="ＤＦＧ極太丸ゴシック体"/>
              </a:rPr>
              <a:t>Ｃ</a:t>
            </a:r>
            <a:endParaRPr altLang="en-US" dirty="0" kumimoji="1" lang="ja-JP" sz="3200">
              <a:latin charset="-128" pitchFamily="50" typeface="ＤＦＧ極太丸ゴシック体"/>
              <a:ea charset="-128" pitchFamily="50" typeface="ＤＦＧ極太丸ゴシック体"/>
            </a:endParaRPr>
          </a:p>
        </p:txBody>
      </p:sp>
      <p:sp>
        <p:nvSpPr>
          <p:cNvPr id="23" name="Rectangle 15"/>
          <p:cNvSpPr>
            <a:spLocks noChangeArrowheads="1"/>
          </p:cNvSpPr>
          <p:nvPr/>
        </p:nvSpPr>
        <p:spPr bwMode="auto">
          <a:xfrm>
            <a:off x="1187624" y="101337"/>
            <a:ext cx="2962916"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28575">
                <a:solidFill>
                  <a:srgbClr val="000000"/>
                </a:solidFill>
                <a:miter lim="800000"/>
                <a:headEnd/>
                <a:tailEnd/>
              </a14:hiddenLine>
            </a:ext>
          </a:extLst>
        </p:spPr>
        <p:txBody>
          <a:bodyPr anchor="ctr" wrap="none"/>
          <a:lstStyle/>
          <a:p>
            <a:pPr indent="-342900" marL="342900"/>
            <a:r>
              <a:rPr altLang="en-US" b="0" dirty="0" lang="ja-JP">
                <a:latin charset="-128" pitchFamily="50" typeface="ＤＦＧ平成ゴシック体W9"/>
                <a:ea charset="-128" pitchFamily="50" typeface="ＤＦＧ平成ゴシック体W9"/>
              </a:rPr>
              <a:t>出願後</a:t>
            </a:r>
            <a:r>
              <a:rPr altLang="en-US" dirty="0" lang="ja-JP">
                <a:latin charset="-128" pitchFamily="50" typeface="ＤＦＧ極太丸ゴシック体"/>
                <a:ea charset="-128" pitchFamily="50" typeface="ＤＦＧ極太丸ゴシック体"/>
              </a:rPr>
              <a:t>　</a:t>
            </a:r>
            <a:r>
              <a:rPr altLang="ja-JP" dirty="0" lang="en-US" sz="2600"/>
              <a:t>【P31</a:t>
            </a:r>
            <a:r>
              <a:rPr altLang="en-US" dirty="0" lang="ja-JP" sz="2600"/>
              <a:t>・</a:t>
            </a:r>
            <a:r>
              <a:rPr altLang="ja-JP" dirty="0" lang="en-US" sz="2600"/>
              <a:t>32】</a:t>
            </a:r>
            <a:endParaRPr altLang="en-US" dirty="0" lang="ja-JP" sz="2600">
              <a:solidFill>
                <a:srgbClr val="0033CC"/>
              </a:solidFill>
            </a:endParaRPr>
          </a:p>
        </p:txBody>
      </p:sp>
      <p:sp>
        <p:nvSpPr>
          <p:cNvPr id="25" name="AutoShape 6"/>
          <p:cNvSpPr>
            <a:spLocks noChangeArrowheads="1"/>
          </p:cNvSpPr>
          <p:nvPr/>
        </p:nvSpPr>
        <p:spPr bwMode="auto">
          <a:xfrm>
            <a:off x="193923" y="4869160"/>
            <a:ext cx="8713663" cy="780279"/>
          </a:xfrm>
          <a:prstGeom prst="roundRect">
            <a:avLst>
              <a:gd fmla="val 0" name="adj"/>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38100">
                <a:solidFill>
                  <a:srgbClr val="000000"/>
                </a:solidFill>
                <a:round/>
                <a:headEnd/>
                <a:tailEnd/>
              </a14:hiddenLine>
            </a:ext>
          </a:extLst>
        </p:spPr>
        <p:txBody>
          <a:bodyPr bIns="47256" lIns="94512" rIns="94512" tIns="47256"/>
          <a:lstStyle/>
          <a:p>
            <a:pPr algn="l">
              <a:spcBef>
                <a:spcPts val="620"/>
              </a:spcBef>
            </a:pPr>
            <a:r>
              <a:rPr altLang="en-US" b="0" dirty="0" lang="ja-JP" sz="2200">
                <a:latin typeface="+mn-ea"/>
                <a:ea typeface="+mn-ea"/>
              </a:rPr>
              <a:t> 　</a:t>
            </a:r>
            <a:r>
              <a:rPr altLang="en-US" b="0" dirty="0" lang="ja-JP" sz="2200" u="sng">
                <a:solidFill>
                  <a:srgbClr val="FF0000"/>
                </a:solidFill>
                <a:latin typeface="+mn-ea"/>
                <a:ea typeface="+mn-ea"/>
              </a:rPr>
              <a:t>訂正届を提出した場合は，訂正届のコピーと照らし合わせて訂正した内容のとおり表示されているか確認してください。</a:t>
            </a:r>
            <a:endParaRPr altLang="ja-JP" b="0" dirty="0" lang="en-US" sz="1050">
              <a:latin typeface="+mn-ea"/>
              <a:ea typeface="+mn-ea"/>
            </a:endParaRPr>
          </a:p>
        </p:txBody>
      </p:sp>
      <p:sp>
        <p:nvSpPr>
          <p:cNvPr id="2" name="スライド番号プレースホルダー 1"/>
          <p:cNvSpPr>
            <a:spLocks noGrp="1"/>
          </p:cNvSpPr>
          <p:nvPr>
            <p:ph idx="12" sz="quarter" type="sldNum"/>
          </p:nvPr>
        </p:nvSpPr>
        <p:spPr/>
        <p:txBody>
          <a:bodyPr/>
          <a:lstStyle/>
          <a:p>
            <a:r>
              <a:rPr altLang="ja-JP" dirty="0" lang="en-US">
                <a:solidFill>
                  <a:prstClr val="black">
                    <a:tint val="75000"/>
                  </a:prstClr>
                </a:solidFill>
              </a:rPr>
              <a:t>10</a:t>
            </a:r>
            <a:endParaRPr altLang="en-US" dirty="0" lang="ja-JP">
              <a:solidFill>
                <a:prstClr val="black">
                  <a:tint val="75000"/>
                </a:prstClr>
              </a:solidFill>
            </a:endParaRPr>
          </a:p>
        </p:txBody>
      </p:sp>
      <p:sp>
        <p:nvSpPr>
          <p:cNvPr id="21" name="Rectangle 5"/>
          <p:cNvSpPr>
            <a:spLocks noChangeArrowheads="1"/>
          </p:cNvSpPr>
          <p:nvPr/>
        </p:nvSpPr>
        <p:spPr bwMode="auto">
          <a:xfrm>
            <a:off x="251520" y="945257"/>
            <a:ext cx="8123387" cy="611535"/>
          </a:xfrm>
          <a:prstGeom prst="roundRect">
            <a:avLst>
              <a:gd fmla="val 24537" name="adj"/>
            </a:avLst>
          </a:prstGeom>
          <a:solidFill>
            <a:srgbClr val="FFC000"/>
          </a:solidFill>
          <a:ln w="28575">
            <a:solidFill>
              <a:srgbClr val="FF6600"/>
            </a:solidFill>
          </a:ln>
          <a:extLst/>
        </p:spPr>
        <p:txBody>
          <a:bodyPr anchor="b"/>
          <a:lstStyle/>
          <a:p>
            <a:pPr>
              <a:spcBef>
                <a:spcPct val="0"/>
              </a:spcBef>
            </a:pPr>
            <a:r>
              <a:rPr altLang="en-US" dirty="0" lang="ja-JP">
                <a:latin typeface="+mn-ea"/>
                <a:ea typeface="+mn-ea"/>
              </a:rPr>
              <a:t>受験票・写真票・成績請求票</a:t>
            </a:r>
          </a:p>
        </p:txBody>
      </p:sp>
      <p:sp>
        <p:nvSpPr>
          <p:cNvPr id="3" name="正方形/長方形 2">
            <a:extLst>
              <a:ext uri="{FF2B5EF4-FFF2-40B4-BE49-F238E27FC236}">
                <a16:creationId xmlns:a16="http://schemas.microsoft.com/office/drawing/2014/main" id="{142C191E-CD1B-430E-A0B4-004BC7559EDD}"/>
              </a:ext>
            </a:extLst>
          </p:cNvPr>
          <p:cNvSpPr/>
          <p:nvPr/>
        </p:nvSpPr>
        <p:spPr>
          <a:xfrm>
            <a:off x="264961" y="5536232"/>
            <a:ext cx="8915551" cy="769441"/>
          </a:xfrm>
          <a:prstGeom prst="rect">
            <a:avLst/>
          </a:prstGeom>
        </p:spPr>
        <p:txBody>
          <a:bodyPr wrap="square">
            <a:spAutoFit/>
          </a:bodyPr>
          <a:lstStyle/>
          <a:p>
            <a:pPr>
              <a:spcBef>
                <a:spcPts val="0"/>
              </a:spcBef>
            </a:pPr>
            <a:r>
              <a:rPr altLang="en-US" b="0" dirty="0" lang="ja-JP" sz="2200">
                <a:latin typeface="+mn-ea"/>
              </a:rPr>
              <a:t>　・成績請求票は大学に出願するまで大切に保管</a:t>
            </a:r>
            <a:endParaRPr altLang="ja-JP" b="0" dirty="0" lang="en-US" sz="2200">
              <a:latin typeface="+mn-ea"/>
            </a:endParaRPr>
          </a:p>
          <a:p>
            <a:pPr>
              <a:spcBef>
                <a:spcPts val="0"/>
              </a:spcBef>
            </a:pPr>
            <a:r>
              <a:rPr altLang="en-US" b="0" dirty="0" lang="ja-JP" sz="2200">
                <a:latin typeface="+mn-ea"/>
              </a:rPr>
              <a:t>　・受験票は共通テスト終了後も大切に保管</a:t>
            </a:r>
            <a:endParaRPr altLang="ja-JP" b="0" dirty="0" lang="en-US" sz="2200">
              <a:latin typeface="+mn-ea"/>
            </a:endParaRPr>
          </a:p>
        </p:txBody>
      </p:sp>
    </p:spTree>
    <p:extLst>
      <p:ext uri="{BB962C8B-B14F-4D97-AF65-F5344CB8AC3E}">
        <p14:creationId xmlns:p14="http://schemas.microsoft.com/office/powerpoint/2010/main" val="2879824049"/>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 name="Rectangle 3"/>
          <p:cNvSpPr txBox="1">
            <a:spLocks noChangeArrowheads="1"/>
          </p:cNvSpPr>
          <p:nvPr/>
        </p:nvSpPr>
        <p:spPr>
          <a:xfrm>
            <a:off x="631031" y="2172996"/>
            <a:ext cx="8261449" cy="1136510"/>
          </a:xfrm>
          <a:prstGeom prst="rect">
            <a:avLst/>
          </a:prstGeom>
          <a:noFill/>
        </p:spPr>
        <p:txBody>
          <a:bodyPr/>
          <a:lstStyle>
            <a:lvl1pPr algn="l" defTabSz="945124" eaLnBrk="1" hangingPunct="1" indent="-354421" latinLnBrk="0" marL="354421" rtl="0">
              <a:spcBef>
                <a:spcPct val="20000"/>
              </a:spcBef>
              <a:buFont charset="0" pitchFamily="34" typeface="Arial"/>
              <a:buChar char="•"/>
              <a:defRPr kern="1200" kumimoji="1" sz="3300">
                <a:solidFill>
                  <a:schemeClr val="tx1"/>
                </a:solidFill>
                <a:latin typeface="+mn-lt"/>
                <a:ea typeface="+mn-ea"/>
                <a:cs typeface="+mn-cs"/>
              </a:defRPr>
            </a:lvl1pPr>
            <a:lvl2pPr algn="l" defTabSz="945124" eaLnBrk="1" hangingPunct="1" indent="-295351" latinLnBrk="0" marL="767913" rtl="0">
              <a:spcBef>
                <a:spcPct val="20000"/>
              </a:spcBef>
              <a:buFont charset="0" pitchFamily="34" typeface="Arial"/>
              <a:buChar char="–"/>
              <a:defRPr kern="1200" kumimoji="1" sz="2900">
                <a:solidFill>
                  <a:schemeClr val="tx1"/>
                </a:solidFill>
                <a:latin typeface="+mn-lt"/>
                <a:ea typeface="+mn-ea"/>
                <a:cs typeface="+mn-cs"/>
              </a:defRPr>
            </a:lvl2pPr>
            <a:lvl3pPr algn="l" defTabSz="945124" eaLnBrk="1" hangingPunct="1" indent="-236281" latinLnBrk="0" marL="1181405" rtl="0">
              <a:spcBef>
                <a:spcPct val="20000"/>
              </a:spcBef>
              <a:buFont charset="0" pitchFamily="34" typeface="Arial"/>
              <a:buChar char="•"/>
              <a:defRPr kern="1200" kumimoji="1" sz="2500">
                <a:solidFill>
                  <a:schemeClr val="tx1"/>
                </a:solidFill>
                <a:latin typeface="+mn-lt"/>
                <a:ea typeface="+mn-ea"/>
                <a:cs typeface="+mn-cs"/>
              </a:defRPr>
            </a:lvl3pPr>
            <a:lvl4pPr algn="l" defTabSz="945124" eaLnBrk="1" hangingPunct="1" indent="-236281" latinLnBrk="0" marL="1653967" rtl="0">
              <a:spcBef>
                <a:spcPct val="20000"/>
              </a:spcBef>
              <a:buFont charset="0" pitchFamily="34" typeface="Arial"/>
              <a:buChar char="–"/>
              <a:defRPr kern="1200" kumimoji="1" sz="2100">
                <a:solidFill>
                  <a:schemeClr val="tx1"/>
                </a:solidFill>
                <a:latin typeface="+mn-lt"/>
                <a:ea typeface="+mn-ea"/>
                <a:cs typeface="+mn-cs"/>
              </a:defRPr>
            </a:lvl4pPr>
            <a:lvl5pPr algn="l" defTabSz="945124" eaLnBrk="1" hangingPunct="1" indent="-236281" latinLnBrk="0" marL="2126529" rtl="0">
              <a:spcBef>
                <a:spcPct val="20000"/>
              </a:spcBef>
              <a:buFont charset="0" pitchFamily="34" typeface="Arial"/>
              <a:buChar char="»"/>
              <a:defRPr kern="1200" kumimoji="1" sz="2100">
                <a:solidFill>
                  <a:schemeClr val="tx1"/>
                </a:solidFill>
                <a:latin typeface="+mn-lt"/>
                <a:ea typeface="+mn-ea"/>
                <a:cs typeface="+mn-cs"/>
              </a:defRPr>
            </a:lvl5pPr>
            <a:lvl6pPr algn="l" defTabSz="945124" eaLnBrk="1" hangingPunct="1" indent="-236281" latinLnBrk="0" marL="2599091" rtl="0">
              <a:spcBef>
                <a:spcPct val="20000"/>
              </a:spcBef>
              <a:buFont charset="0" pitchFamily="34" typeface="Arial"/>
              <a:buChar char="•"/>
              <a:defRPr kern="1200" kumimoji="1" sz="2100">
                <a:solidFill>
                  <a:schemeClr val="tx1"/>
                </a:solidFill>
                <a:latin typeface="+mn-lt"/>
                <a:ea typeface="+mn-ea"/>
                <a:cs typeface="+mn-cs"/>
              </a:defRPr>
            </a:lvl6pPr>
            <a:lvl7pPr algn="l" defTabSz="945124" eaLnBrk="1" hangingPunct="1" indent="-236281" latinLnBrk="0" marL="3071652" rtl="0">
              <a:spcBef>
                <a:spcPct val="20000"/>
              </a:spcBef>
              <a:buFont charset="0" pitchFamily="34" typeface="Arial"/>
              <a:buChar char="•"/>
              <a:defRPr kern="1200" kumimoji="1" sz="2100">
                <a:solidFill>
                  <a:schemeClr val="tx1"/>
                </a:solidFill>
                <a:latin typeface="+mn-lt"/>
                <a:ea typeface="+mn-ea"/>
                <a:cs typeface="+mn-cs"/>
              </a:defRPr>
            </a:lvl7pPr>
            <a:lvl8pPr algn="l" defTabSz="945124" eaLnBrk="1" hangingPunct="1" indent="-236281" latinLnBrk="0" marL="3544214" rtl="0">
              <a:spcBef>
                <a:spcPct val="20000"/>
              </a:spcBef>
              <a:buFont charset="0" pitchFamily="34" typeface="Arial"/>
              <a:buChar char="•"/>
              <a:defRPr kern="1200" kumimoji="1" sz="2100">
                <a:solidFill>
                  <a:schemeClr val="tx1"/>
                </a:solidFill>
                <a:latin typeface="+mn-lt"/>
                <a:ea typeface="+mn-ea"/>
                <a:cs typeface="+mn-cs"/>
              </a:defRPr>
            </a:lvl8pPr>
            <a:lvl9pPr algn="l" defTabSz="945124" eaLnBrk="1" hangingPunct="1" indent="-236281" latinLnBrk="0" marL="4016776" rtl="0">
              <a:spcBef>
                <a:spcPct val="20000"/>
              </a:spcBef>
              <a:buFont charset="0" pitchFamily="34" typeface="Arial"/>
              <a:buChar char="•"/>
              <a:defRPr kern="1200" kumimoji="1" sz="2100">
                <a:solidFill>
                  <a:schemeClr val="tx1"/>
                </a:solidFill>
                <a:latin typeface="+mn-lt"/>
                <a:ea typeface="+mn-ea"/>
                <a:cs typeface="+mn-cs"/>
              </a:defRPr>
            </a:lvl9pPr>
          </a:lstStyle>
          <a:p>
            <a:pPr fontAlgn="auto" indent="0" marL="0">
              <a:spcBef>
                <a:spcPts val="0"/>
              </a:spcBef>
              <a:spcAft>
                <a:spcPts val="0"/>
              </a:spcAft>
              <a:buNone/>
            </a:pPr>
            <a:r>
              <a:rPr altLang="en-US" b="0" dirty="0" lang="ja-JP" sz="2000"/>
              <a:t>〇　各志願者の試験場は，原則として都道府県を単位とする「試験地区区</a:t>
            </a:r>
            <a:endParaRPr altLang="ja-JP" b="0" dirty="0" lang="en-US" sz="2000"/>
          </a:p>
          <a:p>
            <a:pPr fontAlgn="auto" indent="0" marL="0">
              <a:spcBef>
                <a:spcPts val="0"/>
              </a:spcBef>
              <a:spcAft>
                <a:spcPts val="0"/>
              </a:spcAft>
              <a:buNone/>
            </a:pPr>
            <a:r>
              <a:rPr altLang="en-US" b="0" dirty="0" lang="ja-JP" sz="2000"/>
              <a:t>　分表（</a:t>
            </a:r>
            <a:r>
              <a:rPr altLang="ja-JP" b="0" dirty="0" lang="en-US" sz="2000"/>
              <a:t>p.34</a:t>
            </a:r>
            <a:r>
              <a:rPr altLang="en-US" b="0" dirty="0" lang="ja-JP" sz="2000"/>
              <a:t>）」に基づき設定</a:t>
            </a:r>
            <a:endParaRPr altLang="ja-JP" b="0" dirty="0" lang="en-US" sz="2000"/>
          </a:p>
          <a:p>
            <a:pPr fontAlgn="auto" indent="0" marL="0">
              <a:spcBef>
                <a:spcPts val="0"/>
              </a:spcBef>
              <a:spcAft>
                <a:spcPts val="0"/>
              </a:spcAft>
              <a:buNone/>
            </a:pPr>
            <a:endParaRPr altLang="en-US" b="0" dirty="0" lang="ja-JP" sz="800"/>
          </a:p>
          <a:p>
            <a:pPr fontAlgn="auto" indent="0" marL="0">
              <a:spcBef>
                <a:spcPts val="0"/>
              </a:spcBef>
              <a:spcAft>
                <a:spcPts val="0"/>
              </a:spcAft>
              <a:buNone/>
            </a:pPr>
            <a:r>
              <a:rPr altLang="en-US" b="0" dirty="0" lang="ja-JP" sz="2000"/>
              <a:t>〇　下表のとおり出願資格によって指定する試験場は異なる</a:t>
            </a:r>
            <a:endParaRPr altLang="ja-JP" b="0" dirty="0" lang="en-US" sz="2000"/>
          </a:p>
          <a:p>
            <a:pPr fontAlgn="auto" indent="0" marL="0">
              <a:spcBef>
                <a:spcPts val="600"/>
              </a:spcBef>
              <a:spcAft>
                <a:spcPts val="0"/>
              </a:spcAft>
              <a:buNone/>
            </a:pPr>
            <a:r>
              <a:rPr altLang="en-US" b="0" dirty="0" lang="ja-JP" sz="2000"/>
              <a:t>　</a:t>
            </a:r>
            <a:endParaRPr altLang="ja-JP" b="0" dirty="0" lang="en-US" sz="2000"/>
          </a:p>
        </p:txBody>
      </p:sp>
      <p:sp>
        <p:nvSpPr>
          <p:cNvPr id="10" name="Rectangle 5"/>
          <p:cNvSpPr>
            <a:spLocks noChangeArrowheads="1"/>
          </p:cNvSpPr>
          <p:nvPr/>
        </p:nvSpPr>
        <p:spPr bwMode="auto">
          <a:xfrm>
            <a:off x="365137" y="1052736"/>
            <a:ext cx="8123387" cy="611535"/>
          </a:xfrm>
          <a:prstGeom prst="roundRect">
            <a:avLst>
              <a:gd fmla="val 24537" name="adj"/>
            </a:avLst>
          </a:prstGeom>
          <a:solidFill>
            <a:srgbClr val="FFC000"/>
          </a:solidFill>
          <a:ln w="28575">
            <a:solidFill>
              <a:srgbClr val="FF6600"/>
            </a:solidFill>
          </a:ln>
          <a:extLst/>
        </p:spPr>
        <p:txBody>
          <a:bodyPr anchor="b"/>
          <a:lstStyle/>
          <a:p>
            <a:pPr>
              <a:spcBef>
                <a:spcPct val="0"/>
              </a:spcBef>
            </a:pPr>
            <a:r>
              <a:rPr altLang="en-US" dirty="0" lang="ja-JP">
                <a:latin typeface="+mn-ea"/>
                <a:ea typeface="+mn-ea"/>
              </a:rPr>
              <a:t>試験場の指定</a:t>
            </a:r>
          </a:p>
        </p:txBody>
      </p:sp>
      <p:sp>
        <p:nvSpPr>
          <p:cNvPr id="11" name="テキスト ボックス 10"/>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wrap="square">
            <a:spAutoFit/>
          </a:bodyPr>
          <a:lstStyle/>
          <a:p>
            <a:pPr algn="ctr"/>
            <a:r>
              <a:rPr altLang="en-US" dirty="0" lang="ja-JP" sz="3200">
                <a:latin charset="-128" pitchFamily="50" typeface="ＤＦＧ極太丸ゴシック体"/>
                <a:ea charset="-128" pitchFamily="50" typeface="ＤＦＧ極太丸ゴシック体"/>
              </a:rPr>
              <a:t>Ｃ</a:t>
            </a:r>
            <a:endParaRPr altLang="en-US" dirty="0" kumimoji="1" lang="ja-JP" sz="3200">
              <a:latin charset="-128" pitchFamily="50" typeface="ＤＦＧ極太丸ゴシック体"/>
              <a:ea charset="-128" pitchFamily="50" typeface="ＤＦＧ極太丸ゴシック体"/>
            </a:endParaRPr>
          </a:p>
        </p:txBody>
      </p:sp>
      <p:sp>
        <p:nvSpPr>
          <p:cNvPr id="12" name="Rectangle 15"/>
          <p:cNvSpPr>
            <a:spLocks noChangeArrowheads="1"/>
          </p:cNvSpPr>
          <p:nvPr/>
        </p:nvSpPr>
        <p:spPr bwMode="auto">
          <a:xfrm>
            <a:off x="1187624" y="101337"/>
            <a:ext cx="2285255"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28575">
                <a:solidFill>
                  <a:srgbClr val="000000"/>
                </a:solidFill>
                <a:miter lim="800000"/>
                <a:headEnd/>
                <a:tailEnd/>
              </a14:hiddenLine>
            </a:ext>
          </a:extLst>
        </p:spPr>
        <p:txBody>
          <a:bodyPr anchor="ctr" wrap="none"/>
          <a:lstStyle/>
          <a:p>
            <a:pPr indent="-342900" marL="342900"/>
            <a:r>
              <a:rPr altLang="en-US" b="0" dirty="0" lang="ja-JP">
                <a:latin charset="-128" pitchFamily="50" typeface="ＤＦＧ平成ゴシック体W9"/>
                <a:ea charset="-128" pitchFamily="50" typeface="ＤＦＧ平成ゴシック体W9"/>
              </a:rPr>
              <a:t>出願後</a:t>
            </a:r>
            <a:r>
              <a:rPr altLang="en-US" dirty="0" lang="ja-JP">
                <a:latin charset="-128" pitchFamily="50" typeface="ＤＦＧ極太丸ゴシック体"/>
                <a:ea charset="-128" pitchFamily="50" typeface="ＤＦＧ極太丸ゴシック体"/>
              </a:rPr>
              <a:t>　</a:t>
            </a:r>
            <a:r>
              <a:rPr altLang="ja-JP" dirty="0" lang="en-US" sz="2600"/>
              <a:t>【P33】</a:t>
            </a:r>
            <a:endParaRPr altLang="en-US" dirty="0" lang="ja-JP" sz="2600">
              <a:solidFill>
                <a:srgbClr val="0033CC"/>
              </a:solidFill>
            </a:endParaRPr>
          </a:p>
        </p:txBody>
      </p:sp>
      <p:sp>
        <p:nvSpPr>
          <p:cNvPr id="2" name="スライド番号プレースホルダー 1"/>
          <p:cNvSpPr>
            <a:spLocks noGrp="1"/>
          </p:cNvSpPr>
          <p:nvPr>
            <p:ph idx="12" sz="quarter" type="sldNum"/>
          </p:nvPr>
        </p:nvSpPr>
        <p:spPr/>
        <p:txBody>
          <a:bodyPr/>
          <a:lstStyle/>
          <a:p>
            <a:r>
              <a:rPr altLang="ja-JP" dirty="0" lang="en-US">
                <a:solidFill>
                  <a:prstClr val="black">
                    <a:tint val="75000"/>
                  </a:prstClr>
                </a:solidFill>
              </a:rPr>
              <a:t>11</a:t>
            </a:r>
            <a:endParaRPr altLang="en-US" dirty="0" lang="ja-JP">
              <a:solidFill>
                <a:prstClr val="black">
                  <a:tint val="75000"/>
                </a:prstClr>
              </a:solidFill>
            </a:endParaRPr>
          </a:p>
        </p:txBody>
      </p:sp>
      <p:sp>
        <p:nvSpPr>
          <p:cNvPr id="8" name="Rectangle 7"/>
          <p:cNvSpPr>
            <a:spLocks noChangeArrowheads="1"/>
          </p:cNvSpPr>
          <p:nvPr/>
        </p:nvSpPr>
        <p:spPr bwMode="auto">
          <a:xfrm>
            <a:off x="601259" y="1772816"/>
            <a:ext cx="859342" cy="360039"/>
          </a:xfrm>
          <a:prstGeom prst="rect">
            <a:avLst/>
          </a:prstGeom>
          <a:solidFill>
            <a:schemeClr val="tx1"/>
          </a:solidFill>
          <a:ln algn="ctr" w="76200">
            <a:solidFill>
              <a:schemeClr val="tx1"/>
            </a:solidFill>
            <a:miter lim="800000"/>
            <a:headEnd/>
            <a:tailEnd/>
          </a:ln>
        </p:spPr>
        <p:txBody>
          <a:bodyPr anchor="ctr" wrap="none"/>
          <a:lstStyle/>
          <a:p>
            <a:pPr algn="ctr" indent="-342900" marL="342900"/>
            <a:r>
              <a:rPr altLang="en-US" dirty="0" lang="ja-JP" sz="2000">
                <a:solidFill>
                  <a:schemeClr val="bg1"/>
                </a:solidFill>
                <a:latin typeface="+mn-ea"/>
                <a:ea typeface="+mn-ea"/>
              </a:rPr>
              <a:t>原 則</a:t>
            </a:r>
          </a:p>
        </p:txBody>
      </p:sp>
      <p:sp>
        <p:nvSpPr>
          <p:cNvPr id="15" name="Rectangle 3"/>
          <p:cNvSpPr txBox="1">
            <a:spLocks noChangeArrowheads="1"/>
          </p:cNvSpPr>
          <p:nvPr/>
        </p:nvSpPr>
        <p:spPr>
          <a:xfrm>
            <a:off x="675275" y="5661248"/>
            <a:ext cx="7929173" cy="892035"/>
          </a:xfrm>
          <a:prstGeom prst="rect">
            <a:avLst/>
          </a:prstGeom>
          <a:noFill/>
        </p:spPr>
        <p:txBody>
          <a:bodyPr/>
          <a:lstStyle>
            <a:lvl1pPr algn="l" defTabSz="945124" eaLnBrk="1" hangingPunct="1" indent="-354421" latinLnBrk="0" marL="354421" rtl="0">
              <a:spcBef>
                <a:spcPct val="20000"/>
              </a:spcBef>
              <a:buFont charset="0" pitchFamily="34" typeface="Arial"/>
              <a:buChar char="•"/>
              <a:defRPr kern="1200" kumimoji="1" sz="3300">
                <a:solidFill>
                  <a:schemeClr val="tx1"/>
                </a:solidFill>
                <a:latin typeface="+mn-lt"/>
                <a:ea typeface="+mn-ea"/>
                <a:cs typeface="+mn-cs"/>
              </a:defRPr>
            </a:lvl1pPr>
            <a:lvl2pPr algn="l" defTabSz="945124" eaLnBrk="1" hangingPunct="1" indent="-295351" latinLnBrk="0" marL="767913" rtl="0">
              <a:spcBef>
                <a:spcPct val="20000"/>
              </a:spcBef>
              <a:buFont charset="0" pitchFamily="34" typeface="Arial"/>
              <a:buChar char="–"/>
              <a:defRPr kern="1200" kumimoji="1" sz="2900">
                <a:solidFill>
                  <a:schemeClr val="tx1"/>
                </a:solidFill>
                <a:latin typeface="+mn-lt"/>
                <a:ea typeface="+mn-ea"/>
                <a:cs typeface="+mn-cs"/>
              </a:defRPr>
            </a:lvl2pPr>
            <a:lvl3pPr algn="l" defTabSz="945124" eaLnBrk="1" hangingPunct="1" indent="-236281" latinLnBrk="0" marL="1181405" rtl="0">
              <a:spcBef>
                <a:spcPct val="20000"/>
              </a:spcBef>
              <a:buFont charset="0" pitchFamily="34" typeface="Arial"/>
              <a:buChar char="•"/>
              <a:defRPr kern="1200" kumimoji="1" sz="2500">
                <a:solidFill>
                  <a:schemeClr val="tx1"/>
                </a:solidFill>
                <a:latin typeface="+mn-lt"/>
                <a:ea typeface="+mn-ea"/>
                <a:cs typeface="+mn-cs"/>
              </a:defRPr>
            </a:lvl3pPr>
            <a:lvl4pPr algn="l" defTabSz="945124" eaLnBrk="1" hangingPunct="1" indent="-236281" latinLnBrk="0" marL="1653967" rtl="0">
              <a:spcBef>
                <a:spcPct val="20000"/>
              </a:spcBef>
              <a:buFont charset="0" pitchFamily="34" typeface="Arial"/>
              <a:buChar char="–"/>
              <a:defRPr kern="1200" kumimoji="1" sz="2100">
                <a:solidFill>
                  <a:schemeClr val="tx1"/>
                </a:solidFill>
                <a:latin typeface="+mn-lt"/>
                <a:ea typeface="+mn-ea"/>
                <a:cs typeface="+mn-cs"/>
              </a:defRPr>
            </a:lvl4pPr>
            <a:lvl5pPr algn="l" defTabSz="945124" eaLnBrk="1" hangingPunct="1" indent="-236281" latinLnBrk="0" marL="2126529" rtl="0">
              <a:spcBef>
                <a:spcPct val="20000"/>
              </a:spcBef>
              <a:buFont charset="0" pitchFamily="34" typeface="Arial"/>
              <a:buChar char="»"/>
              <a:defRPr kern="1200" kumimoji="1" sz="2100">
                <a:solidFill>
                  <a:schemeClr val="tx1"/>
                </a:solidFill>
                <a:latin typeface="+mn-lt"/>
                <a:ea typeface="+mn-ea"/>
                <a:cs typeface="+mn-cs"/>
              </a:defRPr>
            </a:lvl5pPr>
            <a:lvl6pPr algn="l" defTabSz="945124" eaLnBrk="1" hangingPunct="1" indent="-236281" latinLnBrk="0" marL="2599091" rtl="0">
              <a:spcBef>
                <a:spcPct val="20000"/>
              </a:spcBef>
              <a:buFont charset="0" pitchFamily="34" typeface="Arial"/>
              <a:buChar char="•"/>
              <a:defRPr kern="1200" kumimoji="1" sz="2100">
                <a:solidFill>
                  <a:schemeClr val="tx1"/>
                </a:solidFill>
                <a:latin typeface="+mn-lt"/>
                <a:ea typeface="+mn-ea"/>
                <a:cs typeface="+mn-cs"/>
              </a:defRPr>
            </a:lvl6pPr>
            <a:lvl7pPr algn="l" defTabSz="945124" eaLnBrk="1" hangingPunct="1" indent="-236281" latinLnBrk="0" marL="3071652" rtl="0">
              <a:spcBef>
                <a:spcPct val="20000"/>
              </a:spcBef>
              <a:buFont charset="0" pitchFamily="34" typeface="Arial"/>
              <a:buChar char="•"/>
              <a:defRPr kern="1200" kumimoji="1" sz="2100">
                <a:solidFill>
                  <a:schemeClr val="tx1"/>
                </a:solidFill>
                <a:latin typeface="+mn-lt"/>
                <a:ea typeface="+mn-ea"/>
                <a:cs typeface="+mn-cs"/>
              </a:defRPr>
            </a:lvl7pPr>
            <a:lvl8pPr algn="l" defTabSz="945124" eaLnBrk="1" hangingPunct="1" indent="-236281" latinLnBrk="0" marL="3544214" rtl="0">
              <a:spcBef>
                <a:spcPct val="20000"/>
              </a:spcBef>
              <a:buFont charset="0" pitchFamily="34" typeface="Arial"/>
              <a:buChar char="•"/>
              <a:defRPr kern="1200" kumimoji="1" sz="2100">
                <a:solidFill>
                  <a:schemeClr val="tx1"/>
                </a:solidFill>
                <a:latin typeface="+mn-lt"/>
                <a:ea typeface="+mn-ea"/>
                <a:cs typeface="+mn-cs"/>
              </a:defRPr>
            </a:lvl8pPr>
            <a:lvl9pPr algn="l" defTabSz="945124" eaLnBrk="1" hangingPunct="1" indent="-236281" latinLnBrk="0" marL="4016776" rtl="0">
              <a:spcBef>
                <a:spcPct val="20000"/>
              </a:spcBef>
              <a:buFont charset="0" pitchFamily="34" typeface="Arial"/>
              <a:buChar char="•"/>
              <a:defRPr kern="1200" kumimoji="1" sz="2100">
                <a:solidFill>
                  <a:schemeClr val="tx1"/>
                </a:solidFill>
                <a:latin typeface="+mn-lt"/>
                <a:ea typeface="+mn-ea"/>
                <a:cs typeface="+mn-cs"/>
              </a:defRPr>
            </a:lvl9pPr>
          </a:lstStyle>
          <a:p>
            <a:pPr fontAlgn="auto" indent="0" marL="0">
              <a:spcBef>
                <a:spcPts val="0"/>
              </a:spcBef>
              <a:spcAft>
                <a:spcPts val="0"/>
              </a:spcAft>
              <a:buNone/>
            </a:pPr>
            <a:r>
              <a:rPr altLang="en-US" dirty="0" lang="ja-JP" sz="2000"/>
              <a:t>⇒　学校の最寄り（通信制課程の場合，各志願者の現住所の最寄り）の</a:t>
            </a:r>
            <a:endParaRPr altLang="ja-JP" dirty="0" lang="en-US" sz="2000"/>
          </a:p>
          <a:p>
            <a:pPr fontAlgn="auto" indent="0" marL="0">
              <a:spcBef>
                <a:spcPts val="0"/>
              </a:spcBef>
              <a:spcAft>
                <a:spcPts val="0"/>
              </a:spcAft>
              <a:buNone/>
            </a:pPr>
            <a:r>
              <a:rPr altLang="en-US" dirty="0" lang="ja-JP" sz="2000"/>
              <a:t>　試験場が指定されるとは限らない</a:t>
            </a:r>
            <a:endParaRPr altLang="ja-JP" dirty="0" lang="en-US" sz="2000"/>
          </a:p>
        </p:txBody>
      </p:sp>
      <p:pic>
        <p:nvPicPr>
          <p:cNvPr id="7" name="図 6">
            <a:extLst>
              <a:ext uri="{FF2B5EF4-FFF2-40B4-BE49-F238E27FC236}">
                <a16:creationId xmlns:a16="http://schemas.microsoft.com/office/drawing/2014/main" id="{723AF8F2-140A-4421-8A37-AD2B651E603D}"/>
              </a:ext>
            </a:extLst>
          </p:cNvPr>
          <p:cNvPicPr>
            <a:picLocks noChangeAspect="1"/>
          </p:cNvPicPr>
          <p:nvPr/>
        </p:nvPicPr>
        <p:blipFill>
          <a:blip r:embed="rId3"/>
          <a:stretch>
            <a:fillRect/>
          </a:stretch>
        </p:blipFill>
        <p:spPr>
          <a:xfrm>
            <a:off x="500158" y="3501008"/>
            <a:ext cx="8143684" cy="2059594"/>
          </a:xfrm>
          <a:prstGeom prst="rect">
            <a:avLst/>
          </a:prstGeom>
          <a:ln cap="sq" cmpd="thickThin" w="88900">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979316690"/>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 name="Rectangle 3"/>
          <p:cNvSpPr txBox="1">
            <a:spLocks noChangeArrowheads="1"/>
          </p:cNvSpPr>
          <p:nvPr/>
        </p:nvSpPr>
        <p:spPr>
          <a:xfrm>
            <a:off x="163157" y="1772816"/>
            <a:ext cx="8650323" cy="2520280"/>
          </a:xfrm>
          <a:prstGeom prst="rect">
            <a:avLst/>
          </a:prstGeom>
          <a:noFill/>
        </p:spPr>
        <p:txBody>
          <a:bodyPr/>
          <a:lstStyle>
            <a:lvl1pPr algn="l" defTabSz="945124" eaLnBrk="1" hangingPunct="1" indent="-354421" latinLnBrk="0" marL="354421" rtl="0">
              <a:spcBef>
                <a:spcPct val="20000"/>
              </a:spcBef>
              <a:buFont charset="0" pitchFamily="34" typeface="Arial"/>
              <a:buChar char="•"/>
              <a:defRPr kern="1200" kumimoji="1" sz="3300">
                <a:solidFill>
                  <a:schemeClr val="tx1"/>
                </a:solidFill>
                <a:latin typeface="+mn-lt"/>
                <a:ea typeface="+mn-ea"/>
                <a:cs typeface="+mn-cs"/>
              </a:defRPr>
            </a:lvl1pPr>
            <a:lvl2pPr algn="l" defTabSz="945124" eaLnBrk="1" hangingPunct="1" indent="-295351" latinLnBrk="0" marL="767913" rtl="0">
              <a:spcBef>
                <a:spcPct val="20000"/>
              </a:spcBef>
              <a:buFont charset="0" pitchFamily="34" typeface="Arial"/>
              <a:buChar char="–"/>
              <a:defRPr kern="1200" kumimoji="1" sz="2900">
                <a:solidFill>
                  <a:schemeClr val="tx1"/>
                </a:solidFill>
                <a:latin typeface="+mn-lt"/>
                <a:ea typeface="+mn-ea"/>
                <a:cs typeface="+mn-cs"/>
              </a:defRPr>
            </a:lvl2pPr>
            <a:lvl3pPr algn="l" defTabSz="945124" eaLnBrk="1" hangingPunct="1" indent="-236281" latinLnBrk="0" marL="1181405" rtl="0">
              <a:spcBef>
                <a:spcPct val="20000"/>
              </a:spcBef>
              <a:buFont charset="0" pitchFamily="34" typeface="Arial"/>
              <a:buChar char="•"/>
              <a:defRPr kern="1200" kumimoji="1" sz="2500">
                <a:solidFill>
                  <a:schemeClr val="tx1"/>
                </a:solidFill>
                <a:latin typeface="+mn-lt"/>
                <a:ea typeface="+mn-ea"/>
                <a:cs typeface="+mn-cs"/>
              </a:defRPr>
            </a:lvl3pPr>
            <a:lvl4pPr algn="l" defTabSz="945124" eaLnBrk="1" hangingPunct="1" indent="-236281" latinLnBrk="0" marL="1653967" rtl="0">
              <a:spcBef>
                <a:spcPct val="20000"/>
              </a:spcBef>
              <a:buFont charset="0" pitchFamily="34" typeface="Arial"/>
              <a:buChar char="–"/>
              <a:defRPr kern="1200" kumimoji="1" sz="2100">
                <a:solidFill>
                  <a:schemeClr val="tx1"/>
                </a:solidFill>
                <a:latin typeface="+mn-lt"/>
                <a:ea typeface="+mn-ea"/>
                <a:cs typeface="+mn-cs"/>
              </a:defRPr>
            </a:lvl4pPr>
            <a:lvl5pPr algn="l" defTabSz="945124" eaLnBrk="1" hangingPunct="1" indent="-236281" latinLnBrk="0" marL="2126529" rtl="0">
              <a:spcBef>
                <a:spcPct val="20000"/>
              </a:spcBef>
              <a:buFont charset="0" pitchFamily="34" typeface="Arial"/>
              <a:buChar char="»"/>
              <a:defRPr kern="1200" kumimoji="1" sz="2100">
                <a:solidFill>
                  <a:schemeClr val="tx1"/>
                </a:solidFill>
                <a:latin typeface="+mn-lt"/>
                <a:ea typeface="+mn-ea"/>
                <a:cs typeface="+mn-cs"/>
              </a:defRPr>
            </a:lvl5pPr>
            <a:lvl6pPr algn="l" defTabSz="945124" eaLnBrk="1" hangingPunct="1" indent="-236281" latinLnBrk="0" marL="2599091" rtl="0">
              <a:spcBef>
                <a:spcPct val="20000"/>
              </a:spcBef>
              <a:buFont charset="0" pitchFamily="34" typeface="Arial"/>
              <a:buChar char="•"/>
              <a:defRPr kern="1200" kumimoji="1" sz="2100">
                <a:solidFill>
                  <a:schemeClr val="tx1"/>
                </a:solidFill>
                <a:latin typeface="+mn-lt"/>
                <a:ea typeface="+mn-ea"/>
                <a:cs typeface="+mn-cs"/>
              </a:defRPr>
            </a:lvl6pPr>
            <a:lvl7pPr algn="l" defTabSz="945124" eaLnBrk="1" hangingPunct="1" indent="-236281" latinLnBrk="0" marL="3071652" rtl="0">
              <a:spcBef>
                <a:spcPct val="20000"/>
              </a:spcBef>
              <a:buFont charset="0" pitchFamily="34" typeface="Arial"/>
              <a:buChar char="•"/>
              <a:defRPr kern="1200" kumimoji="1" sz="2100">
                <a:solidFill>
                  <a:schemeClr val="tx1"/>
                </a:solidFill>
                <a:latin typeface="+mn-lt"/>
                <a:ea typeface="+mn-ea"/>
                <a:cs typeface="+mn-cs"/>
              </a:defRPr>
            </a:lvl7pPr>
            <a:lvl8pPr algn="l" defTabSz="945124" eaLnBrk="1" hangingPunct="1" indent="-236281" latinLnBrk="0" marL="3544214" rtl="0">
              <a:spcBef>
                <a:spcPct val="20000"/>
              </a:spcBef>
              <a:buFont charset="0" pitchFamily="34" typeface="Arial"/>
              <a:buChar char="•"/>
              <a:defRPr kern="1200" kumimoji="1" sz="2100">
                <a:solidFill>
                  <a:schemeClr val="tx1"/>
                </a:solidFill>
                <a:latin typeface="+mn-lt"/>
                <a:ea typeface="+mn-ea"/>
                <a:cs typeface="+mn-cs"/>
              </a:defRPr>
            </a:lvl8pPr>
            <a:lvl9pPr algn="l" defTabSz="945124" eaLnBrk="1" hangingPunct="1" indent="-236281" latinLnBrk="0" marL="4016776" rtl="0">
              <a:spcBef>
                <a:spcPct val="20000"/>
              </a:spcBef>
              <a:buFont charset="0" pitchFamily="34" typeface="Arial"/>
              <a:buChar char="•"/>
              <a:defRPr kern="1200" kumimoji="1" sz="2100">
                <a:solidFill>
                  <a:schemeClr val="tx1"/>
                </a:solidFill>
                <a:latin typeface="+mn-lt"/>
                <a:ea typeface="+mn-ea"/>
                <a:cs typeface="+mn-cs"/>
              </a:defRPr>
            </a:lvl9pPr>
          </a:lstStyle>
          <a:p>
            <a:pPr fontAlgn="auto" indent="0" marL="0">
              <a:spcBef>
                <a:spcPts val="1200"/>
              </a:spcBef>
              <a:spcAft>
                <a:spcPts val="1200"/>
              </a:spcAft>
              <a:buFont charset="0" pitchFamily="34" typeface="Arial"/>
              <a:buNone/>
            </a:pPr>
            <a:r>
              <a:rPr altLang="en-US" b="0" dirty="0" lang="ja-JP" sz="2000"/>
              <a:t>　同じ高等学校等の卒業見込者（通信制課程を除く）は同じ試験場に指定する</a:t>
            </a:r>
            <a:br>
              <a:rPr altLang="ja-JP" b="0" dirty="0" lang="en-US" sz="2000"/>
            </a:br>
            <a:r>
              <a:rPr altLang="en-US" b="0" dirty="0" lang="ja-JP" sz="2000"/>
              <a:t>よう考慮しますが，以下の理由により別々の試験場に指定されることがあります。</a:t>
            </a:r>
            <a:br>
              <a:rPr altLang="ja-JP" b="0" dirty="0" lang="en-US" sz="2000"/>
            </a:br>
            <a:r>
              <a:rPr altLang="en-US" b="0" dirty="0" lang="ja-JP" sz="2000"/>
              <a:t>　（１）　「地理歴史，公民」及び「理科②」の受験科目数の組合せ</a:t>
            </a:r>
            <a:br>
              <a:rPr altLang="ja-JP" b="0" dirty="0" lang="en-US" sz="2000"/>
            </a:br>
            <a:r>
              <a:rPr altLang="en-US" b="0" dirty="0" lang="ja-JP" sz="2000"/>
              <a:t>　（２）　 試験場のトイレ等の設備　</a:t>
            </a:r>
            <a:br>
              <a:rPr altLang="ja-JP" b="0" dirty="0" lang="en-US" sz="2000"/>
            </a:br>
            <a:r>
              <a:rPr altLang="en-US" b="0" dirty="0" lang="ja-JP" sz="2000"/>
              <a:t>　（３）　重度の障害等で受験上の配慮を申請した志願者</a:t>
            </a:r>
            <a:endParaRPr altLang="en-US" b="0" dirty="0" lang="ja-JP" strike="sngStrike" sz="2000">
              <a:solidFill>
                <a:srgbClr val="00B050"/>
              </a:solidFill>
            </a:endParaRPr>
          </a:p>
          <a:p>
            <a:pPr fontAlgn="auto">
              <a:spcAft>
                <a:spcPts val="0"/>
              </a:spcAft>
              <a:buFont charset="0" pitchFamily="34" typeface="Arial"/>
              <a:buNone/>
            </a:pPr>
            <a:endParaRPr altLang="ja-JP" b="0" dirty="0" lang="en-US" sz="2000"/>
          </a:p>
        </p:txBody>
      </p:sp>
      <p:sp>
        <p:nvSpPr>
          <p:cNvPr id="10" name="Rectangle 5"/>
          <p:cNvSpPr>
            <a:spLocks noChangeArrowheads="1"/>
          </p:cNvSpPr>
          <p:nvPr/>
        </p:nvSpPr>
        <p:spPr bwMode="auto">
          <a:xfrm>
            <a:off x="365137" y="1052736"/>
            <a:ext cx="8123387" cy="611535"/>
          </a:xfrm>
          <a:prstGeom prst="roundRect">
            <a:avLst>
              <a:gd fmla="val 24537" name="adj"/>
            </a:avLst>
          </a:prstGeom>
          <a:solidFill>
            <a:srgbClr val="FFC000"/>
          </a:solidFill>
          <a:ln w="28575">
            <a:solidFill>
              <a:srgbClr val="FF6600"/>
            </a:solidFill>
          </a:ln>
          <a:extLst/>
        </p:spPr>
        <p:txBody>
          <a:bodyPr anchor="b"/>
          <a:lstStyle/>
          <a:p>
            <a:pPr>
              <a:spcBef>
                <a:spcPct val="0"/>
              </a:spcBef>
            </a:pPr>
            <a:r>
              <a:rPr altLang="en-US" dirty="0" lang="ja-JP">
                <a:latin typeface="+mn-ea"/>
                <a:ea typeface="+mn-ea"/>
              </a:rPr>
              <a:t>高等学校等の卒業見込者の試験場の指定</a:t>
            </a:r>
          </a:p>
        </p:txBody>
      </p:sp>
      <p:sp>
        <p:nvSpPr>
          <p:cNvPr id="11" name="テキスト ボックス 10"/>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wrap="square">
            <a:spAutoFit/>
          </a:bodyPr>
          <a:lstStyle/>
          <a:p>
            <a:pPr algn="ctr"/>
            <a:r>
              <a:rPr altLang="en-US" dirty="0" lang="ja-JP" sz="3200">
                <a:latin charset="-128" pitchFamily="50" typeface="ＤＦＧ極太丸ゴシック体"/>
                <a:ea charset="-128" pitchFamily="50" typeface="ＤＦＧ極太丸ゴシック体"/>
              </a:rPr>
              <a:t>Ｃ</a:t>
            </a:r>
            <a:endParaRPr altLang="en-US" dirty="0" kumimoji="1" lang="ja-JP" sz="3200">
              <a:latin charset="-128" pitchFamily="50" typeface="ＤＦＧ極太丸ゴシック体"/>
              <a:ea charset="-128" pitchFamily="50" typeface="ＤＦＧ極太丸ゴシック体"/>
            </a:endParaRPr>
          </a:p>
        </p:txBody>
      </p:sp>
      <p:sp>
        <p:nvSpPr>
          <p:cNvPr id="12" name="Rectangle 15"/>
          <p:cNvSpPr>
            <a:spLocks noChangeArrowheads="1"/>
          </p:cNvSpPr>
          <p:nvPr/>
        </p:nvSpPr>
        <p:spPr bwMode="auto">
          <a:xfrm>
            <a:off x="1187624" y="101337"/>
            <a:ext cx="2285255"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28575">
                <a:solidFill>
                  <a:srgbClr val="000000"/>
                </a:solidFill>
                <a:miter lim="800000"/>
                <a:headEnd/>
                <a:tailEnd/>
              </a14:hiddenLine>
            </a:ext>
          </a:extLst>
        </p:spPr>
        <p:txBody>
          <a:bodyPr anchor="ctr" wrap="none"/>
          <a:lstStyle/>
          <a:p>
            <a:pPr indent="-342900" marL="342900"/>
            <a:r>
              <a:rPr altLang="en-US" b="0" dirty="0" lang="ja-JP">
                <a:latin charset="-128" pitchFamily="50" typeface="ＤＦＧ平成ゴシック体W9"/>
                <a:ea charset="-128" pitchFamily="50" typeface="ＤＦＧ平成ゴシック体W9"/>
              </a:rPr>
              <a:t>出願後</a:t>
            </a:r>
            <a:r>
              <a:rPr altLang="en-US" dirty="0" lang="ja-JP">
                <a:latin charset="-128" pitchFamily="50" typeface="ＤＦＧ極太丸ゴシック体"/>
                <a:ea charset="-128" pitchFamily="50" typeface="ＤＦＧ極太丸ゴシック体"/>
              </a:rPr>
              <a:t>　</a:t>
            </a:r>
            <a:r>
              <a:rPr altLang="ja-JP" dirty="0" lang="en-US" sz="2600"/>
              <a:t>【P33】</a:t>
            </a:r>
            <a:endParaRPr altLang="en-US" dirty="0" lang="ja-JP" sz="2600">
              <a:solidFill>
                <a:srgbClr val="0033CC"/>
              </a:solidFill>
            </a:endParaRPr>
          </a:p>
        </p:txBody>
      </p:sp>
      <p:sp>
        <p:nvSpPr>
          <p:cNvPr id="2" name="スライド番号プレースホルダー 1"/>
          <p:cNvSpPr>
            <a:spLocks noGrp="1"/>
          </p:cNvSpPr>
          <p:nvPr>
            <p:ph idx="12" sz="quarter" type="sldNum"/>
          </p:nvPr>
        </p:nvSpPr>
        <p:spPr/>
        <p:txBody>
          <a:bodyPr/>
          <a:lstStyle/>
          <a:p>
            <a:r>
              <a:rPr altLang="ja-JP" dirty="0" lang="en-US">
                <a:solidFill>
                  <a:prstClr val="black">
                    <a:tint val="75000"/>
                  </a:prstClr>
                </a:solidFill>
              </a:rPr>
              <a:t>12</a:t>
            </a:r>
            <a:endParaRPr altLang="en-US" dirty="0" lang="ja-JP">
              <a:solidFill>
                <a:prstClr val="black">
                  <a:tint val="75000"/>
                </a:prstClr>
              </a:solidFill>
            </a:endParaRPr>
          </a:p>
        </p:txBody>
      </p:sp>
      <p:sp>
        <p:nvSpPr>
          <p:cNvPr id="8" name="テキスト ボックス 7"/>
          <p:cNvSpPr txBox="1"/>
          <p:nvPr/>
        </p:nvSpPr>
        <p:spPr>
          <a:xfrm>
            <a:off x="330519" y="3393204"/>
            <a:ext cx="8554541" cy="369332"/>
          </a:xfrm>
          <a:prstGeom prst="rect">
            <a:avLst/>
          </a:prstGeom>
          <a:noFill/>
        </p:spPr>
        <p:txBody>
          <a:bodyPr rtlCol="0" wrap="square">
            <a:spAutoFit/>
          </a:bodyPr>
          <a:lstStyle/>
          <a:p>
            <a:r>
              <a:rPr altLang="ja-JP" b="0" dirty="0" kumimoji="1" lang="en-US" sz="1800">
                <a:solidFill>
                  <a:srgbClr val="FF0000"/>
                </a:solidFill>
              </a:rPr>
              <a:t>※</a:t>
            </a:r>
            <a:r>
              <a:rPr altLang="en-US" b="0" dirty="0" kumimoji="1" lang="ja-JP" sz="1800">
                <a:solidFill>
                  <a:srgbClr val="FF0000"/>
                </a:solidFill>
              </a:rPr>
              <a:t>　指定された試験場は変更できません。</a:t>
            </a:r>
          </a:p>
        </p:txBody>
      </p:sp>
      <p:sp>
        <p:nvSpPr>
          <p:cNvPr id="3" name="正方形/長方形 2">
            <a:extLst>
              <a:ext uri="{FF2B5EF4-FFF2-40B4-BE49-F238E27FC236}">
                <a16:creationId xmlns:a16="http://schemas.microsoft.com/office/drawing/2014/main" id="{50ED0470-A3A5-4169-AB02-EDB10691538D}"/>
              </a:ext>
            </a:extLst>
          </p:cNvPr>
          <p:cNvSpPr/>
          <p:nvPr/>
        </p:nvSpPr>
        <p:spPr>
          <a:xfrm>
            <a:off x="294572" y="4141576"/>
            <a:ext cx="8395930" cy="2185214"/>
          </a:xfrm>
          <a:prstGeom prst="rect">
            <a:avLst/>
          </a:prstGeom>
          <a:ln>
            <a:solidFill>
              <a:schemeClr val="tx1"/>
            </a:solidFill>
          </a:ln>
        </p:spPr>
        <p:txBody>
          <a:bodyPr wrap="square">
            <a:spAutoFit/>
          </a:bodyPr>
          <a:lstStyle/>
          <a:p>
            <a:r>
              <a:rPr altLang="en-US" b="0" dirty="0" lang="ja-JP" sz="2000"/>
              <a:t>出願後に，志願者が転校等により「出願した高等学校の卒業見込み者」でなくなった場合はどうなるのか</a:t>
            </a:r>
            <a:endParaRPr altLang="ja-JP" b="0" dirty="0" lang="en-US" sz="2000"/>
          </a:p>
          <a:p>
            <a:r>
              <a:rPr altLang="en-US" b="0" dirty="0" lang="ja-JP" sz="2000"/>
              <a:t>・出願時の出願資格で受理しているため，</a:t>
            </a:r>
            <a:r>
              <a:rPr altLang="en-US" b="0" dirty="0" lang="ja-JP" sz="2000" u="sng"/>
              <a:t>共通テストはこのまま受験可能</a:t>
            </a:r>
            <a:endParaRPr altLang="ja-JP" b="0" dirty="0" lang="en-US" sz="2000" u="sng"/>
          </a:p>
          <a:p>
            <a:r>
              <a:rPr altLang="en-US" b="0" dirty="0" lang="ja-JP" sz="2000"/>
              <a:t>・</a:t>
            </a:r>
            <a:r>
              <a:rPr altLang="en-US" b="0" dirty="0" lang="ja-JP" sz="2000" u="sng"/>
              <a:t>試験場は変更できない</a:t>
            </a:r>
            <a:endParaRPr altLang="ja-JP" b="0" dirty="0" lang="en-US" sz="2000" u="sng"/>
          </a:p>
          <a:p>
            <a:r>
              <a:rPr altLang="en-US" b="0" dirty="0" lang="ja-JP" sz="2000"/>
              <a:t>・確認はがき，受験票は出願時の高等学校へ送付</a:t>
            </a:r>
            <a:br>
              <a:rPr altLang="ja-JP" b="0" dirty="0" lang="en-US" sz="2000"/>
            </a:br>
            <a:r>
              <a:rPr altLang="en-US" b="0" dirty="0" lang="ja-JP" sz="2000"/>
              <a:t>　（出願時の高等学校が通信制過程の場合を除く）</a:t>
            </a:r>
          </a:p>
        </p:txBody>
      </p:sp>
      <p:sp>
        <p:nvSpPr>
          <p:cNvPr id="13" name="正方形/長方形 12">
            <a:extLst>
              <a:ext uri="{FF2B5EF4-FFF2-40B4-BE49-F238E27FC236}">
                <a16:creationId xmlns:a16="http://schemas.microsoft.com/office/drawing/2014/main" id="{83144062-951F-4F57-A0AE-8E2732BA869C}"/>
              </a:ext>
            </a:extLst>
          </p:cNvPr>
          <p:cNvSpPr/>
          <p:nvPr/>
        </p:nvSpPr>
        <p:spPr>
          <a:xfrm>
            <a:off x="207715" y="3749284"/>
            <a:ext cx="2376264" cy="400110"/>
          </a:xfrm>
          <a:prstGeom prst="rect">
            <a:avLst/>
          </a:prstGeom>
        </p:spPr>
        <p:txBody>
          <a:bodyPr wrap="square">
            <a:spAutoFit/>
          </a:bodyPr>
          <a:lstStyle/>
          <a:p>
            <a:r>
              <a:rPr altLang="en-US" b="0" dirty="0" lang="ja-JP" sz="2000"/>
              <a:t>≪よくある質問≫</a:t>
            </a:r>
          </a:p>
        </p:txBody>
      </p:sp>
    </p:spTree>
    <p:extLst>
      <p:ext uri="{BB962C8B-B14F-4D97-AF65-F5344CB8AC3E}">
        <p14:creationId xmlns:p14="http://schemas.microsoft.com/office/powerpoint/2010/main" val="2745542303"/>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 name="正方形/長方形 3"/>
          <p:cNvSpPr/>
          <p:nvPr/>
        </p:nvSpPr>
        <p:spPr bwMode="auto">
          <a:xfrm>
            <a:off x="534168" y="2924944"/>
            <a:ext cx="8142288" cy="1728192"/>
          </a:xfrm>
          <a:prstGeom prst="rect">
            <a:avLst/>
          </a:prstGeom>
          <a:noFill/>
          <a:ln algn="ctr" cap="flat" cmpd="dbl" w="57150">
            <a:solidFill>
              <a:srgbClr val="FF0000"/>
            </a:solidFill>
            <a:prstDash val="solid"/>
            <a:round/>
            <a:headEnd len="med" type="none" w="med"/>
            <a:tailEnd len="med" type="none" w="med"/>
          </a:ln>
          <a:effectLst/>
        </p:spPr>
        <p:txBody>
          <a:bodyPr/>
          <a:lstStyle/>
          <a:p>
            <a:pPr eaLnBrk="1" hangingPunct="1" indent="-268288" marL="268288">
              <a:spcBef>
                <a:spcPct val="20000"/>
              </a:spcBef>
              <a:defRPr/>
            </a:pPr>
            <a:endParaRPr altLang="en-US" dirty="0" lang="ja-JP" sz="200">
              <a:latin charset="0" typeface="Arial"/>
            </a:endParaRPr>
          </a:p>
        </p:txBody>
      </p:sp>
      <p:sp>
        <p:nvSpPr>
          <p:cNvPr id="28675" name="フッター プレースホルダー 4"/>
          <p:cNvSpPr>
            <a:spLocks noGrp="1"/>
          </p:cNvSpPr>
          <p:nvPr>
            <p:ph idx="11" sz="quarter" type="ftr"/>
          </p:nvPr>
        </p:nvSpPr>
        <p:spPr>
          <a:xfrm>
            <a:off x="6228184" y="6409038"/>
            <a:ext cx="2895600" cy="476250"/>
          </a:xfrm>
          <a:noFill/>
        </p:spPr>
        <p:txBody>
          <a:bodyPr/>
          <a:lstStyle>
            <a:lvl1pPr>
              <a:spcBef>
                <a:spcPct val="20000"/>
              </a:spcBef>
              <a:buChar char="•"/>
              <a:defRPr kumimoji="1" sz="3200">
                <a:solidFill>
                  <a:schemeClr val="tx1"/>
                </a:solidFill>
                <a:latin charset="0" panose="020B0604020202020204" pitchFamily="34" typeface="Arial"/>
                <a:ea charset="-128" panose="020B0600070205080204" pitchFamily="50" typeface="ＭＳ Ｐゴシック"/>
              </a:defRPr>
            </a:lvl1pPr>
            <a:lvl2pPr indent="-285750" marL="742950">
              <a:spcBef>
                <a:spcPct val="20000"/>
              </a:spcBef>
              <a:buChar char="–"/>
              <a:defRPr kumimoji="1" sz="2800">
                <a:solidFill>
                  <a:schemeClr val="tx1"/>
                </a:solidFill>
                <a:latin charset="0" panose="020B0604020202020204" pitchFamily="34" typeface="Arial"/>
                <a:ea charset="-128" panose="020B0600070205080204" pitchFamily="50" typeface="ＭＳ Ｐゴシック"/>
              </a:defRPr>
            </a:lvl2pPr>
            <a:lvl3pPr indent="-228600" marL="1143000">
              <a:spcBef>
                <a:spcPct val="20000"/>
              </a:spcBef>
              <a:buChar char="•"/>
              <a:defRPr kumimoji="1" sz="2400">
                <a:solidFill>
                  <a:schemeClr val="tx1"/>
                </a:solidFill>
                <a:latin charset="0" panose="020B0604020202020204" pitchFamily="34" typeface="Arial"/>
                <a:ea charset="-128" panose="020B0600070205080204" pitchFamily="50" typeface="ＭＳ Ｐゴシック"/>
              </a:defRPr>
            </a:lvl3pPr>
            <a:lvl4pPr indent="-228600" marL="1600200">
              <a:spcBef>
                <a:spcPct val="20000"/>
              </a:spcBef>
              <a:buChar char="–"/>
              <a:defRPr kumimoji="1" sz="2000">
                <a:solidFill>
                  <a:schemeClr val="tx1"/>
                </a:solidFill>
                <a:latin charset="0" panose="020B0604020202020204" pitchFamily="34" typeface="Arial"/>
                <a:ea charset="-128" panose="020B0600070205080204" pitchFamily="50" typeface="ＭＳ Ｐゴシック"/>
              </a:defRPr>
            </a:lvl4pPr>
            <a:lvl5pPr indent="-228600" marL="2057400">
              <a:spcBef>
                <a:spcPct val="20000"/>
              </a:spcBef>
              <a:buChar char="»"/>
              <a:defRPr kumimoji="1" sz="2000">
                <a:solidFill>
                  <a:schemeClr val="tx1"/>
                </a:solidFill>
                <a:latin charset="0" panose="020B0604020202020204" pitchFamily="34" typeface="Arial"/>
                <a:ea charset="-128" panose="020B0600070205080204" pitchFamily="50" typeface="ＭＳ Ｐゴシック"/>
              </a:defRPr>
            </a:lvl5pPr>
            <a:lvl6pPr eaLnBrk="0" fontAlgn="base" hangingPunct="0" indent="-228600" marL="25146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6pPr>
            <a:lvl7pPr eaLnBrk="0" fontAlgn="base" hangingPunct="0" indent="-228600" marL="29718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7pPr>
            <a:lvl8pPr eaLnBrk="0" fontAlgn="base" hangingPunct="0" indent="-228600" marL="34290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8pPr>
            <a:lvl9pPr eaLnBrk="0" fontAlgn="base" hangingPunct="0" indent="-228600" marL="38862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9pPr>
          </a:lstStyle>
          <a:p>
            <a:pPr algn="r">
              <a:buFontTx/>
              <a:buNone/>
            </a:pPr>
            <a:r>
              <a:rPr altLang="ja-JP" dirty="0" lang="en-US" sz="1900">
                <a:solidFill>
                  <a:prstClr val="black">
                    <a:tint val="75000"/>
                  </a:prstClr>
                </a:solidFill>
                <a:latin charset="0" typeface="Arial"/>
              </a:rPr>
              <a:t>13</a:t>
            </a:r>
          </a:p>
        </p:txBody>
      </p:sp>
      <p:sp>
        <p:nvSpPr>
          <p:cNvPr id="8199" name="Rectangle 3"/>
          <p:cNvSpPr>
            <a:spLocks noChangeArrowheads="1" noGrp="1"/>
          </p:cNvSpPr>
          <p:nvPr>
            <p:ph idx="4294967295" type="body"/>
          </p:nvPr>
        </p:nvSpPr>
        <p:spPr>
          <a:xfrm>
            <a:off x="395536" y="1640503"/>
            <a:ext cx="8208963" cy="1644481"/>
          </a:xfrm>
        </p:spPr>
        <p:txBody>
          <a:bodyPr/>
          <a:lstStyle/>
          <a:p>
            <a:pPr eaLnBrk="1" hangingPunct="1" indent="-268288" marL="268288">
              <a:buFontTx/>
              <a:buNone/>
              <a:defRPr/>
            </a:pPr>
            <a:r>
              <a:rPr altLang="en-US" dirty="0" lang="ja-JP" sz="2000"/>
              <a:t>　</a:t>
            </a:r>
            <a:endParaRPr altLang="ja-JP" dirty="0" lang="en-US" sz="2000"/>
          </a:p>
          <a:p>
            <a:pPr eaLnBrk="1" hangingPunct="1" indent="-268288" marL="268288">
              <a:buFontTx/>
              <a:buNone/>
              <a:defRPr/>
            </a:pPr>
            <a:r>
              <a:rPr altLang="ja-JP" dirty="0" lang="en-US" sz="2000"/>
              <a:t> </a:t>
            </a:r>
            <a:r>
              <a:rPr altLang="en-US" dirty="0" lang="ja-JP" sz="2000"/>
              <a:t>   出願後の不慮の事故等（交通事故，負傷，発病等）のため受験上の配慮を希望する場合は，受験票に記載の</a:t>
            </a:r>
            <a:r>
              <a:rPr altLang="ja-JP" dirty="0" lang="en-US" sz="2000"/>
              <a:t>｢</a:t>
            </a:r>
            <a:r>
              <a:rPr altLang="en-US" dirty="0" lang="ja-JP" sz="2000"/>
              <a:t>問合せ大学</a:t>
            </a:r>
            <a:r>
              <a:rPr altLang="ja-JP" dirty="0" lang="en-US" sz="2000"/>
              <a:t>｣</a:t>
            </a:r>
            <a:r>
              <a:rPr altLang="en-US" dirty="0" lang="ja-JP" sz="2000"/>
              <a:t>に申請してください。</a:t>
            </a:r>
          </a:p>
        </p:txBody>
      </p:sp>
      <p:sp>
        <p:nvSpPr>
          <p:cNvPr id="2" name="正方形/長方形 1"/>
          <p:cNvSpPr/>
          <p:nvPr/>
        </p:nvSpPr>
        <p:spPr>
          <a:xfrm>
            <a:off x="499094" y="2933877"/>
            <a:ext cx="8177362" cy="1569660"/>
          </a:xfrm>
          <a:prstGeom prst="rect">
            <a:avLst/>
          </a:prstGeom>
        </p:spPr>
        <p:txBody>
          <a:bodyPr wrap="square">
            <a:spAutoFit/>
          </a:bodyPr>
          <a:lstStyle/>
          <a:p>
            <a:r>
              <a:rPr altLang="en-US" dirty="0" lang="ja-JP" sz="2400">
                <a:solidFill>
                  <a:srgbClr val="FF0000"/>
                </a:solidFill>
              </a:rPr>
              <a:t> </a:t>
            </a:r>
            <a:r>
              <a:rPr altLang="en-US" dirty="0" lang="ja-JP" sz="2000">
                <a:solidFill>
                  <a:srgbClr val="FF0000"/>
                </a:solidFill>
              </a:rPr>
              <a:t>注 意  </a:t>
            </a:r>
            <a:r>
              <a:rPr altLang="ja-JP" dirty="0" lang="en-US" sz="2000">
                <a:solidFill>
                  <a:srgbClr val="FF0000"/>
                </a:solidFill>
              </a:rPr>
              <a:t>:</a:t>
            </a:r>
            <a:r>
              <a:rPr altLang="en-US" dirty="0" lang="ja-JP" sz="2000">
                <a:solidFill>
                  <a:srgbClr val="00B050"/>
                </a:solidFill>
              </a:rPr>
              <a:t>　</a:t>
            </a:r>
            <a:r>
              <a:rPr altLang="en-US" dirty="0" lang="ja-JP" sz="2000"/>
              <a:t>この申請は，申請する理由が出願後に発生したときに限り行う</a:t>
            </a:r>
            <a:endParaRPr altLang="ja-JP" dirty="0" lang="en-US" sz="2000"/>
          </a:p>
          <a:p>
            <a:r>
              <a:rPr altLang="en-US" dirty="0" lang="ja-JP" sz="2000"/>
              <a:t>　　　　　ことができるものです。</a:t>
            </a:r>
            <a:endParaRPr altLang="ja-JP" dirty="0" lang="en-US" sz="2000"/>
          </a:p>
          <a:p>
            <a:r>
              <a:rPr altLang="en-US" dirty="0" lang="ja-JP" sz="2000"/>
              <a:t>　　　　　   したがって，</a:t>
            </a:r>
            <a:r>
              <a:rPr altLang="en-US" dirty="0" lang="ja-JP" sz="2000" u="sng">
                <a:solidFill>
                  <a:srgbClr val="FF0000"/>
                </a:solidFill>
              </a:rPr>
              <a:t>出願時までに申請すべき内容であった場合には</a:t>
            </a:r>
            <a:endParaRPr altLang="ja-JP" dirty="0" lang="en-US" sz="2000" u="sng">
              <a:solidFill>
                <a:srgbClr val="FF0000"/>
              </a:solidFill>
            </a:endParaRPr>
          </a:p>
          <a:p>
            <a:r>
              <a:rPr altLang="en-US" dirty="0" lang="ja-JP" sz="2000">
                <a:solidFill>
                  <a:srgbClr val="FF0000"/>
                </a:solidFill>
              </a:rPr>
              <a:t>　　　　　</a:t>
            </a:r>
            <a:r>
              <a:rPr altLang="en-US" dirty="0" lang="ja-JP" sz="2000" u="sng">
                <a:solidFill>
                  <a:srgbClr val="FF0000"/>
                </a:solidFill>
              </a:rPr>
              <a:t>対象となりません。</a:t>
            </a:r>
          </a:p>
        </p:txBody>
      </p:sp>
      <p:sp>
        <p:nvSpPr>
          <p:cNvPr id="3" name="正方形/長方形 2"/>
          <p:cNvSpPr/>
          <p:nvPr/>
        </p:nvSpPr>
        <p:spPr bwMode="auto">
          <a:xfrm>
            <a:off x="2813645" y="1898055"/>
            <a:ext cx="3456384"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algn="ctr" cap="flat" cmpd="sng" w="9525">
                <a:solidFill>
                  <a:schemeClr val="tx1"/>
                </a:solidFill>
                <a:prstDash val="solid"/>
                <a:round/>
                <a:headEnd len="med" type="none" w="med"/>
                <a:tailEnd len="med" type="none" w="me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t" anchorCtr="0" bIns="45720" compatLnSpc="1" lIns="91440" numCol="1" rIns="91440" rtlCol="0" tIns="45720" vert="horz" wrap="square">
            <a:prstTxWarp prst="textNoShape">
              <a:avLst/>
            </a:prstTxWarp>
          </a:bodyPr>
          <a:lstStyle/>
          <a:p>
            <a:pPr algn="l" defTabSz="914400" eaLnBrk="1" fontAlgn="base" hangingPunct="1" indent="-268288" latinLnBrk="0" marL="268288" marR="0" rtl="0">
              <a:lnSpc>
                <a:spcPct val="100000"/>
              </a:lnSpc>
              <a:spcBef>
                <a:spcPct val="20000"/>
              </a:spcBef>
              <a:spcAft>
                <a:spcPct val="0"/>
              </a:spcAft>
              <a:buClrTx/>
              <a:buSzTx/>
              <a:buFontTx/>
              <a:buNone/>
              <a:tabLst/>
            </a:pPr>
            <a:endParaRPr altLang="en-US" b="0" baseline="0" cap="none" i="0" kumimoji="1" lang="ja-JP" normalizeH="0" strike="noStrike" sz="400" u="none">
              <a:ln>
                <a:noFill/>
              </a:ln>
              <a:solidFill>
                <a:schemeClr val="tx1"/>
              </a:solidFill>
              <a:effectLst/>
              <a:latin charset="0" typeface="Arial"/>
              <a:ea charset="-128" pitchFamily="50" typeface="ＭＳ Ｐゴシック"/>
            </a:endParaRPr>
          </a:p>
        </p:txBody>
      </p:sp>
      <p:sp>
        <p:nvSpPr>
          <p:cNvPr id="11" name="Rectangle 5"/>
          <p:cNvSpPr>
            <a:spLocks noChangeArrowheads="1"/>
          </p:cNvSpPr>
          <p:nvPr/>
        </p:nvSpPr>
        <p:spPr bwMode="auto">
          <a:xfrm>
            <a:off x="365137" y="1052736"/>
            <a:ext cx="8123387" cy="611535"/>
          </a:xfrm>
          <a:prstGeom prst="roundRect">
            <a:avLst>
              <a:gd fmla="val 24537" name="adj"/>
            </a:avLst>
          </a:prstGeom>
          <a:solidFill>
            <a:srgbClr val="FFC000"/>
          </a:solidFill>
          <a:ln w="28575">
            <a:solidFill>
              <a:srgbClr val="FF6600"/>
            </a:solidFill>
          </a:ln>
          <a:extLst/>
        </p:spPr>
        <p:txBody>
          <a:bodyPr anchor="b"/>
          <a:lstStyle/>
          <a:p>
            <a:pPr>
              <a:spcBef>
                <a:spcPct val="0"/>
              </a:spcBef>
            </a:pPr>
            <a:r>
              <a:rPr altLang="en-US" dirty="0" lang="ja-JP">
                <a:latin typeface="+mn-ea"/>
              </a:rPr>
              <a:t>出願後の不慮の事故等による受験上の配慮</a:t>
            </a:r>
          </a:p>
        </p:txBody>
      </p:sp>
      <p:sp>
        <p:nvSpPr>
          <p:cNvPr id="13" name="テキスト ボックス 12"/>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wrap="square">
            <a:spAutoFit/>
          </a:bodyPr>
          <a:lstStyle/>
          <a:p>
            <a:pPr algn="ctr"/>
            <a:r>
              <a:rPr altLang="en-US" dirty="0" lang="ja-JP" sz="3200">
                <a:latin charset="-128" pitchFamily="50" typeface="ＤＦＧ極太丸ゴシック体"/>
                <a:ea charset="-128" pitchFamily="50" typeface="ＤＦＧ極太丸ゴシック体"/>
              </a:rPr>
              <a:t>Ｃ</a:t>
            </a:r>
            <a:endParaRPr altLang="en-US" dirty="0" kumimoji="1" lang="ja-JP" sz="3200">
              <a:latin charset="-128" pitchFamily="50" typeface="ＤＦＧ極太丸ゴシック体"/>
              <a:ea charset="-128" pitchFamily="50" typeface="ＤＦＧ極太丸ゴシック体"/>
            </a:endParaRPr>
          </a:p>
        </p:txBody>
      </p:sp>
      <p:sp>
        <p:nvSpPr>
          <p:cNvPr id="14" name="Rectangle 15"/>
          <p:cNvSpPr>
            <a:spLocks noChangeArrowheads="1"/>
          </p:cNvSpPr>
          <p:nvPr/>
        </p:nvSpPr>
        <p:spPr bwMode="auto">
          <a:xfrm>
            <a:off x="1187624" y="101337"/>
            <a:ext cx="2285255"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28575">
                <a:solidFill>
                  <a:srgbClr val="000000"/>
                </a:solidFill>
                <a:miter lim="800000"/>
                <a:headEnd/>
                <a:tailEnd/>
              </a14:hiddenLine>
            </a:ext>
          </a:extLst>
        </p:spPr>
        <p:txBody>
          <a:bodyPr anchor="ctr" wrap="none"/>
          <a:lstStyle/>
          <a:p>
            <a:pPr indent="-342900" marL="342900"/>
            <a:r>
              <a:rPr altLang="en-US" b="0" dirty="0" lang="ja-JP">
                <a:latin charset="-128" pitchFamily="50" typeface="ＤＦＧ平成ゴシック体W9"/>
                <a:ea charset="-128" pitchFamily="50" typeface="ＤＦＧ平成ゴシック体W9"/>
              </a:rPr>
              <a:t>出願後</a:t>
            </a:r>
            <a:r>
              <a:rPr altLang="en-US" dirty="0" lang="ja-JP">
                <a:latin charset="-128" pitchFamily="50" typeface="ＤＦＧ極太丸ゴシック体"/>
                <a:ea charset="-128" pitchFamily="50" typeface="ＤＦＧ極太丸ゴシック体"/>
              </a:rPr>
              <a:t>　</a:t>
            </a:r>
            <a:r>
              <a:rPr altLang="ja-JP" lang="en-US" sz="2600"/>
              <a:t>【P39】</a:t>
            </a:r>
            <a:endParaRPr altLang="en-US" dirty="0" lang="ja-JP" sz="2600">
              <a:solidFill>
                <a:srgbClr val="0033CC"/>
              </a:solidFill>
            </a:endParaRPr>
          </a:p>
        </p:txBody>
      </p:sp>
      <p:sp>
        <p:nvSpPr>
          <p:cNvPr id="5" name="フローチャート: 代替処理 4"/>
          <p:cNvSpPr/>
          <p:nvPr/>
        </p:nvSpPr>
        <p:spPr>
          <a:xfrm>
            <a:off x="467544" y="4941168"/>
            <a:ext cx="8105975" cy="596269"/>
          </a:xfrm>
          <a:prstGeom prst="flowChartAlternateProcess">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anchor="ctr" rtlCol="0"/>
          <a:lstStyle/>
          <a:p>
            <a:pPr algn="ctr" defTabSz="914400" fontAlgn="auto" indent="0" lvl="0" marL="0">
              <a:spcBef>
                <a:spcPts val="0"/>
              </a:spcBef>
              <a:spcAft>
                <a:spcPts val="0"/>
              </a:spcAft>
              <a:buNone/>
              <a:defRPr/>
            </a:pPr>
            <a:r>
              <a:rPr altLang="en-US" dirty="0" lang="ja-JP" sz="2000">
                <a:solidFill>
                  <a:srgbClr val="FF0000"/>
                </a:solidFill>
              </a:rPr>
              <a:t>申請受付期間 ： </a:t>
            </a:r>
            <a:r>
              <a:rPr altLang="en-US" dirty="0" lang="ja-JP" sz="2000">
                <a:solidFill>
                  <a:schemeClr val="tx1"/>
                </a:solidFill>
              </a:rPr>
              <a:t>受験票の受領～</a:t>
            </a:r>
            <a:r>
              <a:rPr altLang="en-US" dirty="0" kern="100" lang="ja-JP" sz="2000" u="sng">
                <a:solidFill>
                  <a:schemeClr val="tx1"/>
                </a:solidFill>
                <a:ea charset="-128" panose="020B0609070205080204" pitchFamily="49" typeface="ＭＳ ゴシック"/>
                <a:cs typeface="Arial"/>
              </a:rPr>
              <a:t>令和</a:t>
            </a:r>
            <a:r>
              <a:rPr altLang="ja-JP" dirty="0" kern="100" lang="en-US" sz="2000" u="sng">
                <a:solidFill>
                  <a:schemeClr val="tx1"/>
                </a:solidFill>
                <a:ea charset="-128" panose="020B0609070205080204" pitchFamily="49" typeface="ＭＳ ゴシック"/>
                <a:cs typeface="Arial"/>
              </a:rPr>
              <a:t>5</a:t>
            </a:r>
            <a:r>
              <a:rPr altLang="en-US" dirty="0" kern="100" lang="ja-JP" sz="2000" u="sng">
                <a:solidFill>
                  <a:schemeClr val="tx1"/>
                </a:solidFill>
                <a:ea charset="-128" panose="020B0609070205080204" pitchFamily="49" typeface="ＭＳ ゴシック"/>
                <a:cs typeface="Arial"/>
              </a:rPr>
              <a:t>年</a:t>
            </a:r>
            <a:r>
              <a:rPr altLang="ja-JP" dirty="0" kern="100" lang="en-US" sz="2000" u="sng">
                <a:solidFill>
                  <a:schemeClr val="tx1"/>
                </a:solidFill>
                <a:ea charset="-128" panose="020B0609070205080204" pitchFamily="49" typeface="ＭＳ ゴシック"/>
                <a:cs typeface="Arial"/>
              </a:rPr>
              <a:t>1</a:t>
            </a:r>
            <a:r>
              <a:rPr altLang="en-US" dirty="0" kern="100" lang="ja-JP" sz="2000" u="sng">
                <a:solidFill>
                  <a:schemeClr val="tx1"/>
                </a:solidFill>
                <a:ea charset="-128" panose="020B0609070205080204" pitchFamily="49" typeface="ＭＳ ゴシック"/>
                <a:cs typeface="Arial"/>
              </a:rPr>
              <a:t>月</a:t>
            </a:r>
            <a:r>
              <a:rPr altLang="ja-JP" dirty="0" kern="100" lang="en-US" sz="2000" u="sng">
                <a:solidFill>
                  <a:schemeClr val="tx1"/>
                </a:solidFill>
                <a:ea charset="-128" panose="020B0609070205080204" pitchFamily="49" typeface="ＭＳ ゴシック"/>
                <a:cs typeface="Arial"/>
              </a:rPr>
              <a:t>11</a:t>
            </a:r>
            <a:r>
              <a:rPr altLang="en-US" dirty="0" kern="100" lang="ja-JP" sz="2000" u="sng">
                <a:solidFill>
                  <a:schemeClr val="tx1"/>
                </a:solidFill>
                <a:ea charset="-128" panose="020B0609070205080204" pitchFamily="49" typeface="ＭＳ ゴシック"/>
                <a:cs typeface="Arial"/>
              </a:rPr>
              <a:t>日（水）</a:t>
            </a:r>
            <a:r>
              <a:rPr altLang="ja-JP" dirty="0" kern="100" lang="en-US" sz="2000" u="sng">
                <a:solidFill>
                  <a:schemeClr val="tx1"/>
                </a:solidFill>
                <a:ea charset="-128" panose="020B0609070205080204" pitchFamily="49" typeface="ＭＳ ゴシック"/>
                <a:cs typeface="Arial"/>
              </a:rPr>
              <a:t>17</a:t>
            </a:r>
            <a:r>
              <a:rPr altLang="en-US" dirty="0" kern="100" lang="ja-JP" sz="2000" u="sng">
                <a:solidFill>
                  <a:schemeClr val="tx1"/>
                </a:solidFill>
                <a:ea charset="-128" panose="020B0609070205080204" pitchFamily="49" typeface="ＭＳ ゴシック"/>
                <a:cs typeface="Arial"/>
              </a:rPr>
              <a:t>時</a:t>
            </a:r>
            <a:endParaRPr altLang="ja-JP" dirty="0" kern="100" lang="en-US" sz="2000" u="sng">
              <a:solidFill>
                <a:schemeClr val="tx1"/>
              </a:solidFill>
              <a:ea charset="-128" panose="020B0609070205080204" pitchFamily="49" typeface="ＭＳ ゴシック"/>
              <a:cs typeface="Arial"/>
            </a:endParaRPr>
          </a:p>
        </p:txBody>
      </p:sp>
    </p:spTree>
    <p:extLst>
      <p:ext uri="{BB962C8B-B14F-4D97-AF65-F5344CB8AC3E}">
        <p14:creationId xmlns:p14="http://schemas.microsoft.com/office/powerpoint/2010/main" val="980982166"/>
      </p:ext>
    </p:extLst>
  </p:cSld>
  <p:clrMapOvr>
    <a:masterClrMapping/>
  </p:clrMapOvr>
  <p:transition/>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Rectangle 13"/>
          <p:cNvSpPr txBox="1">
            <a:spLocks noChangeArrowheads="1"/>
          </p:cNvSpPr>
          <p:nvPr/>
        </p:nvSpPr>
        <p:spPr>
          <a:xfrm>
            <a:off x="395536" y="861050"/>
            <a:ext cx="8424862" cy="666555"/>
          </a:xfrm>
          <a:prstGeom prst="rect">
            <a:avLst/>
          </a:prstGeom>
        </p:spPr>
        <p:txBody>
          <a:bodyPr/>
          <a:lstStyle>
            <a:lvl1pPr algn="ctr" defTabSz="945124" eaLnBrk="1" hangingPunct="1" latinLnBrk="0" rtl="0">
              <a:spcBef>
                <a:spcPct val="0"/>
              </a:spcBef>
              <a:buNone/>
              <a:defRPr kern="1200" kumimoji="1" sz="4500">
                <a:solidFill>
                  <a:schemeClr val="tx1"/>
                </a:solidFill>
                <a:latin typeface="+mj-lt"/>
                <a:ea typeface="+mj-ea"/>
                <a:cs typeface="+mj-cs"/>
              </a:defRPr>
            </a:lvl1pPr>
          </a:lstStyle>
          <a:p>
            <a:pPr fontAlgn="auto">
              <a:spcAft>
                <a:spcPts val="0"/>
              </a:spcAft>
            </a:pPr>
            <a:r>
              <a:rPr altLang="en-US" dirty="0" lang="ja-JP" sz="4000"/>
              <a:t>Ｃ　出願後</a:t>
            </a:r>
            <a:endParaRPr altLang="ja-JP" dirty="0" lang="en-US" sz="2800"/>
          </a:p>
        </p:txBody>
      </p:sp>
      <p:sp>
        <p:nvSpPr>
          <p:cNvPr id="5" name="スライド番号プレースホルダー 4"/>
          <p:cNvSpPr>
            <a:spLocks noGrp="1"/>
          </p:cNvSpPr>
          <p:nvPr>
            <p:ph idx="12" sz="quarter" type="sldNum"/>
          </p:nvPr>
        </p:nvSpPr>
        <p:spPr/>
        <p:txBody>
          <a:bodyPr/>
          <a:lstStyle/>
          <a:p>
            <a:r>
              <a:rPr altLang="ja-JP" dirty="0" lang="en-US">
                <a:solidFill>
                  <a:prstClr val="black">
                    <a:tint val="75000"/>
                  </a:prstClr>
                </a:solidFill>
              </a:rPr>
              <a:t>2</a:t>
            </a:r>
            <a:endParaRPr altLang="en-US" dirty="0" lang="ja-JP">
              <a:solidFill>
                <a:prstClr val="black">
                  <a:tint val="75000"/>
                </a:prstClr>
              </a:solidFill>
            </a:endParaRPr>
          </a:p>
        </p:txBody>
      </p:sp>
      <p:sp>
        <p:nvSpPr>
          <p:cNvPr id="11" name="Rectangle 13"/>
          <p:cNvSpPr txBox="1">
            <a:spLocks noChangeArrowheads="1"/>
          </p:cNvSpPr>
          <p:nvPr/>
        </p:nvSpPr>
        <p:spPr>
          <a:xfrm>
            <a:off x="395536" y="1599183"/>
            <a:ext cx="8424862" cy="749697"/>
          </a:xfrm>
          <a:prstGeom prst="rect">
            <a:avLst/>
          </a:prstGeom>
        </p:spPr>
        <p:txBody>
          <a:bodyPr/>
          <a:lstStyle>
            <a:lvl1pPr algn="ctr" defTabSz="945124" eaLnBrk="1" hangingPunct="1" latinLnBrk="0" rtl="0">
              <a:spcBef>
                <a:spcPct val="0"/>
              </a:spcBef>
              <a:buNone/>
              <a:defRPr kern="1200" kumimoji="1" sz="4500">
                <a:solidFill>
                  <a:schemeClr val="tx1"/>
                </a:solidFill>
                <a:latin typeface="+mj-lt"/>
                <a:ea typeface="+mj-ea"/>
                <a:cs typeface="+mj-cs"/>
              </a:defRPr>
            </a:lvl1pPr>
          </a:lstStyle>
          <a:p>
            <a:pPr fontAlgn="auto">
              <a:spcAft>
                <a:spcPts val="0"/>
              </a:spcAft>
            </a:pPr>
            <a:endParaRPr altLang="ja-JP" dirty="0" lang="en-US" sz="2400"/>
          </a:p>
        </p:txBody>
      </p:sp>
      <p:sp>
        <p:nvSpPr>
          <p:cNvPr id="6" name="正方形/長方形 5"/>
          <p:cNvSpPr/>
          <p:nvPr/>
        </p:nvSpPr>
        <p:spPr>
          <a:xfrm>
            <a:off x="683568" y="2069535"/>
            <a:ext cx="8136830" cy="3946721"/>
          </a:xfrm>
          <a:prstGeom prst="rect">
            <a:avLst/>
          </a:prstGeom>
        </p:spPr>
        <p:txBody>
          <a:bodyPr wrap="square">
            <a:spAutoFit/>
          </a:bodyPr>
          <a:lstStyle/>
          <a:p>
            <a:pPr>
              <a:lnSpc>
                <a:spcPts val="3800"/>
              </a:lnSpc>
            </a:pPr>
            <a:r>
              <a:rPr altLang="en-US" dirty="0" lang="ja-JP" sz="2400">
                <a:latin charset="-128" panose="020B0600070205080204" pitchFamily="50" typeface="ＭＳ Ｐゴシック"/>
              </a:rPr>
              <a:t>○　確認はがき（出願受理通知）～登録内容の確認</a:t>
            </a:r>
            <a:endParaRPr altLang="en-US" dirty="0" lang="ja-JP" strike="sngStrike" sz="2400">
              <a:solidFill>
                <a:srgbClr val="FF0000"/>
              </a:solidFill>
              <a:latin charset="-128" panose="020B0600070205080204" pitchFamily="50" typeface="ＭＳ Ｐゴシック"/>
            </a:endParaRPr>
          </a:p>
          <a:p>
            <a:pPr>
              <a:lnSpc>
                <a:spcPts val="3800"/>
              </a:lnSpc>
            </a:pPr>
            <a:r>
              <a:rPr altLang="en-US" dirty="0" lang="ja-JP" sz="2400">
                <a:latin charset="-128" panose="020B0600070205080204" pitchFamily="50" typeface="ＭＳ Ｐゴシック"/>
              </a:rPr>
              <a:t>○　登録教科の訂正により検定料が変更となる場合</a:t>
            </a:r>
          </a:p>
          <a:p>
            <a:pPr>
              <a:lnSpc>
                <a:spcPts val="3800"/>
              </a:lnSpc>
            </a:pPr>
            <a:r>
              <a:rPr altLang="en-US" dirty="0" lang="ja-JP" sz="2400">
                <a:latin charset="-128" panose="020B0600070205080204" pitchFamily="50" typeface="ＭＳ Ｐゴシック"/>
              </a:rPr>
              <a:t>○　登録教科等訂正届</a:t>
            </a:r>
            <a:endParaRPr altLang="ja-JP" dirty="0" lang="en-US" sz="2400">
              <a:latin charset="-128" panose="020B0600070205080204" pitchFamily="50" typeface="ＭＳ Ｐゴシック"/>
            </a:endParaRPr>
          </a:p>
          <a:p>
            <a:pPr>
              <a:lnSpc>
                <a:spcPts val="3800"/>
              </a:lnSpc>
            </a:pPr>
            <a:r>
              <a:rPr altLang="en-US" dirty="0" lang="ja-JP" sz="2400">
                <a:latin charset="-128" panose="020B0600070205080204" pitchFamily="50" typeface="ＭＳ Ｐゴシック"/>
              </a:rPr>
              <a:t>○　住所等変更・訂正届</a:t>
            </a:r>
            <a:endParaRPr altLang="ja-JP" dirty="0" lang="en-US" sz="2400">
              <a:latin charset="-128" panose="020B0600070205080204" pitchFamily="50" typeface="ＭＳ Ｐゴシック"/>
            </a:endParaRPr>
          </a:p>
          <a:p>
            <a:pPr>
              <a:lnSpc>
                <a:spcPts val="3800"/>
              </a:lnSpc>
            </a:pPr>
            <a:r>
              <a:rPr altLang="en-US" dirty="0" lang="ja-JP" sz="2400">
                <a:latin charset="-128" panose="020B0600070205080204" pitchFamily="50" typeface="ＭＳ Ｐゴシック"/>
              </a:rPr>
              <a:t>○　受験票・写真票・成績請求票</a:t>
            </a:r>
            <a:endParaRPr altLang="ja-JP" dirty="0" lang="en-US" strike="sngStrike" sz="2400">
              <a:solidFill>
                <a:srgbClr val="FF0000"/>
              </a:solidFill>
              <a:latin charset="-128" panose="020B0600070205080204" pitchFamily="50" typeface="ＭＳ Ｐゴシック"/>
            </a:endParaRPr>
          </a:p>
          <a:p>
            <a:pPr>
              <a:lnSpc>
                <a:spcPts val="3800"/>
              </a:lnSpc>
            </a:pPr>
            <a:r>
              <a:rPr altLang="en-US" dirty="0" lang="ja-JP" sz="2400">
                <a:latin charset="-128" panose="020B0600070205080204" pitchFamily="50" typeface="ＭＳ Ｐゴシック"/>
              </a:rPr>
              <a:t>○　試験場の指定</a:t>
            </a:r>
            <a:endParaRPr altLang="ja-JP" dirty="0" lang="en-US" sz="2400">
              <a:latin charset="-128" panose="020B0600070205080204" pitchFamily="50" typeface="ＭＳ Ｐゴシック"/>
            </a:endParaRPr>
          </a:p>
          <a:p>
            <a:pPr>
              <a:lnSpc>
                <a:spcPts val="3800"/>
              </a:lnSpc>
            </a:pPr>
            <a:r>
              <a:rPr altLang="en-US" dirty="0" lang="ja-JP" sz="2400">
                <a:latin charset="-128" panose="020B0600070205080204" pitchFamily="50" typeface="ＭＳ Ｐゴシック"/>
              </a:rPr>
              <a:t>○　出願後の不慮の事故等による受験上の配慮</a:t>
            </a:r>
            <a:endParaRPr altLang="ja-JP" dirty="0" lang="en-US" sz="2400" u="sng">
              <a:latin charset="-128" panose="020B0600070205080204" pitchFamily="50" typeface="ＭＳ Ｐゴシック"/>
            </a:endParaRPr>
          </a:p>
        </p:txBody>
      </p:sp>
    </p:spTree>
    <p:extLst>
      <p:ext uri="{BB962C8B-B14F-4D97-AF65-F5344CB8AC3E}">
        <p14:creationId xmlns:p14="http://schemas.microsoft.com/office/powerpoint/2010/main" val="1129306733"/>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34925" y="2329072"/>
            <a:ext cx="91440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indent="-342900" marL="342900">
              <a:lnSpc>
                <a:spcPct val="95000"/>
              </a:lnSpc>
              <a:spcBef>
                <a:spcPct val="50000"/>
              </a:spcBef>
            </a:pPr>
            <a:endParaRPr altLang="ja-JP" lang="ja-JP" sz="3200">
              <a:solidFill>
                <a:srgbClr val="FF0000"/>
              </a:solidFill>
            </a:endParaRPr>
          </a:p>
        </p:txBody>
      </p:sp>
      <p:sp>
        <p:nvSpPr>
          <p:cNvPr id="3" name="Rectangle 4"/>
          <p:cNvSpPr>
            <a:spLocks noChangeArrowheads="1"/>
          </p:cNvSpPr>
          <p:nvPr/>
        </p:nvSpPr>
        <p:spPr bwMode="auto">
          <a:xfrm>
            <a:off x="34925" y="1196819"/>
            <a:ext cx="8946232" cy="2716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342900" marL="342900">
              <a:lnSpc>
                <a:spcPct val="95000"/>
              </a:lnSpc>
              <a:spcBef>
                <a:spcPts val="1800"/>
              </a:spcBef>
            </a:pPr>
            <a:endParaRPr altLang="ja-JP" dirty="0" lang="en-US" sz="2400">
              <a:solidFill>
                <a:srgbClr val="FF0000"/>
              </a:solidFill>
            </a:endParaRPr>
          </a:p>
          <a:p>
            <a:pPr indent="-342900" marL="342900">
              <a:lnSpc>
                <a:spcPct val="95000"/>
              </a:lnSpc>
              <a:spcBef>
                <a:spcPts val="1800"/>
              </a:spcBef>
            </a:pPr>
            <a:r>
              <a:rPr altLang="en-US" dirty="0" lang="ja-JP" sz="2400">
                <a:solidFill>
                  <a:srgbClr val="FF0000"/>
                </a:solidFill>
              </a:rPr>
              <a:t>　</a:t>
            </a:r>
            <a:r>
              <a:rPr altLang="en-US" b="0" dirty="0" lang="ja-JP" sz="2400"/>
              <a:t>○　確認はがき（出願受理通知）</a:t>
            </a:r>
          </a:p>
          <a:p>
            <a:pPr indent="-342900" marL="342900">
              <a:lnSpc>
                <a:spcPct val="95000"/>
              </a:lnSpc>
              <a:spcBef>
                <a:spcPts val="1800"/>
              </a:spcBef>
            </a:pPr>
            <a:r>
              <a:rPr altLang="en-US" b="0" dirty="0" lang="ja-JP" sz="2400"/>
              <a:t>　　　　</a:t>
            </a:r>
            <a:r>
              <a:rPr altLang="ja-JP" b="0" dirty="0" lang="en-US" sz="2400" u="sng"/>
              <a:t>10</a:t>
            </a:r>
            <a:r>
              <a:rPr altLang="en-US" b="0" dirty="0" lang="ja-JP" sz="2400" u="sng"/>
              <a:t>月</a:t>
            </a:r>
            <a:r>
              <a:rPr altLang="ja-JP" b="0" dirty="0" lang="en-US" sz="2400" u="sng"/>
              <a:t>26</a:t>
            </a:r>
            <a:r>
              <a:rPr altLang="en-US" b="0" dirty="0" lang="ja-JP" sz="2400" u="sng"/>
              <a:t>日（水）までに到着するように送付</a:t>
            </a:r>
            <a:endParaRPr altLang="ja-JP" b="0" dirty="0" lang="en-US" strike="sngStrike" sz="2400" u="sng">
              <a:solidFill>
                <a:srgbClr val="00B050"/>
              </a:solidFill>
            </a:endParaRPr>
          </a:p>
          <a:p>
            <a:pPr indent="-342900" marL="342900">
              <a:lnSpc>
                <a:spcPct val="95000"/>
              </a:lnSpc>
              <a:spcBef>
                <a:spcPts val="1800"/>
              </a:spcBef>
            </a:pPr>
            <a:r>
              <a:rPr altLang="en-US" b="0" dirty="0" lang="ja-JP" sz="2400"/>
              <a:t>　　　⇒　受領後は，志願票のコピーと照らし合わせて，出願時の</a:t>
            </a:r>
            <a:br>
              <a:rPr altLang="ja-JP" b="0" dirty="0" lang="en-US" sz="2400"/>
            </a:br>
            <a:r>
              <a:rPr altLang="en-US" b="0" dirty="0" lang="ja-JP" sz="2400"/>
              <a:t>　　 登録内容と確認はがきの表示内容に誤りがないかを必ず確認</a:t>
            </a:r>
            <a:endParaRPr altLang="ja-JP" b="0" dirty="0" lang="en-US" sz="2400"/>
          </a:p>
          <a:p>
            <a:pPr indent="-342900" marL="342900">
              <a:lnSpc>
                <a:spcPct val="95000"/>
              </a:lnSpc>
              <a:spcBef>
                <a:spcPts val="600"/>
              </a:spcBef>
            </a:pPr>
            <a:endParaRPr altLang="ja-JP" b="0" dirty="0" lang="en-US" sz="2400"/>
          </a:p>
          <a:p>
            <a:pPr indent="-255588" marL="342900">
              <a:lnSpc>
                <a:spcPct val="95000"/>
              </a:lnSpc>
              <a:spcBef>
                <a:spcPct val="50000"/>
              </a:spcBef>
            </a:pPr>
            <a:r>
              <a:rPr altLang="en-US" b="0" dirty="0" lang="ja-JP" sz="2400">
                <a:solidFill>
                  <a:srgbClr val="00B0F0"/>
                </a:solidFill>
              </a:rPr>
              <a:t>　</a:t>
            </a:r>
            <a:r>
              <a:rPr altLang="en-US" b="0" dirty="0" lang="ja-JP" sz="2400"/>
              <a:t>　　　　　　　　　　　　　</a:t>
            </a:r>
            <a:endParaRPr altLang="ja-JP" b="0" dirty="0" lang="en-US" sz="2400"/>
          </a:p>
          <a:p>
            <a:pPr indent="-342900" marL="342900">
              <a:lnSpc>
                <a:spcPct val="95000"/>
              </a:lnSpc>
              <a:spcBef>
                <a:spcPct val="50000"/>
              </a:spcBef>
            </a:pPr>
            <a:r>
              <a:rPr altLang="en-US" b="0" dirty="0" lang="ja-JP" sz="2400"/>
              <a:t>　　　　　　</a:t>
            </a:r>
            <a:endParaRPr altLang="ja-JP" b="0" dirty="0" lang="en-US" sz="2400"/>
          </a:p>
          <a:p>
            <a:pPr indent="-342900" marL="342900">
              <a:lnSpc>
                <a:spcPct val="95000"/>
              </a:lnSpc>
              <a:spcBef>
                <a:spcPts val="0"/>
              </a:spcBef>
            </a:pPr>
            <a:r>
              <a:rPr altLang="en-US" b="0" dirty="0" lang="ja-JP" sz="2400"/>
              <a:t>　　</a:t>
            </a:r>
            <a:endParaRPr altLang="ja-JP" dirty="0" lang="en-US" sz="2400"/>
          </a:p>
        </p:txBody>
      </p:sp>
      <p:sp>
        <p:nvSpPr>
          <p:cNvPr id="7" name="スライド番号プレースホルダー 6"/>
          <p:cNvSpPr>
            <a:spLocks noGrp="1"/>
          </p:cNvSpPr>
          <p:nvPr>
            <p:ph idx="12" sz="quarter" type="sldNum"/>
          </p:nvPr>
        </p:nvSpPr>
        <p:spPr/>
        <p:txBody>
          <a:bodyPr/>
          <a:lstStyle/>
          <a:p>
            <a:r>
              <a:rPr altLang="ja-JP" dirty="0" lang="en-US">
                <a:solidFill>
                  <a:prstClr val="black">
                    <a:tint val="75000"/>
                  </a:prstClr>
                </a:solidFill>
              </a:rPr>
              <a:t>3</a:t>
            </a:r>
            <a:endParaRPr altLang="en-US" dirty="0" lang="ja-JP">
              <a:solidFill>
                <a:prstClr val="black">
                  <a:tint val="75000"/>
                </a:prstClr>
              </a:solidFill>
            </a:endParaRPr>
          </a:p>
        </p:txBody>
      </p:sp>
      <p:sp>
        <p:nvSpPr>
          <p:cNvPr id="10" name="テキスト ボックス 9"/>
          <p:cNvSpPr txBox="1"/>
          <p:nvPr/>
        </p:nvSpPr>
        <p:spPr>
          <a:xfrm>
            <a:off x="409219" y="4131045"/>
            <a:ext cx="3268325" cy="461665"/>
          </a:xfrm>
          <a:prstGeom prst="rect">
            <a:avLst/>
          </a:prstGeom>
          <a:noFill/>
        </p:spPr>
        <p:txBody>
          <a:bodyPr rtlCol="0" wrap="square">
            <a:spAutoFit/>
          </a:bodyPr>
          <a:lstStyle/>
          <a:p>
            <a:r>
              <a:rPr altLang="en-US" dirty="0" kumimoji="1" lang="ja-JP" sz="2400"/>
              <a:t>確認はがきの送付先</a:t>
            </a:r>
          </a:p>
        </p:txBody>
      </p:sp>
      <p:grpSp>
        <p:nvGrpSpPr>
          <p:cNvPr id="5" name="グループ化 4"/>
          <p:cNvGrpSpPr/>
          <p:nvPr/>
        </p:nvGrpSpPr>
        <p:grpSpPr>
          <a:xfrm>
            <a:off x="246781" y="4587770"/>
            <a:ext cx="8615971" cy="1332999"/>
            <a:chOff x="246781" y="4587770"/>
            <a:chExt cx="8615971" cy="1332999"/>
          </a:xfrm>
        </p:grpSpPr>
        <p:sp>
          <p:nvSpPr>
            <p:cNvPr id="4" name="Rectangle 5"/>
            <p:cNvSpPr>
              <a:spLocks noChangeArrowheads="1"/>
            </p:cNvSpPr>
            <p:nvPr/>
          </p:nvSpPr>
          <p:spPr bwMode="auto">
            <a:xfrm>
              <a:off x="409219" y="4587770"/>
              <a:ext cx="8395412" cy="1332999"/>
            </a:xfrm>
            <a:prstGeom prst="rect">
              <a:avLst/>
            </a:prstGeom>
            <a:noFill/>
            <a:ln algn="ctr" cmpd="sng" w="28575">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wrap="none"/>
            <a:lstStyle/>
            <a:p>
              <a:endParaRPr altLang="en-US" dirty="0" lang="ja-JP"/>
            </a:p>
          </p:txBody>
        </p:sp>
        <p:sp>
          <p:nvSpPr>
            <p:cNvPr id="9" name="正方形/長方形 8"/>
            <p:cNvSpPr/>
            <p:nvPr/>
          </p:nvSpPr>
          <p:spPr>
            <a:xfrm>
              <a:off x="246781" y="4810195"/>
              <a:ext cx="8615971" cy="1000274"/>
            </a:xfrm>
            <a:prstGeom prst="rect">
              <a:avLst/>
            </a:prstGeom>
          </p:spPr>
          <p:txBody>
            <a:bodyPr wrap="square">
              <a:spAutoFit/>
            </a:bodyPr>
            <a:lstStyle/>
            <a:p>
              <a:pPr indent="-342900" marL="342900">
                <a:lnSpc>
                  <a:spcPct val="95000"/>
                </a:lnSpc>
                <a:spcBef>
                  <a:spcPts val="0"/>
                </a:spcBef>
              </a:pPr>
              <a:r>
                <a:rPr altLang="en-US" b="0" dirty="0" lang="ja-JP" sz="2000">
                  <a:latin charset="-128" panose="020B0600070205080204" pitchFamily="50" typeface="ＭＳ Ｐゴシック"/>
                </a:rPr>
                <a:t>　　・　高等学校卒業見込みの者：在学している学校に送付</a:t>
              </a:r>
              <a:endParaRPr altLang="ja-JP" b="0" dirty="0" lang="en-US" sz="2000">
                <a:latin charset="-128" panose="020B0600070205080204" pitchFamily="50" typeface="ＭＳ Ｐゴシック"/>
              </a:endParaRPr>
            </a:p>
            <a:p>
              <a:pPr indent="-342900" marL="342900">
                <a:lnSpc>
                  <a:spcPct val="200000"/>
                </a:lnSpc>
                <a:spcBef>
                  <a:spcPts val="0"/>
                </a:spcBef>
              </a:pPr>
              <a:r>
                <a:rPr altLang="en-US" b="0" dirty="0" lang="ja-JP" sz="2000">
                  <a:latin charset="-128" panose="020B0600070205080204" pitchFamily="50" typeface="ＭＳ Ｐゴシック"/>
                </a:rPr>
                <a:t>　　・　高等学校の通信制課程を卒業見込みの者：志願者本人に直接送付</a:t>
              </a:r>
              <a:endParaRPr altLang="ja-JP" b="0" dirty="0" lang="en-US" strike="sngStrike" sz="2000">
                <a:solidFill>
                  <a:srgbClr val="00B0F0"/>
                </a:solidFill>
                <a:latin charset="-128" panose="020B0600070205080204" pitchFamily="50" typeface="ＭＳ Ｐゴシック"/>
              </a:endParaRPr>
            </a:p>
          </p:txBody>
        </p:sp>
      </p:grpSp>
      <p:sp>
        <p:nvSpPr>
          <p:cNvPr id="11" name="Rectangle 5"/>
          <p:cNvSpPr>
            <a:spLocks noChangeArrowheads="1"/>
          </p:cNvSpPr>
          <p:nvPr/>
        </p:nvSpPr>
        <p:spPr bwMode="auto">
          <a:xfrm>
            <a:off x="374862" y="908720"/>
            <a:ext cx="8123387" cy="576063"/>
          </a:xfrm>
          <a:prstGeom prst="roundRect">
            <a:avLst>
              <a:gd fmla="val 24537" name="adj"/>
            </a:avLst>
          </a:prstGeom>
          <a:solidFill>
            <a:srgbClr val="FFC000"/>
          </a:solidFill>
          <a:ln w="28575">
            <a:solidFill>
              <a:srgbClr val="FF6600"/>
            </a:solidFill>
          </a:ln>
          <a:extLst/>
        </p:spPr>
        <p:txBody>
          <a:bodyPr anchor="b"/>
          <a:lstStyle/>
          <a:p>
            <a:pPr>
              <a:spcBef>
                <a:spcPct val="0"/>
              </a:spcBef>
            </a:pPr>
            <a:r>
              <a:rPr altLang="en-US" dirty="0" lang="ja-JP" sz="2400">
                <a:latin typeface="+mn-ea"/>
                <a:ea typeface="+mn-ea"/>
              </a:rPr>
              <a:t>確認はがき（出願受理通知）～登録内容の確認</a:t>
            </a:r>
          </a:p>
        </p:txBody>
      </p:sp>
      <p:sp>
        <p:nvSpPr>
          <p:cNvPr id="12" name="テキスト ボックス 11"/>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wrap="square">
            <a:spAutoFit/>
          </a:bodyPr>
          <a:lstStyle/>
          <a:p>
            <a:pPr algn="ctr"/>
            <a:r>
              <a:rPr altLang="en-US" dirty="0" lang="ja-JP" sz="3200">
                <a:latin charset="-128" pitchFamily="50" typeface="ＤＦＧ極太丸ゴシック体"/>
                <a:ea charset="-128" pitchFamily="50" typeface="ＤＦＧ極太丸ゴシック体"/>
              </a:rPr>
              <a:t>Ｃ</a:t>
            </a:r>
            <a:endParaRPr altLang="en-US" dirty="0" kumimoji="1" lang="ja-JP" sz="3200">
              <a:latin charset="-128" pitchFamily="50" typeface="ＤＦＧ極太丸ゴシック体"/>
              <a:ea charset="-128" pitchFamily="50" typeface="ＤＦＧ極太丸ゴシック体"/>
            </a:endParaRPr>
          </a:p>
        </p:txBody>
      </p:sp>
      <p:sp>
        <p:nvSpPr>
          <p:cNvPr id="13" name="Rectangle 15"/>
          <p:cNvSpPr>
            <a:spLocks noChangeArrowheads="1"/>
          </p:cNvSpPr>
          <p:nvPr/>
        </p:nvSpPr>
        <p:spPr bwMode="auto">
          <a:xfrm>
            <a:off x="1187624" y="101337"/>
            <a:ext cx="2285255"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28575">
                <a:solidFill>
                  <a:srgbClr val="000000"/>
                </a:solidFill>
                <a:miter lim="800000"/>
                <a:headEnd/>
                <a:tailEnd/>
              </a14:hiddenLine>
            </a:ext>
          </a:extLst>
        </p:spPr>
        <p:txBody>
          <a:bodyPr anchor="ctr" wrap="none"/>
          <a:lstStyle/>
          <a:p>
            <a:pPr indent="-342900" marL="342900"/>
            <a:r>
              <a:rPr altLang="en-US" b="0" dirty="0" lang="ja-JP">
                <a:latin charset="-128" pitchFamily="50" typeface="ＤＦＧ平成ゴシック体W9"/>
                <a:ea charset="-128" pitchFamily="50" typeface="ＤＦＧ平成ゴシック体W9"/>
              </a:rPr>
              <a:t>出願後</a:t>
            </a:r>
            <a:r>
              <a:rPr altLang="en-US" dirty="0" lang="ja-JP">
                <a:latin charset="-128" pitchFamily="50" typeface="ＤＦＧ極太丸ゴシック体"/>
                <a:ea charset="-128" pitchFamily="50" typeface="ＤＦＧ極太丸ゴシック体"/>
              </a:rPr>
              <a:t>　</a:t>
            </a:r>
            <a:r>
              <a:rPr altLang="ja-JP" dirty="0" lang="en-US" sz="2600"/>
              <a:t>【P27】</a:t>
            </a:r>
            <a:endParaRPr altLang="en-US" dirty="0" lang="ja-JP" sz="2600">
              <a:solidFill>
                <a:srgbClr val="0033CC"/>
              </a:solidFill>
            </a:endParaRPr>
          </a:p>
        </p:txBody>
      </p:sp>
    </p:spTree>
    <p:extLst>
      <p:ext uri="{BB962C8B-B14F-4D97-AF65-F5344CB8AC3E}">
        <p14:creationId xmlns:p14="http://schemas.microsoft.com/office/powerpoint/2010/main" val="2530174023"/>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DC2A3CEF-3A87-4D72-A42E-A958DB601340}"/>
              </a:ext>
            </a:extLst>
          </p:cNvPr>
          <p:cNvSpPr/>
          <p:nvPr/>
        </p:nvSpPr>
        <p:spPr>
          <a:xfrm>
            <a:off x="3922764" y="1392946"/>
            <a:ext cx="3645857" cy="46063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ja-JP"/>
          </a:p>
        </p:txBody>
      </p:sp>
      <p:sp>
        <p:nvSpPr>
          <p:cNvPr id="3" name="Rectangle 33"/>
          <p:cNvSpPr>
            <a:spLocks noChangeArrowheads="1"/>
          </p:cNvSpPr>
          <p:nvPr/>
        </p:nvSpPr>
        <p:spPr bwMode="auto">
          <a:xfrm>
            <a:off x="35496" y="1469243"/>
            <a:ext cx="3840015" cy="807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28575">
                <a:solidFill>
                  <a:srgbClr val="000000"/>
                </a:solidFill>
                <a:miter lim="800000"/>
                <a:headEnd/>
                <a:tailEnd/>
              </a14:hiddenLine>
            </a:ext>
          </a:extLst>
        </p:spPr>
        <p:txBody>
          <a:bodyPr anchor="ctr" wrap="none"/>
          <a:lstStyle/>
          <a:p>
            <a:pPr indent="-342900" marL="342900"/>
            <a:r>
              <a:rPr altLang="en-US" b="0" dirty="0" lang="ja-JP" sz="2400">
                <a:solidFill>
                  <a:srgbClr val="FF0000"/>
                </a:solidFill>
              </a:rPr>
              <a:t>●</a:t>
            </a:r>
            <a:r>
              <a:rPr altLang="en-US" b="0" dirty="0" lang="ja-JP" sz="2400" u="sng">
                <a:solidFill>
                  <a:srgbClr val="FF0000"/>
                </a:solidFill>
              </a:rPr>
              <a:t>必ず登録内容を全て確認</a:t>
            </a:r>
            <a:endParaRPr altLang="ja-JP" b="0" dirty="0" lang="en-US" sz="2400" u="sng">
              <a:solidFill>
                <a:srgbClr val="FF0000"/>
              </a:solidFill>
            </a:endParaRPr>
          </a:p>
        </p:txBody>
      </p:sp>
      <p:sp>
        <p:nvSpPr>
          <p:cNvPr id="5" name="Rectangle 15"/>
          <p:cNvSpPr>
            <a:spLocks noChangeArrowheads="1"/>
          </p:cNvSpPr>
          <p:nvPr/>
        </p:nvSpPr>
        <p:spPr bwMode="auto">
          <a:xfrm>
            <a:off x="1187624" y="101337"/>
            <a:ext cx="2285255"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28575">
                <a:solidFill>
                  <a:srgbClr val="000000"/>
                </a:solidFill>
                <a:miter lim="800000"/>
                <a:headEnd/>
                <a:tailEnd/>
              </a14:hiddenLine>
            </a:ext>
          </a:extLst>
        </p:spPr>
        <p:txBody>
          <a:bodyPr anchor="ctr" wrap="none"/>
          <a:lstStyle/>
          <a:p>
            <a:pPr indent="-342900" marL="342900"/>
            <a:r>
              <a:rPr altLang="en-US" b="0" dirty="0" lang="ja-JP">
                <a:latin charset="-128" pitchFamily="50" typeface="ＤＦＧ平成ゴシック体W9"/>
                <a:ea charset="-128" pitchFamily="50" typeface="ＤＦＧ平成ゴシック体W9"/>
              </a:rPr>
              <a:t>出願後</a:t>
            </a:r>
            <a:r>
              <a:rPr altLang="en-US" dirty="0" lang="ja-JP">
                <a:latin charset="-128" pitchFamily="50" typeface="ＤＦＧ極太丸ゴシック体"/>
                <a:ea charset="-128" pitchFamily="50" typeface="ＤＦＧ極太丸ゴシック体"/>
              </a:rPr>
              <a:t>　</a:t>
            </a:r>
            <a:r>
              <a:rPr altLang="ja-JP" dirty="0" lang="en-US" sz="2600"/>
              <a:t>【P28】</a:t>
            </a:r>
            <a:endParaRPr altLang="en-US" dirty="0" lang="ja-JP" sz="2600">
              <a:solidFill>
                <a:srgbClr val="0033CC"/>
              </a:solidFill>
            </a:endParaRPr>
          </a:p>
        </p:txBody>
      </p:sp>
      <p:sp>
        <p:nvSpPr>
          <p:cNvPr id="6" name="Rectangle 37"/>
          <p:cNvSpPr>
            <a:spLocks noChangeArrowheads="1"/>
          </p:cNvSpPr>
          <p:nvPr/>
        </p:nvSpPr>
        <p:spPr bwMode="auto">
          <a:xfrm>
            <a:off x="7761055" y="2339505"/>
            <a:ext cx="1132389"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28575">
                <a:solidFill>
                  <a:srgbClr val="000000"/>
                </a:solidFill>
                <a:miter lim="800000"/>
                <a:headEnd/>
                <a:tailEnd/>
              </a14:hiddenLine>
            </a:ext>
          </a:extLst>
        </p:spPr>
        <p:txBody>
          <a:bodyPr anchor="ctr" wrap="none"/>
          <a:lstStyle/>
          <a:p>
            <a:pPr algn="ctr" indent="-342900" marL="342900"/>
            <a:r>
              <a:rPr altLang="en-US" b="0" dirty="0" lang="ja-JP" sz="2000" u="sng">
                <a:solidFill>
                  <a:srgbClr val="003CFA"/>
                </a:solidFill>
              </a:rPr>
              <a:t>住所等</a:t>
            </a:r>
            <a:endParaRPr altLang="en-US" b="0" dirty="0" lang="ja-JP" sz="2000">
              <a:solidFill>
                <a:srgbClr val="003CFA"/>
              </a:solidFill>
            </a:endParaRPr>
          </a:p>
        </p:txBody>
      </p:sp>
      <p:sp>
        <p:nvSpPr>
          <p:cNvPr id="7" name="AutoShape 6"/>
          <p:cNvSpPr>
            <a:spLocks noChangeArrowheads="1"/>
          </p:cNvSpPr>
          <p:nvPr/>
        </p:nvSpPr>
        <p:spPr bwMode="auto">
          <a:xfrm>
            <a:off x="35496" y="2483774"/>
            <a:ext cx="3437383" cy="1801935"/>
          </a:xfrm>
          <a:prstGeom prst="roundRect">
            <a:avLst>
              <a:gd fmla="val 0" name="adj"/>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38100">
                <a:solidFill>
                  <a:srgbClr val="000000"/>
                </a:solidFill>
                <a:round/>
                <a:headEnd/>
                <a:tailEnd/>
              </a14:hiddenLine>
            </a:ext>
          </a:extLst>
        </p:spPr>
        <p:txBody>
          <a:bodyPr bIns="47256" lIns="94512" rIns="94512" tIns="47256"/>
          <a:lstStyle/>
          <a:p>
            <a:pPr>
              <a:spcBef>
                <a:spcPts val="620"/>
              </a:spcBef>
            </a:pPr>
            <a:r>
              <a:rPr altLang="en-US" b="0" dirty="0" lang="ja-JP" sz="2400">
                <a:solidFill>
                  <a:srgbClr val="FF0000"/>
                </a:solidFill>
              </a:rPr>
              <a:t>●</a:t>
            </a:r>
            <a:r>
              <a:rPr altLang="en-US" b="0" dirty="0" lang="ja-JP" sz="2400" u="sng">
                <a:solidFill>
                  <a:srgbClr val="FF0000"/>
                </a:solidFill>
                <a:latin typeface="+mn-ea"/>
                <a:ea typeface="+mn-ea"/>
              </a:rPr>
              <a:t>表示に誤りがある場合</a:t>
            </a:r>
            <a:br>
              <a:rPr altLang="ja-JP" b="0" dirty="0" lang="en-US" sz="2400" u="sng">
                <a:solidFill>
                  <a:srgbClr val="FF0000"/>
                </a:solidFill>
                <a:latin typeface="+mn-ea"/>
                <a:ea typeface="+mn-ea"/>
              </a:rPr>
            </a:br>
            <a:r>
              <a:rPr altLang="en-US" b="0" dirty="0" lang="ja-JP" sz="2400">
                <a:solidFill>
                  <a:srgbClr val="FF0000"/>
                </a:solidFill>
                <a:latin typeface="+mn-ea"/>
                <a:ea typeface="+mn-ea"/>
              </a:rPr>
              <a:t>　</a:t>
            </a:r>
            <a:r>
              <a:rPr altLang="en-US" b="0" dirty="0" lang="ja-JP" sz="2400" u="sng">
                <a:solidFill>
                  <a:srgbClr val="FF0000"/>
                </a:solidFill>
                <a:latin typeface="+mn-ea"/>
                <a:ea typeface="+mn-ea"/>
              </a:rPr>
              <a:t>や受験教科等を</a:t>
            </a:r>
            <a:r>
              <a:rPr altLang="en-US" b="0" dirty="0" err="1" lang="ja-JP" sz="2400" u="sng">
                <a:solidFill>
                  <a:srgbClr val="FF0000"/>
                </a:solidFill>
                <a:latin typeface="+mn-ea"/>
                <a:ea typeface="+mn-ea"/>
              </a:rPr>
              <a:t>やむを</a:t>
            </a:r>
            <a:r>
              <a:rPr altLang="en-US" b="0" dirty="0" lang="ja-JP" sz="2400" u="sng">
                <a:solidFill>
                  <a:srgbClr val="FF0000"/>
                </a:solidFill>
                <a:latin typeface="+mn-ea"/>
                <a:ea typeface="+mn-ea"/>
              </a:rPr>
              <a:t>　</a:t>
            </a:r>
            <a:br>
              <a:rPr altLang="ja-JP" b="0" dirty="0" lang="en-US" sz="2400" u="sng">
                <a:solidFill>
                  <a:srgbClr val="FF0000"/>
                </a:solidFill>
                <a:latin typeface="+mn-ea"/>
                <a:ea typeface="+mn-ea"/>
              </a:rPr>
            </a:br>
            <a:r>
              <a:rPr altLang="en-US" b="0" dirty="0" lang="ja-JP" sz="2400">
                <a:solidFill>
                  <a:srgbClr val="FF0000"/>
                </a:solidFill>
                <a:latin typeface="+mn-ea"/>
                <a:ea typeface="+mn-ea"/>
              </a:rPr>
              <a:t>　</a:t>
            </a:r>
            <a:r>
              <a:rPr altLang="en-US" b="0" dirty="0" lang="ja-JP" sz="2400" u="sng">
                <a:solidFill>
                  <a:srgbClr val="FF0000"/>
                </a:solidFill>
                <a:latin typeface="+mn-ea"/>
                <a:ea typeface="+mn-ea"/>
              </a:rPr>
              <a:t>得ず訂正する場合は，</a:t>
            </a:r>
            <a:br>
              <a:rPr altLang="ja-JP" b="0" dirty="0" lang="en-US" sz="2400" u="sng">
                <a:solidFill>
                  <a:srgbClr val="FF0000"/>
                </a:solidFill>
                <a:latin typeface="+mn-ea"/>
                <a:ea typeface="+mn-ea"/>
              </a:rPr>
            </a:br>
            <a:r>
              <a:rPr altLang="en-US" b="0" dirty="0" lang="ja-JP" sz="2400">
                <a:solidFill>
                  <a:srgbClr val="FF0000"/>
                </a:solidFill>
                <a:latin typeface="+mn-ea"/>
                <a:ea typeface="+mn-ea"/>
              </a:rPr>
              <a:t>　</a:t>
            </a:r>
            <a:r>
              <a:rPr altLang="en-US" b="0" dirty="0" lang="ja-JP" sz="2400" u="sng">
                <a:solidFill>
                  <a:srgbClr val="FF0000"/>
                </a:solidFill>
                <a:latin typeface="+mn-ea"/>
                <a:ea typeface="+mn-ea"/>
              </a:rPr>
              <a:t>各訂正届を提出</a:t>
            </a:r>
            <a:endParaRPr altLang="ja-JP" b="0" dirty="0" lang="en-US" sz="2400" u="sng">
              <a:solidFill>
                <a:srgbClr val="FF0000"/>
              </a:solidFill>
              <a:latin typeface="+mn-ea"/>
              <a:ea typeface="+mn-ea"/>
            </a:endParaRPr>
          </a:p>
        </p:txBody>
      </p:sp>
      <p:sp>
        <p:nvSpPr>
          <p:cNvPr id="8" name="テキスト ボックス 7"/>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wrap="square">
            <a:spAutoFit/>
          </a:bodyPr>
          <a:lstStyle/>
          <a:p>
            <a:pPr algn="ctr"/>
            <a:r>
              <a:rPr altLang="en-US" dirty="0" lang="ja-JP" sz="3200">
                <a:latin charset="-128" pitchFamily="50" typeface="ＤＦＧ極太丸ゴシック体"/>
                <a:ea charset="-128" pitchFamily="50" typeface="ＤＦＧ極太丸ゴシック体"/>
              </a:rPr>
              <a:t>Ｃ</a:t>
            </a:r>
            <a:endParaRPr altLang="en-US" dirty="0" kumimoji="1" lang="ja-JP" sz="3200">
              <a:latin charset="-128" pitchFamily="50" typeface="ＤＦＧ極太丸ゴシック体"/>
              <a:ea charset="-128" pitchFamily="50" typeface="ＤＦＧ極太丸ゴシック体"/>
            </a:endParaRPr>
          </a:p>
        </p:txBody>
      </p:sp>
      <p:sp>
        <p:nvSpPr>
          <p:cNvPr id="10" name="Rectangle 5"/>
          <p:cNvSpPr>
            <a:spLocks noChangeArrowheads="1"/>
          </p:cNvSpPr>
          <p:nvPr/>
        </p:nvSpPr>
        <p:spPr bwMode="auto">
          <a:xfrm>
            <a:off x="3923928" y="1397407"/>
            <a:ext cx="3644694" cy="2179360"/>
          </a:xfrm>
          <a:prstGeom prst="rect">
            <a:avLst/>
          </a:prstGeom>
          <a:noFill/>
          <a:ln algn="ctr" w="50800">
            <a:solidFill>
              <a:srgbClr val="0033CC"/>
            </a:solidFill>
            <a:miter lim="800000"/>
            <a:headEnd/>
            <a:tailEnd/>
          </a:ln>
          <a:extLst>
            <a:ext uri="{909E8E84-426E-40DD-AFC4-6F175D3DCCD1}">
              <a14:hiddenFill xmlns:a14="http://schemas.microsoft.com/office/drawing/2010/main">
                <a:solidFill>
                  <a:srgbClr val="FFFFFF"/>
                </a:solidFill>
              </a14:hiddenFill>
            </a:ext>
          </a:extLst>
        </p:spPr>
        <p:txBody>
          <a:bodyPr anchor="ctr" wrap="none"/>
          <a:lstStyle/>
          <a:p>
            <a:endParaRPr altLang="en-US" lang="ja-JP"/>
          </a:p>
        </p:txBody>
      </p:sp>
      <p:sp>
        <p:nvSpPr>
          <p:cNvPr id="11" name="Rectangle 5"/>
          <p:cNvSpPr>
            <a:spLocks noChangeArrowheads="1"/>
          </p:cNvSpPr>
          <p:nvPr/>
        </p:nvSpPr>
        <p:spPr bwMode="auto">
          <a:xfrm>
            <a:off x="3923928" y="4026075"/>
            <a:ext cx="3644694" cy="1973172"/>
          </a:xfrm>
          <a:prstGeom prst="rect">
            <a:avLst/>
          </a:prstGeom>
          <a:noFill/>
          <a:ln algn="ctr" w="508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nchor="ctr" wrap="none"/>
          <a:lstStyle/>
          <a:p>
            <a:endParaRPr altLang="en-US" lang="ja-JP">
              <a:solidFill>
                <a:srgbClr val="00B050"/>
              </a:solidFill>
            </a:endParaRPr>
          </a:p>
        </p:txBody>
      </p:sp>
      <p:sp>
        <p:nvSpPr>
          <p:cNvPr id="14" name="スライド番号プレースホルダー 13"/>
          <p:cNvSpPr>
            <a:spLocks noGrp="1"/>
          </p:cNvSpPr>
          <p:nvPr>
            <p:ph idx="12" sz="quarter" type="sldNum"/>
          </p:nvPr>
        </p:nvSpPr>
        <p:spPr/>
        <p:txBody>
          <a:bodyPr/>
          <a:lstStyle/>
          <a:p>
            <a:r>
              <a:rPr altLang="ja-JP" dirty="0" lang="en-US">
                <a:solidFill>
                  <a:prstClr val="black">
                    <a:tint val="75000"/>
                  </a:prstClr>
                </a:solidFill>
              </a:rPr>
              <a:t>4</a:t>
            </a:r>
            <a:endParaRPr altLang="en-US" dirty="0" lang="ja-JP">
              <a:solidFill>
                <a:prstClr val="black">
                  <a:tint val="75000"/>
                </a:prstClr>
              </a:solidFill>
            </a:endParaRPr>
          </a:p>
        </p:txBody>
      </p:sp>
      <p:sp>
        <p:nvSpPr>
          <p:cNvPr id="18" name="Rectangle 37"/>
          <p:cNvSpPr>
            <a:spLocks noChangeArrowheads="1"/>
          </p:cNvSpPr>
          <p:nvPr/>
        </p:nvSpPr>
        <p:spPr bwMode="auto">
          <a:xfrm>
            <a:off x="7524328" y="4509653"/>
            <a:ext cx="1610809"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28575">
                <a:solidFill>
                  <a:srgbClr val="000000"/>
                </a:solidFill>
                <a:miter lim="800000"/>
                <a:headEnd/>
                <a:tailEnd/>
              </a14:hiddenLine>
            </a:ext>
          </a:extLst>
        </p:spPr>
        <p:txBody>
          <a:bodyPr anchor="ctr" wrap="none"/>
          <a:lstStyle/>
          <a:p>
            <a:pPr algn="ctr" indent="-342900" marL="342900"/>
            <a:r>
              <a:rPr altLang="en-US" b="0" dirty="0" lang="ja-JP" sz="2000" u="sng">
                <a:solidFill>
                  <a:srgbClr val="00B050"/>
                </a:solidFill>
              </a:rPr>
              <a:t>登録教科等</a:t>
            </a:r>
            <a:endParaRPr altLang="en-US" b="0" dirty="0" lang="ja-JP" sz="2000">
              <a:solidFill>
                <a:srgbClr val="00B050"/>
              </a:solidFill>
            </a:endParaRPr>
          </a:p>
        </p:txBody>
      </p:sp>
      <p:sp>
        <p:nvSpPr>
          <p:cNvPr id="2" name="正方形/長方形 1">
            <a:extLst>
              <a:ext uri="{FF2B5EF4-FFF2-40B4-BE49-F238E27FC236}">
                <a16:creationId xmlns:a16="http://schemas.microsoft.com/office/drawing/2014/main" id="{CA680AC6-4085-43E7-B781-26371E9D60F2}"/>
              </a:ext>
            </a:extLst>
          </p:cNvPr>
          <p:cNvSpPr/>
          <p:nvPr/>
        </p:nvSpPr>
        <p:spPr>
          <a:xfrm>
            <a:off x="107504" y="836712"/>
            <a:ext cx="7704856" cy="501676"/>
          </a:xfrm>
          <a:prstGeom prst="rect">
            <a:avLst/>
          </a:prstGeom>
        </p:spPr>
        <p:txBody>
          <a:bodyPr wrap="square">
            <a:spAutoFit/>
          </a:bodyPr>
          <a:lstStyle/>
          <a:p>
            <a:pPr indent="-342900" marL="342900">
              <a:lnSpc>
                <a:spcPct val="95000"/>
              </a:lnSpc>
              <a:spcBef>
                <a:spcPts val="1800"/>
              </a:spcBef>
            </a:pPr>
            <a:r>
              <a:rPr altLang="en-US" dirty="0" lang="ja-JP">
                <a:solidFill>
                  <a:srgbClr val="FF0000"/>
                </a:solidFill>
              </a:rPr>
              <a:t>　</a:t>
            </a:r>
            <a:r>
              <a:rPr altLang="en-US" b="0" dirty="0" lang="ja-JP"/>
              <a:t>○　確認はがき（出願受理通知）</a:t>
            </a:r>
          </a:p>
        </p:txBody>
      </p:sp>
      <p:pic>
        <p:nvPicPr>
          <p:cNvPr id="31" name="図 30">
            <a:extLst>
              <a:ext uri="{FF2B5EF4-FFF2-40B4-BE49-F238E27FC236}">
                <a16:creationId xmlns:a16="http://schemas.microsoft.com/office/drawing/2014/main" id="{5561308E-56CA-41FB-BC40-5B6E822459FB}"/>
              </a:ext>
            </a:extLst>
          </p:cNvPr>
          <p:cNvPicPr>
            <a:picLocks noChangeAspect="1"/>
          </p:cNvPicPr>
          <p:nvPr/>
        </p:nvPicPr>
        <p:blipFill>
          <a:blip r:embed="rId3"/>
          <a:stretch>
            <a:fillRect/>
          </a:stretch>
        </p:blipFill>
        <p:spPr>
          <a:xfrm>
            <a:off x="3707296" y="1268329"/>
            <a:ext cx="4094882" cy="4921548"/>
          </a:xfrm>
          <a:prstGeom prst="rect">
            <a:avLst/>
          </a:prstGeom>
        </p:spPr>
      </p:pic>
    </p:spTree>
    <p:extLst>
      <p:ext uri="{BB962C8B-B14F-4D97-AF65-F5344CB8AC3E}">
        <p14:creationId xmlns:p14="http://schemas.microsoft.com/office/powerpoint/2010/main" val="464448516"/>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 name="正方形/長方形 4"/>
          <p:cNvSpPr/>
          <p:nvPr/>
        </p:nvSpPr>
        <p:spPr>
          <a:xfrm>
            <a:off x="4789678" y="1425177"/>
            <a:ext cx="4044709" cy="1639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ja-JP"/>
          </a:p>
        </p:txBody>
      </p:sp>
      <p:sp>
        <p:nvSpPr>
          <p:cNvPr id="3" name="正方形/長方形 2"/>
          <p:cNvSpPr/>
          <p:nvPr/>
        </p:nvSpPr>
        <p:spPr>
          <a:xfrm>
            <a:off x="6381373" y="3037302"/>
            <a:ext cx="2592289" cy="31683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2" lIns="91422" rIns="91422" rtlCol="0" tIns="45712"/>
          <a:lstStyle/>
          <a:p>
            <a:pPr algn="ctr"/>
            <a:endParaRPr altLang="en-US" kumimoji="1" lang="ja-JP"/>
          </a:p>
        </p:txBody>
      </p:sp>
      <p:sp>
        <p:nvSpPr>
          <p:cNvPr id="4" name="AutoShape 6"/>
          <p:cNvSpPr>
            <a:spLocks noChangeArrowheads="1"/>
          </p:cNvSpPr>
          <p:nvPr/>
        </p:nvSpPr>
        <p:spPr bwMode="auto">
          <a:xfrm>
            <a:off x="256090" y="1923470"/>
            <a:ext cx="3739845" cy="1113832"/>
          </a:xfrm>
          <a:prstGeom prst="roundRect">
            <a:avLst>
              <a:gd fmla="val 0" name="adj"/>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38100">
                <a:solidFill>
                  <a:srgbClr val="000000"/>
                </a:solidFill>
                <a:round/>
                <a:headEnd/>
                <a:tailEnd/>
              </a14:hiddenLine>
            </a:ext>
          </a:extLst>
        </p:spPr>
        <p:txBody>
          <a:bodyPr bIns="47251" lIns="94503" rIns="94503" tIns="47251"/>
          <a:lstStyle/>
          <a:p>
            <a:pPr indent="85725">
              <a:spcBef>
                <a:spcPts val="620"/>
              </a:spcBef>
            </a:pPr>
            <a:r>
              <a:rPr altLang="en-US" b="0" dirty="0" lang="ja-JP" sz="2000">
                <a:latin charset="-128" pitchFamily="50" typeface="ＤＦＧ平成丸ゴシック体W4"/>
                <a:ea charset="-128" pitchFamily="50" typeface="ＤＦＧ平成丸ゴシック体W4"/>
              </a:rPr>
              <a:t>　</a:t>
            </a:r>
            <a:r>
              <a:rPr altLang="en-US" b="0" dirty="0" lang="ja-JP" sz="2000" u="sng">
                <a:latin typeface="+mn-ea"/>
                <a:ea typeface="+mn-ea"/>
              </a:rPr>
              <a:t>検定料と登録教科数に相違がある場合は，確認はがきに下表のア又はイが表示されます。</a:t>
            </a:r>
            <a:endParaRPr altLang="ja-JP" b="0" dirty="0" lang="en-US" sz="2000" u="sng">
              <a:latin typeface="+mn-ea"/>
              <a:ea typeface="+mn-ea"/>
            </a:endParaRPr>
          </a:p>
        </p:txBody>
      </p:sp>
      <p:cxnSp>
        <p:nvCxnSpPr>
          <p:cNvPr id="6" name="直線矢印コネクタ 5"/>
          <p:cNvCxnSpPr/>
          <p:nvPr/>
        </p:nvCxnSpPr>
        <p:spPr bwMode="auto">
          <a:xfrm>
            <a:off x="3817875" y="2637313"/>
            <a:ext cx="996973" cy="0"/>
          </a:xfrm>
          <a:prstGeom prst="straightConnector1">
            <a:avLst/>
          </a:prstGeom>
          <a:solidFill>
            <a:srgbClr val="333399"/>
          </a:solidFill>
          <a:ln algn="ctr" cap="flat" cmpd="sng" w="50800">
            <a:solidFill>
              <a:srgbClr val="0033CC"/>
            </a:solidFill>
            <a:prstDash val="solid"/>
            <a:round/>
            <a:headEnd len="med" type="none" w="med"/>
            <a:tailEnd type="triangle"/>
          </a:ln>
          <a:effectLst/>
          <a:extLst>
            <a:ext uri="{AF507438-7753-43E0-B8FC-AC1667EBCBE1}">
              <a14:hiddenEffects xmlns:a14="http://schemas.microsoft.com/office/drawing/2010/main">
                <a:effectLst>
                  <a:outerShdw algn="ctr" dir="2700000" dist="53882" rotWithShape="0">
                    <a:schemeClr val="bg2">
                      <a:alpha val="50000"/>
                    </a:schemeClr>
                  </a:outerShdw>
                </a:effectLst>
              </a14:hiddenEffects>
            </a:ext>
          </a:extLst>
        </p:spPr>
      </p:cxnSp>
      <p:sp>
        <p:nvSpPr>
          <p:cNvPr id="7" name="Rectangle 15"/>
          <p:cNvSpPr>
            <a:spLocks noChangeArrowheads="1"/>
          </p:cNvSpPr>
          <p:nvPr/>
        </p:nvSpPr>
        <p:spPr bwMode="auto">
          <a:xfrm>
            <a:off x="1187624" y="101337"/>
            <a:ext cx="2285255"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28575">
                <a:solidFill>
                  <a:srgbClr val="000000"/>
                </a:solidFill>
                <a:miter lim="800000"/>
                <a:headEnd/>
                <a:tailEnd/>
              </a14:hiddenLine>
            </a:ext>
          </a:extLst>
        </p:spPr>
        <p:txBody>
          <a:bodyPr anchor="ctr" wrap="none"/>
          <a:lstStyle/>
          <a:p>
            <a:pPr indent="-342900" marL="342900"/>
            <a:r>
              <a:rPr altLang="en-US" b="0" dirty="0" lang="ja-JP">
                <a:latin charset="-128" pitchFamily="50" typeface="ＤＦＧ平成ゴシック体W9"/>
                <a:ea charset="-128" pitchFamily="50" typeface="ＤＦＧ平成ゴシック体W9"/>
              </a:rPr>
              <a:t>出願後</a:t>
            </a:r>
            <a:r>
              <a:rPr altLang="en-US" dirty="0" lang="ja-JP">
                <a:latin charset="-128" pitchFamily="50" typeface="ＤＦＧ極太丸ゴシック体"/>
                <a:ea charset="-128" pitchFamily="50" typeface="ＤＦＧ極太丸ゴシック体"/>
              </a:rPr>
              <a:t>　</a:t>
            </a:r>
            <a:r>
              <a:rPr altLang="ja-JP" dirty="0" lang="en-US" sz="2600"/>
              <a:t>【P29】</a:t>
            </a:r>
            <a:endParaRPr altLang="en-US" dirty="0" lang="ja-JP" sz="2600">
              <a:solidFill>
                <a:srgbClr val="0033CC"/>
              </a:solidFill>
            </a:endParaRPr>
          </a:p>
        </p:txBody>
      </p:sp>
      <p:sp>
        <p:nvSpPr>
          <p:cNvPr id="8" name="テキスト ボックス 7"/>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wrap="square">
            <a:spAutoFit/>
          </a:bodyPr>
          <a:lstStyle/>
          <a:p>
            <a:pPr algn="ctr"/>
            <a:r>
              <a:rPr altLang="en-US" dirty="0" lang="ja-JP" sz="3200">
                <a:latin charset="-128" pitchFamily="50" typeface="ＤＦＧ極太丸ゴシック体"/>
                <a:ea charset="-128" pitchFamily="50" typeface="ＤＦＧ極太丸ゴシック体"/>
              </a:rPr>
              <a:t>Ｃ</a:t>
            </a:r>
            <a:endParaRPr altLang="en-US" dirty="0" kumimoji="1" lang="ja-JP" sz="3200">
              <a:latin charset="-128" pitchFamily="50" typeface="ＤＦＧ極太丸ゴシック体"/>
              <a:ea charset="-128" pitchFamily="50" typeface="ＤＦＧ極太丸ゴシック体"/>
            </a:endParaRPr>
          </a:p>
        </p:txBody>
      </p:sp>
      <p:sp>
        <p:nvSpPr>
          <p:cNvPr id="2" name="スライド番号プレースホルダー 1"/>
          <p:cNvSpPr>
            <a:spLocks noGrp="1"/>
          </p:cNvSpPr>
          <p:nvPr>
            <p:ph idx="12" sz="quarter" type="sldNum"/>
          </p:nvPr>
        </p:nvSpPr>
        <p:spPr/>
        <p:txBody>
          <a:bodyPr/>
          <a:lstStyle/>
          <a:p>
            <a:r>
              <a:rPr altLang="ja-JP" dirty="0" lang="en-US">
                <a:solidFill>
                  <a:prstClr val="black">
                    <a:tint val="75000"/>
                  </a:prstClr>
                </a:solidFill>
              </a:rPr>
              <a:t>5</a:t>
            </a:r>
            <a:endParaRPr altLang="en-US" dirty="0" lang="ja-JP">
              <a:solidFill>
                <a:prstClr val="black">
                  <a:tint val="75000"/>
                </a:prstClr>
              </a:solidFill>
            </a:endParaRPr>
          </a:p>
        </p:txBody>
      </p:sp>
      <p:pic>
        <p:nvPicPr>
          <p:cNvPr id="9" name="図 8"/>
          <p:cNvPicPr>
            <a:picLocks noChangeAspect="1"/>
          </p:cNvPicPr>
          <p:nvPr/>
        </p:nvPicPr>
        <p:blipFill rotWithShape="1">
          <a:blip r:embed="rId3"/>
          <a:srcRect t="68162"/>
          <a:stretch/>
        </p:blipFill>
        <p:spPr>
          <a:xfrm>
            <a:off x="4783422" y="1461000"/>
            <a:ext cx="4044650" cy="1646379"/>
          </a:xfrm>
          <a:prstGeom prst="rect">
            <a:avLst/>
          </a:prstGeom>
        </p:spPr>
      </p:pic>
      <p:sp>
        <p:nvSpPr>
          <p:cNvPr id="14" name="AutoShape 6"/>
          <p:cNvSpPr>
            <a:spLocks noChangeArrowheads="1"/>
          </p:cNvSpPr>
          <p:nvPr/>
        </p:nvSpPr>
        <p:spPr bwMode="auto">
          <a:xfrm>
            <a:off x="256091" y="1004850"/>
            <a:ext cx="8708397" cy="730167"/>
          </a:xfrm>
          <a:prstGeom prst="roundRect">
            <a:avLst>
              <a:gd fmla="val 0" name="adj"/>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38100">
                <a:solidFill>
                  <a:srgbClr val="000000"/>
                </a:solidFill>
                <a:round/>
                <a:headEnd/>
                <a:tailEnd/>
              </a14:hiddenLine>
            </a:ext>
          </a:extLst>
        </p:spPr>
        <p:txBody>
          <a:bodyPr bIns="47256" lIns="94512" rIns="94512" tIns="47256"/>
          <a:lstStyle/>
          <a:p>
            <a:pPr>
              <a:spcBef>
                <a:spcPts val="620"/>
              </a:spcBef>
            </a:pPr>
            <a:r>
              <a:rPr altLang="en-US" b="0" dirty="0" lang="ja-JP" sz="2400">
                <a:latin charset="-128" pitchFamily="50" typeface="ＤＦＧ平成丸ゴシック体W4"/>
                <a:ea charset="-128" pitchFamily="50" typeface="ＤＦＧ平成丸ゴシック体W4"/>
              </a:rPr>
              <a:t>○　</a:t>
            </a:r>
            <a:r>
              <a:rPr altLang="en-US" b="0" dirty="0" lang="ja-JP" sz="2400">
                <a:latin typeface="+mn-ea"/>
                <a:ea typeface="+mn-ea"/>
              </a:rPr>
              <a:t>検定料と登録教科数に相違がある場合の取扱い</a:t>
            </a:r>
          </a:p>
        </p:txBody>
      </p:sp>
      <p:sp>
        <p:nvSpPr>
          <p:cNvPr id="11" name="正方形/長方形 10"/>
          <p:cNvSpPr/>
          <p:nvPr/>
        </p:nvSpPr>
        <p:spPr>
          <a:xfrm>
            <a:off x="4788024" y="2492846"/>
            <a:ext cx="4013224" cy="292782"/>
          </a:xfrm>
          <a:prstGeom prst="rect">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bIns="47251" lIns="94503" rIns="94503" rtlCol="0" tIns="47251"/>
          <a:lstStyle/>
          <a:p>
            <a:pPr algn="ctr"/>
            <a:endParaRPr altLang="en-US" kumimoji="1" lang="ja-JP"/>
          </a:p>
        </p:txBody>
      </p:sp>
      <p:pic>
        <p:nvPicPr>
          <p:cNvPr id="10" name="図 9"/>
          <p:cNvPicPr>
            <a:picLocks noChangeAspect="1"/>
          </p:cNvPicPr>
          <p:nvPr/>
        </p:nvPicPr>
        <p:blipFill>
          <a:blip r:embed="rId4"/>
          <a:stretch>
            <a:fillRect/>
          </a:stretch>
        </p:blipFill>
        <p:spPr>
          <a:xfrm>
            <a:off x="251520" y="3209532"/>
            <a:ext cx="8576552" cy="2938334"/>
          </a:xfrm>
          <a:prstGeom prst="rect">
            <a:avLst/>
          </a:prstGeom>
        </p:spPr>
      </p:pic>
    </p:spTree>
    <p:extLst>
      <p:ext uri="{BB962C8B-B14F-4D97-AF65-F5344CB8AC3E}">
        <p14:creationId xmlns:p14="http://schemas.microsoft.com/office/powerpoint/2010/main" val="464448516"/>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 name="正方形/長方形 13"/>
          <p:cNvSpPr/>
          <p:nvPr/>
        </p:nvSpPr>
        <p:spPr>
          <a:xfrm>
            <a:off x="6372199" y="2996952"/>
            <a:ext cx="2592289" cy="31683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6" lIns="91431" rIns="91431" rtlCol="0" tIns="45716"/>
          <a:lstStyle/>
          <a:p>
            <a:pPr algn="ctr"/>
            <a:endParaRPr altLang="en-US" kumimoji="1" lang="ja-JP"/>
          </a:p>
        </p:txBody>
      </p:sp>
      <p:sp>
        <p:nvSpPr>
          <p:cNvPr id="21" name="AutoShape 6"/>
          <p:cNvSpPr>
            <a:spLocks noChangeArrowheads="1"/>
          </p:cNvSpPr>
          <p:nvPr/>
        </p:nvSpPr>
        <p:spPr bwMode="auto">
          <a:xfrm>
            <a:off x="179511" y="1700808"/>
            <a:ext cx="8784977" cy="4464496"/>
          </a:xfrm>
          <a:prstGeom prst="roundRect">
            <a:avLst>
              <a:gd fmla="val 0" name="adj"/>
            </a:avLst>
          </a:prstGeom>
          <a:noFill/>
          <a:ln>
            <a:noFill/>
          </a:ln>
          <a:extLst/>
        </p:spPr>
        <p:txBody>
          <a:bodyPr bIns="47256" lIns="94512" rIns="94512" tIns="47256"/>
          <a:lstStyle/>
          <a:p>
            <a:pPr algn="ctr">
              <a:spcBef>
                <a:spcPts val="620"/>
              </a:spcBef>
            </a:pPr>
            <a:r>
              <a:rPr altLang="en-US" b="0" dirty="0" lang="ja-JP" sz="2200">
                <a:latin typeface="+mn-ea"/>
                <a:ea typeface="+mn-ea"/>
              </a:rPr>
              <a:t>「</a:t>
            </a:r>
            <a:r>
              <a:rPr altLang="ja-JP" b="0" dirty="0" lang="en-US" sz="2200">
                <a:latin typeface="+mn-ea"/>
                <a:ea typeface="+mn-ea"/>
              </a:rPr>
              <a:t>2</a:t>
            </a:r>
            <a:r>
              <a:rPr altLang="en-US" b="0" dirty="0" lang="ja-JP" sz="2200">
                <a:latin typeface="+mn-ea"/>
                <a:ea typeface="+mn-ea"/>
              </a:rPr>
              <a:t>教科以下　→　</a:t>
            </a:r>
            <a:r>
              <a:rPr altLang="ja-JP" b="0" dirty="0" lang="en-US" sz="2200">
                <a:latin typeface="+mn-ea"/>
                <a:ea typeface="+mn-ea"/>
              </a:rPr>
              <a:t>3</a:t>
            </a:r>
            <a:r>
              <a:rPr altLang="en-US" b="0" dirty="0" lang="ja-JP" sz="2200">
                <a:latin typeface="+mn-ea"/>
                <a:ea typeface="+mn-ea"/>
              </a:rPr>
              <a:t>教科以上」，「</a:t>
            </a:r>
            <a:r>
              <a:rPr altLang="ja-JP" b="0" dirty="0" lang="en-US" sz="2200">
                <a:latin typeface="+mn-ea"/>
                <a:ea typeface="+mn-ea"/>
              </a:rPr>
              <a:t>3</a:t>
            </a:r>
            <a:r>
              <a:rPr altLang="en-US" b="0" dirty="0" lang="ja-JP" sz="2200">
                <a:latin typeface="+mn-ea"/>
                <a:ea typeface="+mn-ea"/>
              </a:rPr>
              <a:t>教科以上　→　</a:t>
            </a:r>
            <a:r>
              <a:rPr altLang="ja-JP" b="0" dirty="0" lang="en-US" sz="2200">
                <a:latin typeface="+mn-ea"/>
                <a:ea typeface="+mn-ea"/>
              </a:rPr>
              <a:t>2</a:t>
            </a:r>
            <a:r>
              <a:rPr altLang="en-US" b="0" dirty="0" lang="ja-JP" sz="2200">
                <a:latin typeface="+mn-ea"/>
                <a:ea typeface="+mn-ea"/>
              </a:rPr>
              <a:t>教科以下」</a:t>
            </a:r>
            <a:endParaRPr altLang="ja-JP" b="0" dirty="0" lang="en-US" sz="2200">
              <a:latin typeface="+mn-ea"/>
              <a:ea typeface="+mn-ea"/>
            </a:endParaRPr>
          </a:p>
          <a:p>
            <a:pPr algn="ctr">
              <a:spcBef>
                <a:spcPts val="620"/>
              </a:spcBef>
            </a:pPr>
            <a:endParaRPr altLang="ja-JP" b="0" dirty="0" lang="en-US" sz="1600">
              <a:latin typeface="+mn-ea"/>
              <a:ea typeface="+mn-ea"/>
            </a:endParaRPr>
          </a:p>
          <a:p>
            <a:pPr>
              <a:spcBef>
                <a:spcPts val="620"/>
              </a:spcBef>
            </a:pPr>
            <a:r>
              <a:rPr altLang="en-US" b="0" dirty="0" lang="ja-JP" sz="2200">
                <a:latin typeface="+mn-ea"/>
                <a:ea typeface="+mn-ea"/>
              </a:rPr>
              <a:t>  </a:t>
            </a:r>
            <a:r>
              <a:rPr altLang="en-US" b="0" dirty="0" lang="ja-JP" sz="2200">
                <a:solidFill>
                  <a:srgbClr val="FF0000"/>
                </a:solidFill>
                <a:latin typeface="+mn-ea"/>
                <a:ea typeface="+mn-ea"/>
              </a:rPr>
              <a:t>○</a:t>
            </a:r>
            <a:r>
              <a:rPr altLang="en-US" b="0" dirty="0" lang="ja-JP" sz="2200">
                <a:latin typeface="+mn-ea"/>
                <a:ea typeface="+mn-ea"/>
              </a:rPr>
              <a:t>　</a:t>
            </a:r>
            <a:r>
              <a:rPr altLang="en-US" b="0" dirty="0" lang="ja-JP" sz="2200" u="sng">
                <a:solidFill>
                  <a:srgbClr val="FF0000"/>
                </a:solidFill>
                <a:latin typeface="+mn-ea"/>
                <a:ea typeface="+mn-ea"/>
              </a:rPr>
              <a:t>改めて変更後の検定料を払い込み，最初に払い込んだ検定料は</a:t>
            </a:r>
            <a:endParaRPr altLang="ja-JP" b="0" dirty="0" lang="en-US" sz="2200" u="sng">
              <a:solidFill>
                <a:srgbClr val="FF0000"/>
              </a:solidFill>
              <a:latin typeface="+mn-ea"/>
              <a:ea typeface="+mn-ea"/>
            </a:endParaRPr>
          </a:p>
          <a:p>
            <a:pPr>
              <a:spcBef>
                <a:spcPts val="620"/>
              </a:spcBef>
              <a:spcAft>
                <a:spcPts val="1200"/>
              </a:spcAft>
            </a:pPr>
            <a:r>
              <a:rPr altLang="en-US" b="0" dirty="0" lang="ja-JP" sz="2200">
                <a:solidFill>
                  <a:srgbClr val="FF0000"/>
                </a:solidFill>
                <a:latin typeface="+mn-ea"/>
                <a:ea typeface="+mn-ea"/>
              </a:rPr>
              <a:t>　　</a:t>
            </a:r>
            <a:r>
              <a:rPr altLang="en-US" b="0" dirty="0" lang="ja-JP" sz="2200" u="sng">
                <a:solidFill>
                  <a:srgbClr val="FF0000"/>
                </a:solidFill>
                <a:latin typeface="+mn-ea"/>
                <a:ea typeface="+mn-ea"/>
              </a:rPr>
              <a:t>別途返還請求</a:t>
            </a:r>
            <a:r>
              <a:rPr altLang="en-US" b="0" dirty="0" lang="ja-JP" strike="sngStrike" sz="2200">
                <a:solidFill>
                  <a:srgbClr val="00B050"/>
                </a:solidFill>
                <a:latin typeface="+mn-ea"/>
                <a:ea typeface="+mn-ea"/>
              </a:rPr>
              <a:t>　</a:t>
            </a:r>
            <a:r>
              <a:rPr altLang="en-US" b="0" dirty="0" lang="ja-JP" sz="2200">
                <a:solidFill>
                  <a:srgbClr val="FF0000"/>
                </a:solidFill>
                <a:latin typeface="+mn-ea"/>
                <a:ea typeface="+mn-ea"/>
              </a:rPr>
              <a:t>　</a:t>
            </a:r>
            <a:endParaRPr altLang="ja-JP" b="0" dirty="0" lang="en-US" sz="2200">
              <a:solidFill>
                <a:srgbClr val="FF0000"/>
              </a:solidFill>
              <a:latin typeface="+mn-ea"/>
              <a:ea typeface="+mn-ea"/>
            </a:endParaRPr>
          </a:p>
          <a:p>
            <a:pPr>
              <a:spcBef>
                <a:spcPts val="620"/>
              </a:spcBef>
            </a:pPr>
            <a:r>
              <a:rPr altLang="en-US" b="0" dirty="0" lang="ja-JP" sz="2200">
                <a:latin typeface="+mn-ea"/>
                <a:ea typeface="+mn-ea"/>
              </a:rPr>
              <a:t>　○　返還請求は，「検定料等返還請求書」を大学入試センターのホー</a:t>
            </a:r>
            <a:endParaRPr altLang="ja-JP" b="0" dirty="0" lang="en-US" sz="2200">
              <a:latin typeface="+mn-ea"/>
              <a:ea typeface="+mn-ea"/>
            </a:endParaRPr>
          </a:p>
          <a:p>
            <a:pPr>
              <a:spcBef>
                <a:spcPts val="620"/>
              </a:spcBef>
            </a:pPr>
            <a:r>
              <a:rPr altLang="en-US" b="0" dirty="0" lang="ja-JP" sz="2200">
                <a:latin typeface="+mn-ea"/>
                <a:ea typeface="+mn-ea"/>
              </a:rPr>
              <a:t>　　ムページ （</a:t>
            </a:r>
            <a:r>
              <a:rPr altLang="ja-JP" b="0" dirty="0" lang="en-US" sz="2200">
                <a:latin typeface="+mn-ea"/>
                <a:ea typeface="+mn-ea"/>
              </a:rPr>
              <a:t>https://www.dnc.ac.jp/</a:t>
            </a:r>
            <a:r>
              <a:rPr altLang="en-US" b="0" dirty="0" lang="ja-JP" sz="2200">
                <a:latin typeface="+mn-ea"/>
                <a:ea typeface="+mn-ea"/>
              </a:rPr>
              <a:t>）からダウンロードして，必要事項</a:t>
            </a:r>
            <a:endParaRPr altLang="ja-JP" b="0" dirty="0" lang="en-US" sz="2200">
              <a:latin typeface="+mn-ea"/>
              <a:ea typeface="+mn-ea"/>
            </a:endParaRPr>
          </a:p>
          <a:p>
            <a:pPr>
              <a:spcBef>
                <a:spcPts val="620"/>
              </a:spcBef>
            </a:pPr>
            <a:r>
              <a:rPr altLang="en-US" b="0" dirty="0" lang="ja-JP" sz="2200">
                <a:latin typeface="+mn-ea"/>
                <a:ea typeface="+mn-ea"/>
              </a:rPr>
              <a:t>　　を記入のうえ，大学入試センターに志願者本人が提出　</a:t>
            </a:r>
            <a:endParaRPr altLang="ja-JP" b="0" dirty="0" lang="en-US" sz="2200">
              <a:latin typeface="+mn-ea"/>
              <a:ea typeface="+mn-ea"/>
            </a:endParaRPr>
          </a:p>
          <a:p>
            <a:pPr>
              <a:spcBef>
                <a:spcPts val="620"/>
              </a:spcBef>
              <a:spcAft>
                <a:spcPts val="1200"/>
              </a:spcAft>
            </a:pPr>
            <a:r>
              <a:rPr altLang="en-US" b="0" dirty="0" lang="ja-JP" sz="2200">
                <a:latin typeface="+mn-ea"/>
                <a:ea typeface="+mn-ea"/>
              </a:rPr>
              <a:t>　　（</a:t>
            </a:r>
            <a:r>
              <a:rPr altLang="ja-JP" b="0" dirty="0" lang="en-US" sz="2200">
                <a:latin typeface="+mn-ea"/>
                <a:ea typeface="+mn-ea"/>
              </a:rPr>
              <a:t>11</a:t>
            </a:r>
            <a:r>
              <a:rPr altLang="en-US" b="0" dirty="0" lang="ja-JP" sz="2200">
                <a:latin typeface="+mn-ea"/>
                <a:ea typeface="+mn-ea"/>
              </a:rPr>
              <a:t>月</a:t>
            </a:r>
            <a:r>
              <a:rPr altLang="ja-JP" b="0" dirty="0" lang="en-US" sz="2200">
                <a:latin typeface="+mn-ea"/>
                <a:ea typeface="+mn-ea"/>
              </a:rPr>
              <a:t>2</a:t>
            </a:r>
            <a:r>
              <a:rPr altLang="en-US" b="0" dirty="0" lang="ja-JP" sz="2200">
                <a:latin typeface="+mn-ea"/>
                <a:ea typeface="+mn-ea"/>
              </a:rPr>
              <a:t>日までは訂正届と同封いただいても構いません。）　</a:t>
            </a:r>
            <a:endParaRPr altLang="ja-JP" b="0" dirty="0" lang="en-US" sz="2200">
              <a:latin typeface="+mn-ea"/>
              <a:ea typeface="+mn-ea"/>
            </a:endParaRPr>
          </a:p>
          <a:p>
            <a:pPr>
              <a:spcBef>
                <a:spcPts val="620"/>
              </a:spcBef>
            </a:pPr>
            <a:r>
              <a:rPr altLang="en-US" b="0" dirty="0" lang="ja-JP" sz="2200">
                <a:latin typeface="+mn-ea"/>
              </a:rPr>
              <a:t>　○　検定料の返還時期は，令和５年２月中旬以降を予定</a:t>
            </a:r>
            <a:endParaRPr altLang="ja-JP" b="0" dirty="0" lang="en-US" strike="sngStrike" sz="2200">
              <a:latin typeface="+mn-ea"/>
            </a:endParaRPr>
          </a:p>
          <a:p>
            <a:pPr>
              <a:spcBef>
                <a:spcPts val="620"/>
              </a:spcBef>
            </a:pPr>
            <a:endParaRPr altLang="ja-JP" b="0" dirty="0" lang="en-US" sz="2000">
              <a:latin typeface="+mn-ea"/>
              <a:ea typeface="+mn-ea"/>
            </a:endParaRPr>
          </a:p>
        </p:txBody>
      </p:sp>
      <p:sp>
        <p:nvSpPr>
          <p:cNvPr id="24" name="Rectangle 5"/>
          <p:cNvSpPr>
            <a:spLocks noChangeArrowheads="1"/>
          </p:cNvSpPr>
          <p:nvPr/>
        </p:nvSpPr>
        <p:spPr bwMode="auto">
          <a:xfrm>
            <a:off x="1137830" y="1028492"/>
            <a:ext cx="716867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9525">
                <a:solidFill>
                  <a:srgbClr val="000000"/>
                </a:solidFill>
                <a:miter lim="800000"/>
                <a:headEnd/>
                <a:tailEnd/>
              </a14:hiddenLine>
            </a:ext>
          </a:extLst>
        </p:spPr>
        <p:txBody>
          <a:bodyPr anchor="ctr" wrap="none"/>
          <a:lstStyle/>
          <a:p>
            <a:pPr>
              <a:spcBef>
                <a:spcPct val="0"/>
              </a:spcBef>
            </a:pPr>
            <a:r>
              <a:rPr altLang="ja-JP" dirty="0" lang="en-US" sz="2400">
                <a:latin typeface="+mn-ea"/>
                <a:ea typeface="+mn-ea"/>
              </a:rPr>
              <a:t>※</a:t>
            </a:r>
            <a:r>
              <a:rPr altLang="en-US" dirty="0" lang="ja-JP" sz="2400">
                <a:latin typeface="+mn-ea"/>
                <a:ea typeface="+mn-ea"/>
              </a:rPr>
              <a:t>　登録教科の訂正により検定料が変更となる場合</a:t>
            </a:r>
            <a:endParaRPr altLang="ja-JP" dirty="0" lang="en-US" sz="2400">
              <a:latin typeface="+mn-ea"/>
              <a:ea typeface="+mn-ea"/>
            </a:endParaRPr>
          </a:p>
        </p:txBody>
      </p:sp>
      <p:sp>
        <p:nvSpPr>
          <p:cNvPr id="26" name="テキスト ボックス 25"/>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wrap="square">
            <a:spAutoFit/>
          </a:bodyPr>
          <a:lstStyle/>
          <a:p>
            <a:pPr algn="ctr"/>
            <a:r>
              <a:rPr altLang="en-US" dirty="0" lang="ja-JP" sz="3200">
                <a:latin charset="-128" pitchFamily="50" typeface="ＤＦＧ極太丸ゴシック体"/>
                <a:ea charset="-128" pitchFamily="50" typeface="ＤＦＧ極太丸ゴシック体"/>
              </a:rPr>
              <a:t>Ｃ</a:t>
            </a:r>
            <a:endParaRPr altLang="en-US" dirty="0" kumimoji="1" lang="ja-JP" sz="3200">
              <a:latin charset="-128" pitchFamily="50" typeface="ＤＦＧ極太丸ゴシック体"/>
              <a:ea charset="-128" pitchFamily="50" typeface="ＤＦＧ極太丸ゴシック体"/>
            </a:endParaRPr>
          </a:p>
        </p:txBody>
      </p:sp>
      <p:sp>
        <p:nvSpPr>
          <p:cNvPr id="28" name="Rectangle 15"/>
          <p:cNvSpPr>
            <a:spLocks noChangeArrowheads="1"/>
          </p:cNvSpPr>
          <p:nvPr/>
        </p:nvSpPr>
        <p:spPr bwMode="auto">
          <a:xfrm>
            <a:off x="1187624" y="101337"/>
            <a:ext cx="3168352"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28575">
                <a:solidFill>
                  <a:srgbClr val="000000"/>
                </a:solidFill>
                <a:miter lim="800000"/>
                <a:headEnd/>
                <a:tailEnd/>
              </a14:hiddenLine>
            </a:ext>
          </a:extLst>
        </p:spPr>
        <p:txBody>
          <a:bodyPr anchor="ctr" wrap="none"/>
          <a:lstStyle/>
          <a:p>
            <a:pPr indent="-342900" marL="342900"/>
            <a:r>
              <a:rPr altLang="en-US" b="0" dirty="0" lang="ja-JP">
                <a:latin charset="-128" pitchFamily="50" typeface="ＤＦＧ平成ゴシック体W9"/>
                <a:ea charset="-128" pitchFamily="50" typeface="ＤＦＧ平成ゴシック体W9"/>
              </a:rPr>
              <a:t>出願後</a:t>
            </a:r>
            <a:r>
              <a:rPr altLang="en-US" dirty="0" lang="ja-JP">
                <a:latin charset="-128" pitchFamily="50" typeface="ＤＦＧ極太丸ゴシック体"/>
                <a:ea charset="-128" pitchFamily="50" typeface="ＤＦＧ極太丸ゴシック体"/>
              </a:rPr>
              <a:t>　</a:t>
            </a:r>
            <a:r>
              <a:rPr altLang="ja-JP" dirty="0" lang="en-US" sz="2600"/>
              <a:t>【P25</a:t>
            </a:r>
            <a:r>
              <a:rPr altLang="en-US" dirty="0" lang="ja-JP" sz="2600"/>
              <a:t>・</a:t>
            </a:r>
            <a:r>
              <a:rPr altLang="ja-JP" dirty="0" lang="en-US" sz="2600"/>
              <a:t>26】</a:t>
            </a:r>
            <a:endParaRPr altLang="en-US" dirty="0" lang="ja-JP" sz="2600">
              <a:solidFill>
                <a:srgbClr val="0033CC"/>
              </a:solidFill>
            </a:endParaRPr>
          </a:p>
        </p:txBody>
      </p:sp>
      <p:sp>
        <p:nvSpPr>
          <p:cNvPr id="2" name="スライド番号プレースホルダー 1"/>
          <p:cNvSpPr>
            <a:spLocks noGrp="1"/>
          </p:cNvSpPr>
          <p:nvPr>
            <p:ph idx="12" sz="quarter" type="sldNum"/>
          </p:nvPr>
        </p:nvSpPr>
        <p:spPr/>
        <p:txBody>
          <a:bodyPr/>
          <a:lstStyle/>
          <a:p>
            <a:r>
              <a:rPr altLang="ja-JP" dirty="0" lang="en-US">
                <a:solidFill>
                  <a:prstClr val="black">
                    <a:tint val="75000"/>
                  </a:prstClr>
                </a:solidFill>
              </a:rPr>
              <a:t>6</a:t>
            </a:r>
            <a:endParaRPr altLang="en-US" dirty="0" lang="ja-JP">
              <a:solidFill>
                <a:prstClr val="black">
                  <a:tint val="75000"/>
                </a:prstClr>
              </a:solidFill>
            </a:endParaRPr>
          </a:p>
        </p:txBody>
      </p:sp>
    </p:spTree>
    <p:extLst>
      <p:ext uri="{BB962C8B-B14F-4D97-AF65-F5344CB8AC3E}">
        <p14:creationId xmlns:p14="http://schemas.microsoft.com/office/powerpoint/2010/main" val="2575661057"/>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103BA0FE-0214-4120-884D-292647058D84}"/>
              </a:ext>
            </a:extLst>
          </p:cNvPr>
          <p:cNvPicPr>
            <a:picLocks noChangeAspect="1"/>
          </p:cNvPicPr>
          <p:nvPr/>
        </p:nvPicPr>
        <p:blipFill>
          <a:blip r:embed="rId3"/>
          <a:stretch>
            <a:fillRect/>
          </a:stretch>
        </p:blipFill>
        <p:spPr>
          <a:xfrm>
            <a:off x="5031993" y="866928"/>
            <a:ext cx="3529947" cy="5590399"/>
          </a:xfrm>
          <a:prstGeom prst="rect">
            <a:avLst/>
          </a:prstGeom>
        </p:spPr>
      </p:pic>
      <p:sp>
        <p:nvSpPr>
          <p:cNvPr id="14" name="Rectangle 5"/>
          <p:cNvSpPr>
            <a:spLocks noChangeArrowheads="1"/>
          </p:cNvSpPr>
          <p:nvPr/>
        </p:nvSpPr>
        <p:spPr bwMode="auto">
          <a:xfrm>
            <a:off x="352433" y="1113906"/>
            <a:ext cx="4507600" cy="514894"/>
          </a:xfrm>
          <a:prstGeom prst="roundRect">
            <a:avLst>
              <a:gd fmla="val 24537" name="adj"/>
            </a:avLst>
          </a:prstGeom>
          <a:solidFill>
            <a:srgbClr val="FFC000"/>
          </a:solidFill>
          <a:ln w="28575">
            <a:solidFill>
              <a:srgbClr val="FF6600"/>
            </a:solidFill>
          </a:ln>
          <a:extLst/>
        </p:spPr>
        <p:txBody>
          <a:bodyPr anchor="b"/>
          <a:lstStyle/>
          <a:p>
            <a:pPr>
              <a:spcBef>
                <a:spcPct val="0"/>
              </a:spcBef>
            </a:pPr>
            <a:r>
              <a:rPr altLang="en-US" dirty="0" lang="ja-JP" sz="2400">
                <a:latin typeface="+mn-ea"/>
              </a:rPr>
              <a:t>登録教科等訂正届</a:t>
            </a:r>
            <a:endParaRPr altLang="ja-JP" dirty="0" lang="en-US" sz="2400">
              <a:latin typeface="+mn-ea"/>
            </a:endParaRPr>
          </a:p>
        </p:txBody>
      </p:sp>
      <p:sp>
        <p:nvSpPr>
          <p:cNvPr id="8" name="正方形/長方形 7"/>
          <p:cNvSpPr/>
          <p:nvPr/>
        </p:nvSpPr>
        <p:spPr>
          <a:xfrm>
            <a:off x="6372199" y="2996952"/>
            <a:ext cx="2592289" cy="31683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6" lIns="91431" rIns="91431" rtlCol="0" tIns="45716"/>
          <a:lstStyle/>
          <a:p>
            <a:pPr algn="ctr"/>
            <a:endParaRPr altLang="en-US" kumimoji="1" lang="ja-JP"/>
          </a:p>
        </p:txBody>
      </p:sp>
      <p:sp>
        <p:nvSpPr>
          <p:cNvPr id="9" name="AutoShape 6"/>
          <p:cNvSpPr>
            <a:spLocks noChangeArrowheads="1"/>
          </p:cNvSpPr>
          <p:nvPr/>
        </p:nvSpPr>
        <p:spPr bwMode="auto">
          <a:xfrm>
            <a:off x="438962" y="1772816"/>
            <a:ext cx="4548295" cy="3024336"/>
          </a:xfrm>
          <a:prstGeom prst="roundRect">
            <a:avLst>
              <a:gd fmla="val 0" name="adj"/>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38100">
                <a:solidFill>
                  <a:srgbClr val="000000"/>
                </a:solidFill>
                <a:round/>
                <a:headEnd/>
                <a:tailEnd/>
              </a14:hiddenLine>
            </a:ext>
          </a:extLst>
        </p:spPr>
        <p:txBody>
          <a:bodyPr bIns="47256" lIns="94512" rIns="94512" tIns="47256"/>
          <a:lstStyle/>
          <a:p>
            <a:pPr>
              <a:spcBef>
                <a:spcPts val="620"/>
              </a:spcBef>
            </a:pPr>
            <a:r>
              <a:rPr altLang="en-US" b="0" dirty="0" lang="ja-JP" sz="2000">
                <a:latin typeface="+mn-ea"/>
              </a:rPr>
              <a:t>○　「登録教科等訂正届」は</a:t>
            </a:r>
            <a:r>
              <a:rPr altLang="en-US" b="0" dirty="0" lang="ja-JP" sz="2000" u="sng">
                <a:solidFill>
                  <a:srgbClr val="FF0000"/>
                </a:solidFill>
              </a:rPr>
              <a:t>訂正する</a:t>
            </a:r>
            <a:endParaRPr altLang="ja-JP" b="0" dirty="0" lang="en-US" sz="2000" u="sng">
              <a:solidFill>
                <a:srgbClr val="FF0000"/>
              </a:solidFill>
            </a:endParaRPr>
          </a:p>
          <a:p>
            <a:pPr>
              <a:spcBef>
                <a:spcPts val="620"/>
              </a:spcBef>
            </a:pPr>
            <a:r>
              <a:rPr altLang="en-US" b="0" dirty="0" lang="ja-JP" sz="2000">
                <a:solidFill>
                  <a:srgbClr val="FF0000"/>
                </a:solidFill>
              </a:rPr>
              <a:t>　 </a:t>
            </a:r>
            <a:r>
              <a:rPr altLang="en-US" b="0" dirty="0" lang="ja-JP" sz="2000" u="sng">
                <a:solidFill>
                  <a:srgbClr val="FF0000"/>
                </a:solidFill>
              </a:rPr>
              <a:t>箇所のみ記入</a:t>
            </a:r>
            <a:endParaRPr altLang="ja-JP" b="0" dirty="0" lang="en-US" sz="2000" u="sng">
              <a:solidFill>
                <a:srgbClr val="FF0000"/>
              </a:solidFill>
            </a:endParaRPr>
          </a:p>
          <a:p>
            <a:pPr>
              <a:spcBef>
                <a:spcPts val="620"/>
              </a:spcBef>
            </a:pPr>
            <a:endParaRPr altLang="ja-JP" b="0" dirty="0" lang="en-US" sz="2000" u="sng">
              <a:solidFill>
                <a:srgbClr val="FF0000"/>
              </a:solidFill>
            </a:endParaRPr>
          </a:p>
          <a:p>
            <a:pPr>
              <a:spcBef>
                <a:spcPts val="620"/>
              </a:spcBef>
            </a:pPr>
            <a:r>
              <a:rPr altLang="en-US" b="0" dirty="0" lang="ja-JP" sz="2000">
                <a:latin typeface="+mn-ea"/>
                <a:ea typeface="+mn-ea"/>
              </a:rPr>
              <a:t>○　確認はがき貼り付け欄に「確認は</a:t>
            </a:r>
            <a:endParaRPr altLang="ja-JP" b="0" dirty="0" lang="en-US" sz="2000">
              <a:latin typeface="+mn-ea"/>
              <a:ea typeface="+mn-ea"/>
            </a:endParaRPr>
          </a:p>
          <a:p>
            <a:pPr>
              <a:spcBef>
                <a:spcPts val="620"/>
              </a:spcBef>
            </a:pPr>
            <a:r>
              <a:rPr altLang="en-US" b="0" dirty="0" lang="ja-JP" sz="2000">
                <a:latin typeface="+mn-ea"/>
                <a:ea typeface="+mn-ea"/>
              </a:rPr>
              <a:t>　 がき</a:t>
            </a:r>
            <a:r>
              <a:rPr altLang="en-US" b="0" dirty="0" lang="ja-JP" sz="2000">
                <a:latin typeface="+mn-ea"/>
              </a:rPr>
              <a:t>」</a:t>
            </a:r>
            <a:r>
              <a:rPr altLang="en-US" b="0" dirty="0" lang="ja-JP" sz="2000">
                <a:latin typeface="+mn-ea"/>
                <a:ea typeface="+mn-ea"/>
              </a:rPr>
              <a:t>のコピーを貼る。</a:t>
            </a:r>
            <a:endParaRPr altLang="ja-JP" b="0" dirty="0" lang="en-US" sz="2000">
              <a:latin typeface="+mn-ea"/>
              <a:ea typeface="+mn-ea"/>
            </a:endParaRPr>
          </a:p>
          <a:p>
            <a:pPr>
              <a:spcBef>
                <a:spcPts val="620"/>
              </a:spcBef>
            </a:pPr>
            <a:endParaRPr altLang="ja-JP" b="0" dirty="0" lang="en-US" sz="2000">
              <a:latin typeface="+mn-ea"/>
              <a:ea typeface="+mn-ea"/>
            </a:endParaRPr>
          </a:p>
          <a:p>
            <a:pPr>
              <a:spcBef>
                <a:spcPts val="620"/>
              </a:spcBef>
            </a:pPr>
            <a:r>
              <a:rPr altLang="en-US" b="0" dirty="0" lang="ja-JP" sz="2000">
                <a:latin typeface="+mn-ea"/>
                <a:ea typeface="+mn-ea"/>
              </a:rPr>
              <a:t>○　必ずコピーを取って保管</a:t>
            </a:r>
            <a:endParaRPr altLang="ja-JP" b="0" dirty="0" lang="en-US" sz="2000">
              <a:latin typeface="+mn-ea"/>
              <a:ea typeface="+mn-ea"/>
            </a:endParaRPr>
          </a:p>
          <a:p>
            <a:pPr>
              <a:spcBef>
                <a:spcPts val="620"/>
              </a:spcBef>
            </a:pPr>
            <a:endParaRPr altLang="ja-JP" b="0" dirty="0" lang="en-US" sz="2000" u="sng">
              <a:solidFill>
                <a:srgbClr val="FF0000"/>
              </a:solidFill>
            </a:endParaRPr>
          </a:p>
        </p:txBody>
      </p:sp>
      <p:sp>
        <p:nvSpPr>
          <p:cNvPr id="11" name="Rectangle 15"/>
          <p:cNvSpPr>
            <a:spLocks noChangeArrowheads="1"/>
          </p:cNvSpPr>
          <p:nvPr/>
        </p:nvSpPr>
        <p:spPr bwMode="auto">
          <a:xfrm>
            <a:off x="1187624" y="101337"/>
            <a:ext cx="2285255"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28575">
                <a:solidFill>
                  <a:srgbClr val="000000"/>
                </a:solidFill>
                <a:miter lim="800000"/>
                <a:headEnd/>
                <a:tailEnd/>
              </a14:hiddenLine>
            </a:ext>
          </a:extLst>
        </p:spPr>
        <p:txBody>
          <a:bodyPr anchor="ctr" wrap="none"/>
          <a:lstStyle/>
          <a:p>
            <a:pPr indent="-342900" marL="342900"/>
            <a:r>
              <a:rPr altLang="en-US" b="0" dirty="0" lang="ja-JP">
                <a:latin charset="-128" pitchFamily="50" typeface="ＤＦＧ平成ゴシック体W9"/>
                <a:ea charset="-128" pitchFamily="50" typeface="ＤＦＧ平成ゴシック体W9"/>
              </a:rPr>
              <a:t>出願後</a:t>
            </a:r>
            <a:r>
              <a:rPr altLang="en-US" dirty="0" lang="ja-JP">
                <a:latin charset="-128" pitchFamily="50" typeface="ＤＦＧ極太丸ゴシック体"/>
                <a:ea charset="-128" pitchFamily="50" typeface="ＤＦＧ極太丸ゴシック体"/>
              </a:rPr>
              <a:t>　</a:t>
            </a:r>
            <a:r>
              <a:rPr altLang="ja-JP" dirty="0" lang="en-US" sz="2600"/>
              <a:t>【P30】</a:t>
            </a:r>
            <a:endParaRPr altLang="en-US" dirty="0" lang="ja-JP" sz="2600">
              <a:solidFill>
                <a:srgbClr val="0033CC"/>
              </a:solidFill>
            </a:endParaRPr>
          </a:p>
        </p:txBody>
      </p:sp>
      <p:sp>
        <p:nvSpPr>
          <p:cNvPr id="12" name="テキスト ボックス 11"/>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wrap="square">
            <a:spAutoFit/>
          </a:bodyPr>
          <a:lstStyle/>
          <a:p>
            <a:pPr algn="ctr"/>
            <a:r>
              <a:rPr altLang="en-US" dirty="0" lang="ja-JP" sz="3200">
                <a:latin charset="-128" pitchFamily="50" typeface="ＤＦＧ極太丸ゴシック体"/>
                <a:ea charset="-128" pitchFamily="50" typeface="ＤＦＧ極太丸ゴシック体"/>
              </a:rPr>
              <a:t>Ｃ</a:t>
            </a:r>
            <a:endParaRPr altLang="en-US" dirty="0" kumimoji="1" lang="ja-JP" sz="3200">
              <a:latin charset="-128" pitchFamily="50" typeface="ＤＦＧ極太丸ゴシック体"/>
              <a:ea charset="-128" pitchFamily="50" typeface="ＤＦＧ極太丸ゴシック体"/>
            </a:endParaRPr>
          </a:p>
        </p:txBody>
      </p:sp>
      <p:sp>
        <p:nvSpPr>
          <p:cNvPr id="17" name="スライド番号プレースホルダー 1"/>
          <p:cNvSpPr txBox="1">
            <a:spLocks/>
          </p:cNvSpPr>
          <p:nvPr/>
        </p:nvSpPr>
        <p:spPr bwMode="auto">
          <a:xfrm>
            <a:off x="7055296" y="6419428"/>
            <a:ext cx="1981200" cy="332234"/>
          </a:xfrm>
          <a:prstGeom prst="rect">
            <a:avLst/>
          </a:prstGeom>
          <a:noFill/>
          <a:ln w="9525">
            <a:noFill/>
            <a:miter lim="800000"/>
            <a:headEnd/>
            <a:tailEnd/>
          </a:ln>
          <a:effectLst/>
        </p:spPr>
        <p:txBody>
          <a:bodyPr anchor="t" anchorCtr="0" bIns="45720" compatLnSpc="1" lIns="91440" numCol="1" rIns="91440" tIns="45720" vert="horz" wrap="square">
            <a:prstTxWarp prst="textNoShape">
              <a:avLst/>
            </a:prstTxWarp>
          </a:bodyPr>
          <a:lstStyle>
            <a:defPPr>
              <a:defRPr lang="ja-JP"/>
            </a:defPPr>
            <a:lvl1pPr algn="r" fontAlgn="base" rtl="0">
              <a:spcBef>
                <a:spcPct val="0"/>
              </a:spcBef>
              <a:spcAft>
                <a:spcPct val="0"/>
              </a:spcAft>
              <a:defRPr b="0" kern="1200" kumimoji="0" sz="1800">
                <a:solidFill>
                  <a:schemeClr val="tx1"/>
                </a:solidFill>
                <a:latin charset="0" pitchFamily="34" typeface="Verdana"/>
                <a:ea charset="-128" pitchFamily="50" typeface="ＭＳ Ｐゴシック"/>
                <a:cs typeface="+mn-cs"/>
              </a:defRPr>
            </a:lvl1pPr>
            <a:lvl2pPr algn="l" fontAlgn="base" marL="457200" rtl="0">
              <a:spcBef>
                <a:spcPct val="20000"/>
              </a:spcBef>
              <a:spcAft>
                <a:spcPct val="0"/>
              </a:spcAft>
              <a:defRPr b="1" kern="1200" kumimoji="1" sz="2800">
                <a:solidFill>
                  <a:schemeClr val="tx1"/>
                </a:solidFill>
                <a:latin charset="0" typeface="Arial"/>
                <a:ea charset="-128" pitchFamily="50" typeface="ＭＳ Ｐゴシック"/>
                <a:cs typeface="+mn-cs"/>
              </a:defRPr>
            </a:lvl2pPr>
            <a:lvl3pPr algn="l" fontAlgn="base" marL="914400" rtl="0">
              <a:spcBef>
                <a:spcPct val="20000"/>
              </a:spcBef>
              <a:spcAft>
                <a:spcPct val="0"/>
              </a:spcAft>
              <a:defRPr b="1" kern="1200" kumimoji="1" sz="2800">
                <a:solidFill>
                  <a:schemeClr val="tx1"/>
                </a:solidFill>
                <a:latin charset="0" typeface="Arial"/>
                <a:ea charset="-128" pitchFamily="50" typeface="ＭＳ Ｐゴシック"/>
                <a:cs typeface="+mn-cs"/>
              </a:defRPr>
            </a:lvl3pPr>
            <a:lvl4pPr algn="l" fontAlgn="base" marL="1371600" rtl="0">
              <a:spcBef>
                <a:spcPct val="20000"/>
              </a:spcBef>
              <a:spcAft>
                <a:spcPct val="0"/>
              </a:spcAft>
              <a:defRPr b="1" kern="1200" kumimoji="1" sz="2800">
                <a:solidFill>
                  <a:schemeClr val="tx1"/>
                </a:solidFill>
                <a:latin charset="0" typeface="Arial"/>
                <a:ea charset="-128" pitchFamily="50" typeface="ＭＳ Ｐゴシック"/>
                <a:cs typeface="+mn-cs"/>
              </a:defRPr>
            </a:lvl4pPr>
            <a:lvl5pPr algn="l" fontAlgn="base" marL="1828800" rtl="0">
              <a:spcBef>
                <a:spcPct val="20000"/>
              </a:spcBef>
              <a:spcAft>
                <a:spcPct val="0"/>
              </a:spcAft>
              <a:defRPr b="1" kern="1200" kumimoji="1" sz="2800">
                <a:solidFill>
                  <a:schemeClr val="tx1"/>
                </a:solidFill>
                <a:latin charset="0" typeface="Arial"/>
                <a:ea charset="-128" pitchFamily="50" typeface="ＭＳ Ｐゴシック"/>
                <a:cs typeface="+mn-cs"/>
              </a:defRPr>
            </a:lvl5pPr>
            <a:lvl6pPr algn="l" defTabSz="914400" eaLnBrk="1" hangingPunct="1" latinLnBrk="0" marL="2286000" rtl="0">
              <a:defRPr b="1" kern="1200" kumimoji="1" sz="2800">
                <a:solidFill>
                  <a:schemeClr val="tx1"/>
                </a:solidFill>
                <a:latin charset="0" typeface="Arial"/>
                <a:ea charset="-128" pitchFamily="50" typeface="ＭＳ Ｐゴシック"/>
                <a:cs typeface="+mn-cs"/>
              </a:defRPr>
            </a:lvl6pPr>
            <a:lvl7pPr algn="l" defTabSz="914400" eaLnBrk="1" hangingPunct="1" latinLnBrk="0" marL="2743200" rtl="0">
              <a:defRPr b="1" kern="1200" kumimoji="1" sz="2800">
                <a:solidFill>
                  <a:schemeClr val="tx1"/>
                </a:solidFill>
                <a:latin charset="0" typeface="Arial"/>
                <a:ea charset="-128" pitchFamily="50" typeface="ＭＳ Ｐゴシック"/>
                <a:cs typeface="+mn-cs"/>
              </a:defRPr>
            </a:lvl7pPr>
            <a:lvl8pPr algn="l" defTabSz="914400" eaLnBrk="1" hangingPunct="1" latinLnBrk="0" marL="3200400" rtl="0">
              <a:defRPr b="1" kern="1200" kumimoji="1" sz="2800">
                <a:solidFill>
                  <a:schemeClr val="tx1"/>
                </a:solidFill>
                <a:latin charset="0" typeface="Arial"/>
                <a:ea charset="-128" pitchFamily="50" typeface="ＭＳ Ｐゴシック"/>
                <a:cs typeface="+mn-cs"/>
              </a:defRPr>
            </a:lvl8pPr>
            <a:lvl9pPr algn="l" defTabSz="914400" eaLnBrk="1" hangingPunct="1" latinLnBrk="0" marL="3657600" rtl="0">
              <a:defRPr b="1" kern="1200" kumimoji="1" sz="2800">
                <a:solidFill>
                  <a:schemeClr val="tx1"/>
                </a:solidFill>
                <a:latin charset="0" typeface="Arial"/>
                <a:ea charset="-128" pitchFamily="50" typeface="ＭＳ Ｐゴシック"/>
                <a:cs typeface="+mn-cs"/>
              </a:defRPr>
            </a:lvl9pPr>
          </a:lstStyle>
          <a:p>
            <a:pPr algn="r" defTabSz="914400" eaLnBrk="1" fontAlgn="base" hangingPunct="1" indent="0" latinLnBrk="0" lvl="0" marL="0" marR="0" rtl="0">
              <a:lnSpc>
                <a:spcPct val="100000"/>
              </a:lnSpc>
              <a:spcBef>
                <a:spcPct val="0"/>
              </a:spcBef>
              <a:spcAft>
                <a:spcPct val="0"/>
              </a:spcAft>
              <a:buClrTx/>
              <a:buSzTx/>
              <a:buFontTx/>
              <a:buNone/>
              <a:tabLst/>
              <a:defRPr/>
            </a:pPr>
            <a:endParaRPr altLang="ja-JP" b="0" baseline="0" cap="none" dirty="0" i="0" kern="1200" kumimoji="0" lang="en-US" noProof="0" normalizeH="0" spc="0" strike="noStrike" sz="1800" u="none">
              <a:ln>
                <a:noFill/>
              </a:ln>
              <a:solidFill>
                <a:srgbClr val="000000"/>
              </a:solidFill>
              <a:effectLst/>
              <a:uLnTx/>
              <a:uFillTx/>
              <a:latin charset="0" pitchFamily="34" typeface="Verdana"/>
              <a:ea charset="-128" pitchFamily="50" typeface="ＭＳ Ｐゴシック"/>
              <a:cs typeface="+mn-cs"/>
            </a:endParaRPr>
          </a:p>
        </p:txBody>
      </p:sp>
      <p:sp>
        <p:nvSpPr>
          <p:cNvPr id="2" name="スライド番号プレースホルダー 1"/>
          <p:cNvSpPr>
            <a:spLocks noGrp="1"/>
          </p:cNvSpPr>
          <p:nvPr>
            <p:ph idx="12" sz="quarter" type="sldNum"/>
          </p:nvPr>
        </p:nvSpPr>
        <p:spPr/>
        <p:txBody>
          <a:bodyPr/>
          <a:lstStyle/>
          <a:p>
            <a:r>
              <a:rPr altLang="ja-JP" dirty="0" lang="en-US">
                <a:solidFill>
                  <a:prstClr val="black">
                    <a:tint val="75000"/>
                  </a:prstClr>
                </a:solidFill>
              </a:rPr>
              <a:t>7</a:t>
            </a:r>
            <a:endParaRPr altLang="en-US" dirty="0" lang="ja-JP">
              <a:solidFill>
                <a:prstClr val="black">
                  <a:tint val="75000"/>
                </a:prstClr>
              </a:solidFill>
            </a:endParaRPr>
          </a:p>
        </p:txBody>
      </p:sp>
      <p:cxnSp>
        <p:nvCxnSpPr>
          <p:cNvPr id="15" name="直線矢印コネクタ 6"/>
          <p:cNvCxnSpPr/>
          <p:nvPr/>
        </p:nvCxnSpPr>
        <p:spPr bwMode="auto">
          <a:xfrm>
            <a:off x="3472879" y="3479905"/>
            <a:ext cx="1882494" cy="1048179"/>
          </a:xfrm>
          <a:prstGeom prst="bentConnector3">
            <a:avLst>
              <a:gd fmla="val 50000" name="adj1"/>
            </a:avLst>
          </a:prstGeom>
          <a:solidFill>
            <a:srgbClr val="333399"/>
          </a:solidFill>
          <a:ln algn="ctr" cap="flat" cmpd="sng" w="50800">
            <a:solidFill>
              <a:srgbClr val="FF0000"/>
            </a:solidFill>
            <a:prstDash val="solid"/>
            <a:round/>
            <a:headEnd len="med" type="none" w="med"/>
            <a:tailEnd type="triangle"/>
          </a:ln>
          <a:effectLst/>
          <a:extLst>
            <a:ext uri="{AF507438-7753-43E0-B8FC-AC1667EBCBE1}">
              <a14:hiddenEffects xmlns:a14="http://schemas.microsoft.com/office/drawing/2010/main">
                <a:effectLst>
                  <a:outerShdw algn="ctr" dir="2700000" dist="53882" rotWithShape="0">
                    <a:schemeClr val="bg2">
                      <a:alpha val="50000"/>
                    </a:schemeClr>
                  </a:outerShdw>
                </a:effectLst>
              </a14:hiddenEffects>
            </a:ext>
          </a:extLst>
        </p:spPr>
      </p:cxnSp>
      <p:sp>
        <p:nvSpPr>
          <p:cNvPr id="3" name="正方形/長方形 2">
            <a:extLst>
              <a:ext uri="{FF2B5EF4-FFF2-40B4-BE49-F238E27FC236}">
                <a16:creationId xmlns:a16="http://schemas.microsoft.com/office/drawing/2014/main" id="{71696279-E1B7-4A5D-A384-99F29265CB60}"/>
              </a:ext>
            </a:extLst>
          </p:cNvPr>
          <p:cNvSpPr/>
          <p:nvPr/>
        </p:nvSpPr>
        <p:spPr>
          <a:xfrm>
            <a:off x="-1573212" y="5157191"/>
            <a:ext cx="7027238" cy="609654"/>
          </a:xfrm>
          <a:prstGeom prst="rect">
            <a:avLst/>
          </a:prstGeom>
        </p:spPr>
        <p:txBody>
          <a:bodyPr wrap="square">
            <a:spAutoFit/>
          </a:bodyPr>
          <a:lstStyle/>
          <a:p>
            <a:pPr algn="ctr" marL="1168400">
              <a:lnSpc>
                <a:spcPct val="200000"/>
              </a:lnSpc>
              <a:spcBef>
                <a:spcPts val="620"/>
              </a:spcBef>
            </a:pPr>
            <a:r>
              <a:rPr altLang="en-US" b="0" dirty="0" lang="ja-JP" sz="2000" u="sng">
                <a:solidFill>
                  <a:srgbClr val="FF0000"/>
                </a:solidFill>
              </a:rPr>
              <a:t>提出締切：</a:t>
            </a:r>
            <a:r>
              <a:rPr altLang="ja-JP" b="0" dirty="0" lang="en-US" sz="2000" u="sng">
                <a:solidFill>
                  <a:srgbClr val="FF0000"/>
                </a:solidFill>
              </a:rPr>
              <a:t>11</a:t>
            </a:r>
            <a:r>
              <a:rPr altLang="en-US" b="0" dirty="0" lang="ja-JP" sz="2000" u="sng">
                <a:solidFill>
                  <a:srgbClr val="FF0000"/>
                </a:solidFill>
              </a:rPr>
              <a:t>月</a:t>
            </a:r>
            <a:r>
              <a:rPr altLang="ja-JP" b="0" dirty="0" lang="en-US" sz="2000" u="sng">
                <a:solidFill>
                  <a:srgbClr val="FF0000"/>
                </a:solidFill>
              </a:rPr>
              <a:t>2</a:t>
            </a:r>
            <a:r>
              <a:rPr altLang="en-US" b="0" dirty="0" lang="ja-JP" sz="2000" u="sng">
                <a:solidFill>
                  <a:srgbClr val="FF0000"/>
                </a:solidFill>
              </a:rPr>
              <a:t>日（水）消印有効</a:t>
            </a:r>
            <a:endParaRPr altLang="ja-JP" b="0" dirty="0" lang="en-US" sz="2000" u="sng">
              <a:solidFill>
                <a:srgbClr val="FF0000"/>
              </a:solidFill>
            </a:endParaRPr>
          </a:p>
        </p:txBody>
      </p:sp>
    </p:spTree>
    <p:extLst>
      <p:ext uri="{BB962C8B-B14F-4D97-AF65-F5344CB8AC3E}">
        <p14:creationId xmlns:p14="http://schemas.microsoft.com/office/powerpoint/2010/main" val="1330468612"/>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FD6C14FA-AB1F-4868-B8C9-7FBF6B05363F}"/>
              </a:ext>
            </a:extLst>
          </p:cNvPr>
          <p:cNvPicPr>
            <a:picLocks noChangeAspect="1"/>
          </p:cNvPicPr>
          <p:nvPr/>
        </p:nvPicPr>
        <p:blipFill>
          <a:blip r:embed="rId3"/>
          <a:stretch>
            <a:fillRect/>
          </a:stretch>
        </p:blipFill>
        <p:spPr>
          <a:xfrm>
            <a:off x="5229257" y="866930"/>
            <a:ext cx="3342393" cy="5166324"/>
          </a:xfrm>
          <a:prstGeom prst="rect">
            <a:avLst/>
          </a:prstGeom>
        </p:spPr>
      </p:pic>
      <p:sp>
        <p:nvSpPr>
          <p:cNvPr id="10" name="Rectangle 5"/>
          <p:cNvSpPr>
            <a:spLocks noChangeArrowheads="1"/>
          </p:cNvSpPr>
          <p:nvPr/>
        </p:nvSpPr>
        <p:spPr bwMode="auto">
          <a:xfrm>
            <a:off x="352433" y="1141211"/>
            <a:ext cx="4507600" cy="487589"/>
          </a:xfrm>
          <a:prstGeom prst="roundRect">
            <a:avLst>
              <a:gd fmla="val 24537" name="adj"/>
            </a:avLst>
          </a:prstGeom>
          <a:solidFill>
            <a:srgbClr val="FFC000"/>
          </a:solidFill>
          <a:ln w="28575">
            <a:solidFill>
              <a:srgbClr val="FF6600"/>
            </a:solidFill>
          </a:ln>
          <a:extLst/>
        </p:spPr>
        <p:txBody>
          <a:bodyPr anchor="b"/>
          <a:lstStyle/>
          <a:p>
            <a:pPr>
              <a:spcBef>
                <a:spcPct val="0"/>
              </a:spcBef>
            </a:pPr>
            <a:r>
              <a:rPr altLang="en-US" dirty="0" lang="ja-JP" sz="2400">
                <a:latin typeface="+mn-ea"/>
              </a:rPr>
              <a:t>住所等変更・訂正届</a:t>
            </a:r>
            <a:endParaRPr altLang="ja-JP" dirty="0" lang="en-US" sz="2400">
              <a:latin typeface="+mn-ea"/>
            </a:endParaRPr>
          </a:p>
        </p:txBody>
      </p:sp>
      <p:sp>
        <p:nvSpPr>
          <p:cNvPr id="3" name="AutoShape 6"/>
          <p:cNvSpPr>
            <a:spLocks noChangeArrowheads="1"/>
          </p:cNvSpPr>
          <p:nvPr/>
        </p:nvSpPr>
        <p:spPr bwMode="auto">
          <a:xfrm>
            <a:off x="329318" y="1916832"/>
            <a:ext cx="4206043" cy="2520280"/>
          </a:xfrm>
          <a:prstGeom prst="roundRect">
            <a:avLst>
              <a:gd fmla="val 0" name="adj"/>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38100">
                <a:solidFill>
                  <a:srgbClr val="000000"/>
                </a:solidFill>
                <a:round/>
                <a:headEnd/>
                <a:tailEnd/>
              </a14:hiddenLine>
            </a:ext>
          </a:extLst>
        </p:spPr>
        <p:txBody>
          <a:bodyPr bIns="47256" lIns="94512" rIns="94512" tIns="47256"/>
          <a:lstStyle/>
          <a:p>
            <a:pPr>
              <a:spcBef>
                <a:spcPts val="620"/>
              </a:spcBef>
            </a:pPr>
            <a:r>
              <a:rPr altLang="en-US" b="0" dirty="0" lang="ja-JP" sz="2000">
                <a:latin typeface="+mn-ea"/>
                <a:ea typeface="+mn-ea"/>
              </a:rPr>
              <a:t>○　</a:t>
            </a:r>
            <a:r>
              <a:rPr altLang="en-US" b="0" dirty="0" lang="ja-JP" sz="2000">
                <a:latin typeface="+mn-ea"/>
              </a:rPr>
              <a:t>確認はがき貼り付け欄に「確認は</a:t>
            </a:r>
            <a:endParaRPr altLang="ja-JP" b="0" dirty="0" lang="en-US" sz="2000">
              <a:latin typeface="+mn-ea"/>
            </a:endParaRPr>
          </a:p>
          <a:p>
            <a:pPr>
              <a:spcBef>
                <a:spcPts val="620"/>
              </a:spcBef>
            </a:pPr>
            <a:r>
              <a:rPr altLang="en-US" b="0" dirty="0" lang="ja-JP" sz="2000">
                <a:latin typeface="+mn-ea"/>
              </a:rPr>
              <a:t>　 がき」のコピーを貼る。</a:t>
            </a:r>
            <a:endParaRPr altLang="ja-JP" b="0" dirty="0" lang="en-US" sz="2000">
              <a:latin typeface="+mn-ea"/>
            </a:endParaRPr>
          </a:p>
        </p:txBody>
      </p:sp>
      <p:sp>
        <p:nvSpPr>
          <p:cNvPr id="5" name="Rectangle 15"/>
          <p:cNvSpPr>
            <a:spLocks noChangeArrowheads="1"/>
          </p:cNvSpPr>
          <p:nvPr/>
        </p:nvSpPr>
        <p:spPr bwMode="auto">
          <a:xfrm>
            <a:off x="1187624" y="101337"/>
            <a:ext cx="2285255"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28575">
                <a:solidFill>
                  <a:srgbClr val="000000"/>
                </a:solidFill>
                <a:miter lim="800000"/>
                <a:headEnd/>
                <a:tailEnd/>
              </a14:hiddenLine>
            </a:ext>
          </a:extLst>
        </p:spPr>
        <p:txBody>
          <a:bodyPr anchor="ctr" wrap="none"/>
          <a:lstStyle/>
          <a:p>
            <a:pPr indent="-342900" marL="342900"/>
            <a:r>
              <a:rPr altLang="en-US" b="0" dirty="0" lang="ja-JP">
                <a:latin charset="-128" pitchFamily="50" typeface="ＤＦＧ平成ゴシック体W9"/>
                <a:ea charset="-128" pitchFamily="50" typeface="ＤＦＧ平成ゴシック体W9"/>
              </a:rPr>
              <a:t>出願後</a:t>
            </a:r>
            <a:r>
              <a:rPr altLang="en-US" dirty="0" lang="ja-JP">
                <a:latin charset="-128" pitchFamily="50" typeface="ＤＦＧ極太丸ゴシック体"/>
                <a:ea charset="-128" pitchFamily="50" typeface="ＤＦＧ極太丸ゴシック体"/>
              </a:rPr>
              <a:t>　</a:t>
            </a:r>
            <a:r>
              <a:rPr altLang="ja-JP" dirty="0" lang="en-US" sz="2600"/>
              <a:t>【P37】</a:t>
            </a:r>
            <a:endParaRPr altLang="en-US" dirty="0" lang="ja-JP" sz="2600">
              <a:solidFill>
                <a:srgbClr val="0033CC"/>
              </a:solidFill>
            </a:endParaRPr>
          </a:p>
        </p:txBody>
      </p:sp>
      <p:sp>
        <p:nvSpPr>
          <p:cNvPr id="6" name="テキスト ボックス 5"/>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wrap="square">
            <a:spAutoFit/>
          </a:bodyPr>
          <a:lstStyle/>
          <a:p>
            <a:pPr algn="ctr"/>
            <a:r>
              <a:rPr altLang="en-US" dirty="0" lang="ja-JP" sz="3200">
                <a:latin charset="-128" pitchFamily="50" typeface="ＤＦＧ極太丸ゴシック体"/>
                <a:ea charset="-128" pitchFamily="50" typeface="ＤＦＧ極太丸ゴシック体"/>
              </a:rPr>
              <a:t>Ｃ</a:t>
            </a:r>
            <a:endParaRPr altLang="en-US" dirty="0" kumimoji="1" lang="ja-JP" sz="3200">
              <a:latin charset="-128" pitchFamily="50" typeface="ＤＦＧ極太丸ゴシック体"/>
              <a:ea charset="-128" pitchFamily="50" typeface="ＤＦＧ極太丸ゴシック体"/>
            </a:endParaRPr>
          </a:p>
        </p:txBody>
      </p:sp>
      <p:sp>
        <p:nvSpPr>
          <p:cNvPr id="9" name="AutoShape 6"/>
          <p:cNvSpPr>
            <a:spLocks noChangeArrowheads="1"/>
          </p:cNvSpPr>
          <p:nvPr/>
        </p:nvSpPr>
        <p:spPr bwMode="auto">
          <a:xfrm>
            <a:off x="356104" y="3122492"/>
            <a:ext cx="4503929" cy="2604682"/>
          </a:xfrm>
          <a:prstGeom prst="roundRect">
            <a:avLst>
              <a:gd fmla="val 0" name="adj"/>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38100">
                <a:solidFill>
                  <a:srgbClr val="000000"/>
                </a:solidFill>
                <a:round/>
                <a:headEnd/>
                <a:tailEnd/>
              </a14:hiddenLine>
            </a:ext>
          </a:extLst>
        </p:spPr>
        <p:txBody>
          <a:bodyPr bIns="47256" lIns="94512" rIns="94512" tIns="47256"/>
          <a:lstStyle/>
          <a:p>
            <a:pPr>
              <a:spcBef>
                <a:spcPts val="620"/>
              </a:spcBef>
            </a:pPr>
            <a:r>
              <a:rPr altLang="en-US" b="0" dirty="0" lang="ja-JP" sz="2000">
                <a:latin typeface="+mn-ea"/>
                <a:ea typeface="+mn-ea"/>
              </a:rPr>
              <a:t>〇　必ずコピーを取って保管</a:t>
            </a:r>
            <a:endParaRPr altLang="ja-JP" b="0" dirty="0" lang="en-US" sz="2000">
              <a:latin typeface="+mn-ea"/>
              <a:ea typeface="+mn-ea"/>
            </a:endParaRPr>
          </a:p>
          <a:p>
            <a:pPr>
              <a:spcBef>
                <a:spcPts val="620"/>
              </a:spcBef>
            </a:pPr>
            <a:endParaRPr altLang="ja-JP" b="0" dirty="0" lang="en-US" sz="2000">
              <a:latin typeface="+mn-ea"/>
              <a:ea typeface="+mn-ea"/>
            </a:endParaRPr>
          </a:p>
        </p:txBody>
      </p:sp>
      <p:sp>
        <p:nvSpPr>
          <p:cNvPr id="2" name="スライド番号プレースホルダー 1"/>
          <p:cNvSpPr>
            <a:spLocks noGrp="1"/>
          </p:cNvSpPr>
          <p:nvPr>
            <p:ph idx="12" sz="quarter" type="sldNum"/>
          </p:nvPr>
        </p:nvSpPr>
        <p:spPr/>
        <p:txBody>
          <a:bodyPr/>
          <a:lstStyle/>
          <a:p>
            <a:r>
              <a:rPr altLang="ja-JP" dirty="0" lang="en-US">
                <a:solidFill>
                  <a:prstClr val="black">
                    <a:tint val="75000"/>
                  </a:prstClr>
                </a:solidFill>
              </a:rPr>
              <a:t>8</a:t>
            </a:r>
            <a:endParaRPr altLang="en-US" dirty="0" lang="ja-JP">
              <a:solidFill>
                <a:prstClr val="black">
                  <a:tint val="75000"/>
                </a:prstClr>
              </a:solidFill>
            </a:endParaRPr>
          </a:p>
        </p:txBody>
      </p:sp>
      <p:cxnSp>
        <p:nvCxnSpPr>
          <p:cNvPr id="7" name="直線矢印コネクタ 6"/>
          <p:cNvCxnSpPr>
            <a:cxnSpLocks/>
          </p:cNvCxnSpPr>
          <p:nvPr/>
        </p:nvCxnSpPr>
        <p:spPr bwMode="auto">
          <a:xfrm>
            <a:off x="3347864" y="2492896"/>
            <a:ext cx="2232248" cy="1368152"/>
          </a:xfrm>
          <a:prstGeom prst="bentConnector3">
            <a:avLst>
              <a:gd fmla="val 50000" name="adj1"/>
            </a:avLst>
          </a:prstGeom>
          <a:solidFill>
            <a:srgbClr val="333399"/>
          </a:solidFill>
          <a:ln algn="ctr" cap="flat" cmpd="sng" w="50800">
            <a:solidFill>
              <a:srgbClr val="FF0000"/>
            </a:solidFill>
            <a:prstDash val="solid"/>
            <a:round/>
            <a:headEnd len="med" type="none" w="med"/>
            <a:tailEnd type="triangle"/>
          </a:ln>
          <a:effectLst/>
          <a:extLst>
            <a:ext uri="{AF507438-7753-43E0-B8FC-AC1667EBCBE1}">
              <a14:hiddenEffects xmlns:a14="http://schemas.microsoft.com/office/drawing/2010/main">
                <a:effectLst>
                  <a:outerShdw algn="ctr" dir="2700000" dist="53882" rotWithShape="0">
                    <a:schemeClr val="bg2">
                      <a:alpha val="50000"/>
                    </a:schemeClr>
                  </a:outerShdw>
                </a:effectLst>
              </a14:hiddenEffects>
            </a:ext>
          </a:extLst>
        </p:spPr>
      </p:cxnSp>
      <p:sp>
        <p:nvSpPr>
          <p:cNvPr id="12" name="AutoShape 6">
            <a:extLst>
              <a:ext uri="{FF2B5EF4-FFF2-40B4-BE49-F238E27FC236}">
                <a16:creationId xmlns:a16="http://schemas.microsoft.com/office/drawing/2014/main" id="{E6C61D21-9395-4ADB-84E7-C49864EC0565}"/>
              </a:ext>
            </a:extLst>
          </p:cNvPr>
          <p:cNvSpPr>
            <a:spLocks noChangeArrowheads="1"/>
          </p:cNvSpPr>
          <p:nvPr/>
        </p:nvSpPr>
        <p:spPr bwMode="auto">
          <a:xfrm>
            <a:off x="329318" y="4056587"/>
            <a:ext cx="5034770" cy="810564"/>
          </a:xfrm>
          <a:prstGeom prst="roundRect">
            <a:avLst>
              <a:gd fmla="val 0" name="adj"/>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38100">
                <a:solidFill>
                  <a:srgbClr val="000000"/>
                </a:solidFill>
                <a:round/>
                <a:headEnd/>
                <a:tailEnd/>
              </a14:hiddenLine>
            </a:ext>
          </a:extLst>
        </p:spPr>
        <p:txBody>
          <a:bodyPr bIns="47256" lIns="94512" rIns="94512" tIns="47256"/>
          <a:lstStyle/>
          <a:p>
            <a:pPr>
              <a:spcBef>
                <a:spcPts val="620"/>
              </a:spcBef>
            </a:pPr>
            <a:r>
              <a:rPr altLang="en-US" b="0" dirty="0" lang="ja-JP" sz="2000">
                <a:latin typeface="+mn-ea"/>
                <a:ea typeface="+mn-ea"/>
              </a:rPr>
              <a:t>〇　成績通知の送付先の変更は志願者本人</a:t>
            </a:r>
            <a:br>
              <a:rPr altLang="ja-JP" b="0" dirty="0" lang="en-US" sz="2000">
                <a:latin typeface="+mn-ea"/>
                <a:ea typeface="+mn-ea"/>
              </a:rPr>
            </a:br>
            <a:r>
              <a:rPr altLang="en-US" b="0" dirty="0" lang="ja-JP" sz="2000">
                <a:latin typeface="+mn-ea"/>
                <a:ea typeface="+mn-ea"/>
              </a:rPr>
              <a:t>　 から</a:t>
            </a:r>
            <a:r>
              <a:rPr altLang="ja-JP" b="0" dirty="0" lang="en-US" sz="2000" u="sng"/>
              <a:t>3</a:t>
            </a:r>
            <a:r>
              <a:rPr altLang="en-US" b="0" dirty="0" lang="ja-JP" sz="2000" u="sng"/>
              <a:t>月</a:t>
            </a:r>
            <a:r>
              <a:rPr altLang="ja-JP" b="0" dirty="0" lang="en-US" sz="2000" u="sng"/>
              <a:t>3</a:t>
            </a:r>
            <a:r>
              <a:rPr altLang="en-US" b="0" dirty="0" lang="ja-JP" sz="2000" u="sng"/>
              <a:t>日（金）（必着）まで</a:t>
            </a:r>
            <a:r>
              <a:rPr altLang="en-US" b="0" dirty="0" lang="ja-JP" sz="2000"/>
              <a:t>に提出</a:t>
            </a:r>
            <a:endParaRPr altLang="ja-JP" b="0" dirty="0" lang="en-US" sz="2000">
              <a:latin typeface="+mn-ea"/>
              <a:ea typeface="+mn-ea"/>
            </a:endParaRPr>
          </a:p>
        </p:txBody>
      </p:sp>
      <p:sp>
        <p:nvSpPr>
          <p:cNvPr id="4" name="正方形/長方形 3">
            <a:extLst>
              <a:ext uri="{FF2B5EF4-FFF2-40B4-BE49-F238E27FC236}">
                <a16:creationId xmlns:a16="http://schemas.microsoft.com/office/drawing/2014/main" id="{AA014710-A336-47D5-994C-B31F835D1630}"/>
              </a:ext>
            </a:extLst>
          </p:cNvPr>
          <p:cNvSpPr/>
          <p:nvPr/>
        </p:nvSpPr>
        <p:spPr>
          <a:xfrm>
            <a:off x="352433" y="5017590"/>
            <a:ext cx="4572000" cy="1015663"/>
          </a:xfrm>
          <a:prstGeom prst="rect">
            <a:avLst/>
          </a:prstGeom>
        </p:spPr>
        <p:txBody>
          <a:bodyPr>
            <a:spAutoFit/>
          </a:bodyPr>
          <a:lstStyle/>
          <a:p>
            <a:pPr indent="-180975" marL="180975">
              <a:spcBef>
                <a:spcPts val="620"/>
              </a:spcBef>
            </a:pPr>
            <a:r>
              <a:rPr altLang="en-US" b="0" dirty="0" lang="ja-JP" sz="2000">
                <a:solidFill>
                  <a:srgbClr val="FF0000"/>
                </a:solidFill>
                <a:latin typeface="+mn-ea"/>
              </a:rPr>
              <a:t>〇　</a:t>
            </a:r>
            <a:r>
              <a:rPr altLang="en-US" b="0" dirty="0" lang="ja-JP" sz="2000" u="sng">
                <a:solidFill>
                  <a:srgbClr val="FF0000"/>
                </a:solidFill>
                <a:latin typeface="+mn-ea"/>
              </a:rPr>
              <a:t>性別に誤りがある場合，直ちに大学入試センター事業第１課（受験案内裏表紙記載） に連絡</a:t>
            </a:r>
            <a:endParaRPr altLang="ja-JP" b="0" dirty="0" lang="en-US" sz="2000" u="sng">
              <a:solidFill>
                <a:srgbClr val="FF0000"/>
              </a:solidFill>
              <a:latin typeface="+mn-ea"/>
            </a:endParaRPr>
          </a:p>
        </p:txBody>
      </p:sp>
    </p:spTree>
    <p:extLst>
      <p:ext uri="{BB962C8B-B14F-4D97-AF65-F5344CB8AC3E}">
        <p14:creationId xmlns:p14="http://schemas.microsoft.com/office/powerpoint/2010/main" val="3347806142"/>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34925" y="2363873"/>
            <a:ext cx="91440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indent="-342900" marL="342900">
              <a:lnSpc>
                <a:spcPct val="95000"/>
              </a:lnSpc>
              <a:spcBef>
                <a:spcPct val="50000"/>
              </a:spcBef>
            </a:pPr>
            <a:endParaRPr altLang="ja-JP" lang="ja-JP" sz="3200">
              <a:solidFill>
                <a:srgbClr val="FF0000"/>
              </a:solidFill>
            </a:endParaRPr>
          </a:p>
        </p:txBody>
      </p:sp>
      <p:sp>
        <p:nvSpPr>
          <p:cNvPr id="3" name="Rectangle 4"/>
          <p:cNvSpPr>
            <a:spLocks noChangeArrowheads="1"/>
          </p:cNvSpPr>
          <p:nvPr/>
        </p:nvSpPr>
        <p:spPr bwMode="auto">
          <a:xfrm>
            <a:off x="-61019" y="1556792"/>
            <a:ext cx="8748464" cy="231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342900" marL="342900">
              <a:lnSpc>
                <a:spcPct val="95000"/>
              </a:lnSpc>
              <a:spcBef>
                <a:spcPct val="50000"/>
              </a:spcBef>
            </a:pPr>
            <a:r>
              <a:rPr altLang="en-US" b="0" dirty="0" lang="ja-JP" sz="2400"/>
              <a:t>　　　　</a:t>
            </a:r>
            <a:r>
              <a:rPr altLang="ja-JP" b="0" dirty="0" lang="en-US" sz="2400" u="sng"/>
              <a:t>12</a:t>
            </a:r>
            <a:r>
              <a:rPr altLang="en-US" b="0" dirty="0" lang="ja-JP" sz="2400" u="sng"/>
              <a:t>月</a:t>
            </a:r>
            <a:r>
              <a:rPr altLang="ja-JP" b="0" dirty="0" lang="en-US" sz="2400" u="sng"/>
              <a:t>15</a:t>
            </a:r>
            <a:r>
              <a:rPr altLang="en-US" b="0" dirty="0" lang="ja-JP" sz="2400" u="sng"/>
              <a:t>日（木）までに届くように送付</a:t>
            </a:r>
            <a:endParaRPr altLang="ja-JP" b="0" dirty="0" lang="en-US" sz="2400" u="sng"/>
          </a:p>
          <a:p>
            <a:pPr indent="-342900" marL="342900">
              <a:lnSpc>
                <a:spcPct val="95000"/>
              </a:lnSpc>
              <a:spcBef>
                <a:spcPct val="50000"/>
              </a:spcBef>
            </a:pPr>
            <a:r>
              <a:rPr altLang="en-US" b="0" dirty="0" lang="ja-JP" sz="2400"/>
              <a:t>　　　　⇒　試験場や登録教科等の確認</a:t>
            </a:r>
            <a:endParaRPr altLang="ja-JP" b="0" dirty="0" lang="en-US" sz="2400"/>
          </a:p>
          <a:p>
            <a:pPr indent="-342900" marL="342900">
              <a:lnSpc>
                <a:spcPct val="95000"/>
              </a:lnSpc>
              <a:spcBef>
                <a:spcPts val="600"/>
              </a:spcBef>
            </a:pPr>
            <a:r>
              <a:rPr altLang="en-US" b="0" dirty="0" lang="ja-JP" sz="2400"/>
              <a:t>　　　　　　 同封の</a:t>
            </a:r>
            <a:r>
              <a:rPr altLang="en-US" b="0" dirty="0" lang="ja-JP" sz="2400" u="sng">
                <a:solidFill>
                  <a:srgbClr val="FF0000"/>
                </a:solidFill>
              </a:rPr>
              <a:t>「受験上の注意」を必ず確認</a:t>
            </a:r>
            <a:r>
              <a:rPr altLang="en-US" b="0" dirty="0" lang="ja-JP" sz="2400"/>
              <a:t>　</a:t>
            </a:r>
            <a:endParaRPr altLang="ja-JP" b="0" dirty="0" lang="en-US" sz="1050"/>
          </a:p>
          <a:p>
            <a:pPr indent="-342900" marL="342900">
              <a:lnSpc>
                <a:spcPct val="95000"/>
              </a:lnSpc>
              <a:spcBef>
                <a:spcPts val="600"/>
              </a:spcBef>
            </a:pPr>
            <a:endParaRPr altLang="ja-JP" b="0" dirty="0" lang="en-US" sz="500"/>
          </a:p>
          <a:p>
            <a:pPr indent="-342900" marL="342900">
              <a:lnSpc>
                <a:spcPct val="95000"/>
              </a:lnSpc>
              <a:spcBef>
                <a:spcPts val="600"/>
              </a:spcBef>
            </a:pPr>
            <a:r>
              <a:rPr altLang="en-US" b="0" dirty="0" lang="ja-JP" sz="2400"/>
              <a:t>　　　「受験上の注意」の主な内容</a:t>
            </a:r>
            <a:endParaRPr altLang="ja-JP" b="0" dirty="0" lang="en-US" sz="2400"/>
          </a:p>
          <a:p>
            <a:pPr indent="-342900" marL="342900">
              <a:lnSpc>
                <a:spcPct val="95000"/>
              </a:lnSpc>
              <a:spcBef>
                <a:spcPts val="0"/>
              </a:spcBef>
            </a:pPr>
            <a:r>
              <a:rPr altLang="en-US" b="0" dirty="0" lang="ja-JP" sz="2400"/>
              <a:t>　　　　・試験当日，試験時間中の注意事項</a:t>
            </a:r>
            <a:endParaRPr altLang="ja-JP" b="0" dirty="0" lang="en-US" sz="2400"/>
          </a:p>
          <a:p>
            <a:pPr indent="-342900" marL="342900">
              <a:lnSpc>
                <a:spcPct val="95000"/>
              </a:lnSpc>
              <a:spcBef>
                <a:spcPts val="0"/>
              </a:spcBef>
            </a:pPr>
            <a:r>
              <a:rPr altLang="en-US" b="0" dirty="0" lang="ja-JP" sz="2400"/>
              <a:t>　　　　・追試験の受験申請方法</a:t>
            </a:r>
            <a:endParaRPr altLang="ja-JP" b="0" dirty="0" lang="en-US" sz="2400"/>
          </a:p>
          <a:p>
            <a:pPr indent="-342900" marL="342900">
              <a:lnSpc>
                <a:spcPct val="95000"/>
              </a:lnSpc>
              <a:spcBef>
                <a:spcPts val="0"/>
              </a:spcBef>
            </a:pPr>
            <a:r>
              <a:rPr altLang="en-US" b="0" dirty="0" lang="ja-JP" sz="2400"/>
              <a:t>　　　　・新型コロナウイルス感染症対策　　　　　等</a:t>
            </a:r>
            <a:r>
              <a:rPr altLang="en-US" b="0" dirty="0" lang="ja-JP" sz="2400">
                <a:solidFill>
                  <a:srgbClr val="00B050"/>
                </a:solidFill>
              </a:rPr>
              <a:t>　</a:t>
            </a:r>
            <a:r>
              <a:rPr altLang="en-US" b="0" dirty="0" lang="ja-JP" sz="2400"/>
              <a:t>　</a:t>
            </a:r>
            <a:endParaRPr altLang="ja-JP" dirty="0" lang="en-US" sz="2400"/>
          </a:p>
        </p:txBody>
      </p:sp>
      <p:sp>
        <p:nvSpPr>
          <p:cNvPr id="4" name="スライド番号プレースホルダー 3"/>
          <p:cNvSpPr>
            <a:spLocks noGrp="1"/>
          </p:cNvSpPr>
          <p:nvPr>
            <p:ph idx="12" sz="quarter" type="sldNum"/>
          </p:nvPr>
        </p:nvSpPr>
        <p:spPr/>
        <p:txBody>
          <a:bodyPr/>
          <a:lstStyle/>
          <a:p>
            <a:r>
              <a:rPr altLang="ja-JP" dirty="0" lang="en-US">
                <a:solidFill>
                  <a:prstClr val="black">
                    <a:tint val="75000"/>
                  </a:prstClr>
                </a:solidFill>
              </a:rPr>
              <a:t>9</a:t>
            </a:r>
            <a:endParaRPr altLang="en-US" dirty="0" lang="ja-JP">
              <a:solidFill>
                <a:prstClr val="black">
                  <a:tint val="75000"/>
                </a:prstClr>
              </a:solidFill>
            </a:endParaRPr>
          </a:p>
        </p:txBody>
      </p:sp>
      <p:sp>
        <p:nvSpPr>
          <p:cNvPr id="9" name="テキスト ボックス 8"/>
          <p:cNvSpPr txBox="1"/>
          <p:nvPr/>
        </p:nvSpPr>
        <p:spPr>
          <a:xfrm>
            <a:off x="413958" y="4623519"/>
            <a:ext cx="2548246" cy="461665"/>
          </a:xfrm>
          <a:prstGeom prst="rect">
            <a:avLst/>
          </a:prstGeom>
          <a:noFill/>
        </p:spPr>
        <p:txBody>
          <a:bodyPr rtlCol="0" wrap="square">
            <a:spAutoFit/>
          </a:bodyPr>
          <a:lstStyle/>
          <a:p>
            <a:r>
              <a:rPr altLang="en-US" dirty="0" kumimoji="1" lang="ja-JP" sz="2400"/>
              <a:t>受験票の送付先</a:t>
            </a:r>
          </a:p>
        </p:txBody>
      </p:sp>
      <p:sp>
        <p:nvSpPr>
          <p:cNvPr id="12" name="Rectangle 5"/>
          <p:cNvSpPr>
            <a:spLocks noChangeArrowheads="1"/>
          </p:cNvSpPr>
          <p:nvPr/>
        </p:nvSpPr>
        <p:spPr bwMode="auto">
          <a:xfrm>
            <a:off x="251520" y="945257"/>
            <a:ext cx="8123387" cy="611535"/>
          </a:xfrm>
          <a:prstGeom prst="roundRect">
            <a:avLst>
              <a:gd fmla="val 24537" name="adj"/>
            </a:avLst>
          </a:prstGeom>
          <a:solidFill>
            <a:srgbClr val="FFC000"/>
          </a:solidFill>
          <a:ln w="28575">
            <a:solidFill>
              <a:srgbClr val="FF6600"/>
            </a:solidFill>
          </a:ln>
          <a:extLst/>
        </p:spPr>
        <p:txBody>
          <a:bodyPr anchor="b"/>
          <a:lstStyle/>
          <a:p>
            <a:pPr>
              <a:spcBef>
                <a:spcPct val="0"/>
              </a:spcBef>
            </a:pPr>
            <a:r>
              <a:rPr altLang="en-US" dirty="0" lang="ja-JP">
                <a:latin typeface="+mn-ea"/>
                <a:ea typeface="+mn-ea"/>
              </a:rPr>
              <a:t>受験票・写真票・成績請求票</a:t>
            </a:r>
          </a:p>
        </p:txBody>
      </p:sp>
      <p:sp>
        <p:nvSpPr>
          <p:cNvPr id="13" name="テキスト ボックス 12"/>
          <p:cNvSpPr txBox="1"/>
          <p:nvPr/>
        </p:nvSpPr>
        <p:spPr>
          <a:xfrm>
            <a:off x="193923" y="44624"/>
            <a:ext cx="864096"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wrap="square">
            <a:spAutoFit/>
          </a:bodyPr>
          <a:lstStyle/>
          <a:p>
            <a:pPr algn="ctr"/>
            <a:r>
              <a:rPr altLang="en-US" dirty="0" lang="ja-JP" sz="3200">
                <a:latin charset="-128" pitchFamily="50" typeface="ＤＦＧ極太丸ゴシック体"/>
                <a:ea charset="-128" pitchFamily="50" typeface="ＤＦＧ極太丸ゴシック体"/>
              </a:rPr>
              <a:t>Ｃ</a:t>
            </a:r>
            <a:endParaRPr altLang="en-US" dirty="0" kumimoji="1" lang="ja-JP" sz="3200">
              <a:latin charset="-128" pitchFamily="50" typeface="ＤＦＧ極太丸ゴシック体"/>
              <a:ea charset="-128" pitchFamily="50" typeface="ＤＦＧ極太丸ゴシック体"/>
            </a:endParaRPr>
          </a:p>
        </p:txBody>
      </p:sp>
      <p:sp>
        <p:nvSpPr>
          <p:cNvPr id="14" name="Rectangle 15"/>
          <p:cNvSpPr>
            <a:spLocks noChangeArrowheads="1"/>
          </p:cNvSpPr>
          <p:nvPr/>
        </p:nvSpPr>
        <p:spPr bwMode="auto">
          <a:xfrm>
            <a:off x="1187624" y="101337"/>
            <a:ext cx="3096344" cy="5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algn="ctr" w="28575">
                <a:solidFill>
                  <a:srgbClr val="000000"/>
                </a:solidFill>
                <a:miter lim="800000"/>
                <a:headEnd/>
                <a:tailEnd/>
              </a14:hiddenLine>
            </a:ext>
          </a:extLst>
        </p:spPr>
        <p:txBody>
          <a:bodyPr anchor="ctr" wrap="none"/>
          <a:lstStyle/>
          <a:p>
            <a:pPr indent="-342900" marL="342900"/>
            <a:r>
              <a:rPr altLang="en-US" b="0" dirty="0" lang="ja-JP">
                <a:latin charset="-128" pitchFamily="50" typeface="ＤＦＧ平成ゴシック体W9"/>
                <a:ea charset="-128" pitchFamily="50" typeface="ＤＦＧ平成ゴシック体W9"/>
              </a:rPr>
              <a:t>出願後</a:t>
            </a:r>
            <a:r>
              <a:rPr altLang="en-US" dirty="0" lang="ja-JP">
                <a:latin charset="-128" pitchFamily="50" typeface="ＤＦＧ極太丸ゴシック体"/>
                <a:ea charset="-128" pitchFamily="50" typeface="ＤＦＧ極太丸ゴシック体"/>
              </a:rPr>
              <a:t>　</a:t>
            </a:r>
            <a:r>
              <a:rPr altLang="ja-JP" dirty="0" lang="en-US" sz="2600"/>
              <a:t>【P31</a:t>
            </a:r>
            <a:r>
              <a:rPr altLang="en-US" dirty="0" lang="ja-JP" sz="2600"/>
              <a:t>・</a:t>
            </a:r>
            <a:r>
              <a:rPr altLang="ja-JP" dirty="0" lang="en-US" sz="2600"/>
              <a:t>32】</a:t>
            </a:r>
            <a:endParaRPr altLang="en-US" dirty="0" lang="ja-JP" sz="2600">
              <a:solidFill>
                <a:srgbClr val="0033CC"/>
              </a:solidFill>
            </a:endParaRPr>
          </a:p>
        </p:txBody>
      </p:sp>
      <p:grpSp>
        <p:nvGrpSpPr>
          <p:cNvPr id="15" name="グループ化 14"/>
          <p:cNvGrpSpPr/>
          <p:nvPr/>
        </p:nvGrpSpPr>
        <p:grpSpPr>
          <a:xfrm>
            <a:off x="251520" y="5067556"/>
            <a:ext cx="8615971" cy="990589"/>
            <a:chOff x="246781" y="4810195"/>
            <a:chExt cx="8615971" cy="1110574"/>
          </a:xfrm>
        </p:grpSpPr>
        <p:sp>
          <p:nvSpPr>
            <p:cNvPr id="16" name="Rectangle 5"/>
            <p:cNvSpPr>
              <a:spLocks noChangeArrowheads="1"/>
            </p:cNvSpPr>
            <p:nvPr/>
          </p:nvSpPr>
          <p:spPr bwMode="auto">
            <a:xfrm>
              <a:off x="409219" y="4810195"/>
              <a:ext cx="8395412" cy="1110574"/>
            </a:xfrm>
            <a:prstGeom prst="rect">
              <a:avLst/>
            </a:prstGeom>
            <a:noFill/>
            <a:ln algn="ctr" cmpd="sng" w="28575">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wrap="none"/>
            <a:lstStyle/>
            <a:p>
              <a:endParaRPr altLang="en-US" dirty="0" lang="ja-JP"/>
            </a:p>
          </p:txBody>
        </p:sp>
        <p:sp>
          <p:nvSpPr>
            <p:cNvPr id="17" name="正方形/長方形 16"/>
            <p:cNvSpPr/>
            <p:nvPr/>
          </p:nvSpPr>
          <p:spPr>
            <a:xfrm>
              <a:off x="246781" y="4810195"/>
              <a:ext cx="8615971" cy="889667"/>
            </a:xfrm>
            <a:prstGeom prst="rect">
              <a:avLst/>
            </a:prstGeom>
          </p:spPr>
          <p:txBody>
            <a:bodyPr wrap="square">
              <a:spAutoFit/>
            </a:bodyPr>
            <a:lstStyle/>
            <a:p>
              <a:pPr indent="-342900" marL="342900">
                <a:lnSpc>
                  <a:spcPct val="95000"/>
                </a:lnSpc>
                <a:spcBef>
                  <a:spcPts val="0"/>
                </a:spcBef>
              </a:pPr>
              <a:r>
                <a:rPr altLang="en-US" b="0" dirty="0" lang="ja-JP" sz="2000">
                  <a:latin charset="-128" panose="020B0600070205080204" pitchFamily="50" typeface="ＭＳ Ｐゴシック"/>
                </a:rPr>
                <a:t>　　・　高等学校等卒業見込みの者：在学している学校に送付</a:t>
              </a:r>
              <a:endParaRPr altLang="ja-JP" b="0" dirty="0" lang="en-US" sz="2000">
                <a:latin charset="-128" panose="020B0600070205080204" pitchFamily="50" typeface="ＭＳ Ｐゴシック"/>
              </a:endParaRPr>
            </a:p>
            <a:p>
              <a:pPr indent="-342900" marL="342900">
                <a:lnSpc>
                  <a:spcPct val="200000"/>
                </a:lnSpc>
                <a:spcBef>
                  <a:spcPts val="0"/>
                </a:spcBef>
              </a:pPr>
              <a:r>
                <a:rPr altLang="en-US" b="0" dirty="0" lang="ja-JP" sz="2000">
                  <a:latin charset="-128" panose="020B0600070205080204" pitchFamily="50" typeface="ＭＳ Ｐゴシック"/>
                </a:rPr>
                <a:t>　　・　高等学校等の通信制課程を卒業見込みの者：志願者本人に直接送付</a:t>
              </a:r>
              <a:endParaRPr altLang="ja-JP" b="0" dirty="0" lang="en-US" strike="sngStrike" sz="2000">
                <a:solidFill>
                  <a:srgbClr val="00B0F0"/>
                </a:solidFill>
                <a:latin charset="-128" panose="020B0600070205080204" pitchFamily="50" typeface="ＭＳ Ｐゴシック"/>
              </a:endParaRPr>
            </a:p>
          </p:txBody>
        </p:sp>
      </p:grpSp>
    </p:spTree>
    <p:extLst>
      <p:ext uri="{BB962C8B-B14F-4D97-AF65-F5344CB8AC3E}">
        <p14:creationId xmlns:p14="http://schemas.microsoft.com/office/powerpoint/2010/main" val="2968640671"/>
      </p:ext>
    </p:extLst>
  </p:cSld>
  <p:clrMapOvr>
    <a:masterClrMapping/>
  </p:clrMapOvr>
  <mc:AlternateContent xmlns:mc="http://schemas.openxmlformats.org/markup-compatibility/2006" xmlns:p14="http://schemas.microsoft.com/office/powerpoint/2010/main">
    <mc:Choice Requires="p14">
      <p:transition p14:dur="250">
        <p:fade/>
      </p:transition>
    </mc:Choice>
    <mc:Fallback>
      <p:transition>
        <p:fade/>
      </p:transition>
    </mc:Fallback>
  </mc:AlternateContent>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1448</Words>
  <Application>Microsoft Office PowerPoint</Application>
  <PresentationFormat>画面に合わせる (4:3)</PresentationFormat>
  <Paragraphs>155</Paragraphs>
  <Slides>13</Slides>
  <Notes>13</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13</vt:i4>
      </vt:variant>
    </vt:vector>
  </HeadingPairs>
  <TitlesOfParts>
    <vt:vector size="25" baseType="lpstr">
      <vt:lpstr>ＤＦＧ極太丸ゴシック体</vt:lpstr>
      <vt:lpstr>ＤＦＧ平成ゴシック体W9</vt:lpstr>
      <vt:lpstr>ＤＦＧ平成丸ゴシック体W4</vt:lpstr>
      <vt:lpstr>HG丸ｺﾞｼｯｸM-PRO</vt:lpstr>
      <vt:lpstr>ＭＳ Ｐゴシック</vt:lpstr>
      <vt:lpstr>ＭＳ Ｐ明朝</vt:lpstr>
      <vt:lpstr>ＭＳ ゴシック</vt:lpstr>
      <vt:lpstr>Arial</vt:lpstr>
      <vt:lpstr>Calibri</vt:lpstr>
      <vt:lpstr>Verdana</vt:lpstr>
      <vt:lpstr>Wingdings</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2022-07-06T01:46:18Z</dcterms:created>
  <dcterms:modified xsi:type="dcterms:W3CDTF">2022-07-06T01:46:22Z</dcterms:modified>
  <cp:revision>1</cp:revision>
  <dc:title>R5_Ｃ出願後.pptx</dc:title>
</cp:coreProperties>
</file>