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78" r:id="rId1"/>
  </p:sldMasterIdLst>
  <p:notesMasterIdLst>
    <p:notesMasterId r:id="rId17"/>
  </p:notesMasterIdLst>
  <p:handoutMasterIdLst>
    <p:handoutMasterId r:id="rId18"/>
  </p:handoutMasterIdLst>
  <p:sldIdLst>
    <p:sldId id="256" r:id="rId2"/>
    <p:sldId id="9156" r:id="rId3"/>
    <p:sldId id="9170" r:id="rId4"/>
    <p:sldId id="9178" r:id="rId5"/>
    <p:sldId id="9169" r:id="rId6"/>
    <p:sldId id="268" r:id="rId7"/>
    <p:sldId id="9158" r:id="rId8"/>
    <p:sldId id="9163" r:id="rId9"/>
    <p:sldId id="9180" r:id="rId10"/>
    <p:sldId id="9164" r:id="rId11"/>
    <p:sldId id="9179" r:id="rId12"/>
    <p:sldId id="3125" r:id="rId13"/>
    <p:sldId id="9167" r:id="rId14"/>
    <p:sldId id="9154" r:id="rId15"/>
    <p:sldId id="9155" r:id="rId16"/>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FF"/>
    <a:srgbClr val="FFCCFF"/>
    <a:srgbClr val="FFEBFF"/>
    <a:srgbClr val="99CCFF"/>
    <a:srgbClr val="F3F3F3"/>
    <a:srgbClr val="0000CC"/>
    <a:srgbClr val="FFFFCC"/>
    <a:srgbClr val="FF99FF"/>
    <a:srgbClr val="66FF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74061" autoAdjust="0"/>
  </p:normalViewPr>
  <p:slideViewPr>
    <p:cSldViewPr snapToGrid="0">
      <p:cViewPr varScale="1">
        <p:scale>
          <a:sx n="84" d="100"/>
          <a:sy n="84" d="100"/>
        </p:scale>
        <p:origin x="1956" y="96"/>
      </p:cViewPr>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80" d="100"/>
          <a:sy n="80" d="100"/>
        </p:scale>
        <p:origin x="1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9520EA0-01C2-4B74-9806-11AAC0E2AC96}"/>
              </a:ext>
            </a:extLst>
          </p:cNvPr>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r>
              <a:rPr kumimoji="1" lang="en-US" altLang="ja-JP"/>
              <a:t>12/4AM</a:t>
            </a:r>
            <a:r>
              <a:rPr kumimoji="1" lang="ja-JP" altLang="en-US"/>
              <a:t>までに確認をお願いします。</a:t>
            </a:r>
          </a:p>
        </p:txBody>
      </p:sp>
      <p:sp>
        <p:nvSpPr>
          <p:cNvPr id="3" name="日付プレースホルダー 2">
            <a:extLst>
              <a:ext uri="{FF2B5EF4-FFF2-40B4-BE49-F238E27FC236}">
                <a16:creationId xmlns:a16="http://schemas.microsoft.com/office/drawing/2014/main" id="{55EE0CF7-B753-4DFB-8B89-375F2E536464}"/>
              </a:ext>
            </a:extLst>
          </p:cNvPr>
          <p:cNvSpPr>
            <a:spLocks noGrp="1"/>
          </p:cNvSpPr>
          <p:nvPr>
            <p:ph type="dt" sz="quarter" idx="1"/>
          </p:nvPr>
        </p:nvSpPr>
        <p:spPr>
          <a:xfrm>
            <a:off x="3856039" y="0"/>
            <a:ext cx="2949575" cy="498475"/>
          </a:xfrm>
          <a:prstGeom prst="rect">
            <a:avLst/>
          </a:prstGeom>
        </p:spPr>
        <p:txBody>
          <a:bodyPr vert="horz" lIns="91432" tIns="45716" rIns="91432" bIns="45716" rtlCol="0"/>
          <a:lstStyle>
            <a:lvl1pPr algn="r">
              <a:defRPr sz="1200"/>
            </a:lvl1pPr>
          </a:lstStyle>
          <a:p>
            <a:fld id="{A7B81356-0180-43B2-9CAB-C624904A6F41}" type="datetime1">
              <a:rPr kumimoji="1" lang="ja-JP" altLang="en-US" smtClean="0"/>
              <a:t>2024/12/4</a:t>
            </a:fld>
            <a:endParaRPr kumimoji="1" lang="ja-JP" altLang="en-US"/>
          </a:p>
        </p:txBody>
      </p:sp>
      <p:sp>
        <p:nvSpPr>
          <p:cNvPr id="4" name="フッター プレースホルダー 3">
            <a:extLst>
              <a:ext uri="{FF2B5EF4-FFF2-40B4-BE49-F238E27FC236}">
                <a16:creationId xmlns:a16="http://schemas.microsoft.com/office/drawing/2014/main" id="{E6D1DA07-3D57-455D-8731-E410CEF92C52}"/>
              </a:ext>
            </a:extLst>
          </p:cNvPr>
          <p:cNvSpPr>
            <a:spLocks noGrp="1"/>
          </p:cNvSpPr>
          <p:nvPr>
            <p:ph type="ftr" sz="quarter" idx="2"/>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CCE227F-9CF1-4053-AB36-068D2895F992}"/>
              </a:ext>
            </a:extLst>
          </p:cNvPr>
          <p:cNvSpPr>
            <a:spLocks noGrp="1"/>
          </p:cNvSpPr>
          <p:nvPr>
            <p:ph type="sldNum" sz="quarter" idx="3"/>
          </p:nvPr>
        </p:nvSpPr>
        <p:spPr>
          <a:xfrm>
            <a:off x="3856039" y="9440864"/>
            <a:ext cx="2949575" cy="498475"/>
          </a:xfrm>
          <a:prstGeom prst="rect">
            <a:avLst/>
          </a:prstGeom>
        </p:spPr>
        <p:txBody>
          <a:bodyPr vert="horz" lIns="91432" tIns="45716" rIns="91432" bIns="45716" rtlCol="0" anchor="b"/>
          <a:lstStyle>
            <a:lvl1pPr algn="r">
              <a:defRPr sz="1200"/>
            </a:lvl1pPr>
          </a:lstStyle>
          <a:p>
            <a:fld id="{60B28D55-8087-43D9-B410-9C8D7C3D0BFC}" type="slidenum">
              <a:rPr kumimoji="1" lang="ja-JP" altLang="en-US" smtClean="0"/>
              <a:t>‹#›</a:t>
            </a:fld>
            <a:endParaRPr kumimoji="1" lang="ja-JP" altLang="en-US"/>
          </a:p>
        </p:txBody>
      </p:sp>
    </p:spTree>
    <p:extLst>
      <p:ext uri="{BB962C8B-B14F-4D97-AF65-F5344CB8AC3E}">
        <p14:creationId xmlns:p14="http://schemas.microsoft.com/office/powerpoint/2010/main" val="172472852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2" tIns="45716" rIns="91432" bIns="45716" rtlCol="0"/>
          <a:lstStyle>
            <a:lvl1pPr algn="l">
              <a:defRPr sz="1200"/>
            </a:lvl1pPr>
          </a:lstStyle>
          <a:p>
            <a:r>
              <a:rPr kumimoji="1" lang="en-US" altLang="ja-JP"/>
              <a:t>12/4AM</a:t>
            </a:r>
            <a:r>
              <a:rPr kumimoji="1" lang="ja-JP" altLang="en-US"/>
              <a:t>までに確認をお願いします。</a:t>
            </a:r>
          </a:p>
        </p:txBody>
      </p:sp>
      <p:sp>
        <p:nvSpPr>
          <p:cNvPr id="3" name="日付プレースホルダー 2"/>
          <p:cNvSpPr>
            <a:spLocks noGrp="1"/>
          </p:cNvSpPr>
          <p:nvPr>
            <p:ph type="dt" idx="1"/>
          </p:nvPr>
        </p:nvSpPr>
        <p:spPr>
          <a:xfrm>
            <a:off x="3855838" y="1"/>
            <a:ext cx="2949787" cy="498693"/>
          </a:xfrm>
          <a:prstGeom prst="rect">
            <a:avLst/>
          </a:prstGeom>
        </p:spPr>
        <p:txBody>
          <a:bodyPr vert="horz" lIns="91432" tIns="45716" rIns="91432" bIns="45716" rtlCol="0"/>
          <a:lstStyle>
            <a:lvl1pPr algn="r">
              <a:defRPr sz="1200"/>
            </a:lvl1pPr>
          </a:lstStyle>
          <a:p>
            <a:fld id="{67DC77F9-628D-475B-B4FC-F908A1434682}" type="datetime1">
              <a:rPr kumimoji="1" lang="ja-JP" altLang="en-US" smtClean="0"/>
              <a:t>2024/12/4</a:t>
            </a:fld>
            <a:endParaRPr kumimoji="1" lang="ja-JP" altLang="en-US"/>
          </a:p>
        </p:txBody>
      </p:sp>
      <p:sp>
        <p:nvSpPr>
          <p:cNvPr id="4" name="スライド イメージ プレースホルダー 3"/>
          <p:cNvSpPr>
            <a:spLocks noGrp="1" noRot="1" noChangeAspect="1"/>
          </p:cNvSpPr>
          <p:nvPr>
            <p:ph type="sldImg" idx="2"/>
          </p:nvPr>
        </p:nvSpPr>
        <p:spPr>
          <a:xfrm>
            <a:off x="422275" y="581282"/>
            <a:ext cx="596265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0720" y="3970129"/>
            <a:ext cx="5445760" cy="5494582"/>
          </a:xfrm>
          <a:prstGeom prst="rect">
            <a:avLst/>
          </a:prstGeom>
        </p:spPr>
        <p:txBody>
          <a:bodyPr vert="horz" lIns="91432" tIns="45716" rIns="91432" bIns="4571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32" tIns="45716" rIns="91432" bIns="45716" rtlCol="0" anchor="b"/>
          <a:lstStyle>
            <a:lvl1pPr algn="r">
              <a:defRPr sz="1200"/>
            </a:lvl1pPr>
          </a:lstStyle>
          <a:p>
            <a:fld id="{E591CE2B-89D4-4498-B1F4-E1378FD13B78}" type="slidenum">
              <a:rPr kumimoji="1" lang="ja-JP" altLang="en-US" smtClean="0"/>
              <a:t>‹#›</a:t>
            </a:fld>
            <a:endParaRPr kumimoji="1" lang="ja-JP" altLang="en-US"/>
          </a:p>
        </p:txBody>
      </p:sp>
    </p:spTree>
    <p:extLst>
      <p:ext uri="{BB962C8B-B14F-4D97-AF65-F5344CB8AC3E}">
        <p14:creationId xmlns:p14="http://schemas.microsoft.com/office/powerpoint/2010/main" val="264490794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8C2EC73F-B9A5-4812-A0D8-0A4066D66C61}"/>
              </a:ext>
            </a:extLst>
          </p:cNvPr>
          <p:cNvSpPr>
            <a:spLocks noGrp="1"/>
          </p:cNvSpPr>
          <p:nvPr>
            <p:ph type="dt" idx="1"/>
          </p:nvPr>
        </p:nvSpPr>
        <p:spPr/>
        <p:txBody>
          <a:bodyPr/>
          <a:lstStyle/>
          <a:p>
            <a:fld id="{A216E27B-5411-4088-8ED3-281F611F0867}"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B7D768CC-5FAB-441B-91FA-CAA6BDB313AE}"/>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6" name="スライド番号プレースホルダー 5">
            <a:extLst>
              <a:ext uri="{FF2B5EF4-FFF2-40B4-BE49-F238E27FC236}">
                <a16:creationId xmlns:a16="http://schemas.microsoft.com/office/drawing/2014/main" id="{3D98E457-3DE1-4158-9957-EE91D73C7226}"/>
              </a:ext>
            </a:extLst>
          </p:cNvPr>
          <p:cNvSpPr>
            <a:spLocks noGrp="1"/>
          </p:cNvSpPr>
          <p:nvPr>
            <p:ph type="sldNum" sz="quarter" idx="5"/>
          </p:nvPr>
        </p:nvSpPr>
        <p:spPr/>
        <p:txBody>
          <a:bodyPr/>
          <a:lstStyle/>
          <a:p>
            <a:fld id="{E591CE2B-89D4-4498-B1F4-E1378FD13B78}" type="slidenum">
              <a:rPr kumimoji="1" lang="ja-JP" altLang="en-US" smtClean="0"/>
              <a:t>1</a:t>
            </a:fld>
            <a:endParaRPr kumimoji="1" lang="ja-JP" altLang="en-US"/>
          </a:p>
        </p:txBody>
      </p:sp>
    </p:spTree>
    <p:extLst>
      <p:ext uri="{BB962C8B-B14F-4D97-AF65-F5344CB8AC3E}">
        <p14:creationId xmlns:p14="http://schemas.microsoft.com/office/powerpoint/2010/main" val="37362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8A1CCA8E-9121-46C1-A110-05A1E2BB53DA}"/>
              </a:ext>
            </a:extLst>
          </p:cNvPr>
          <p:cNvSpPr>
            <a:spLocks noGrp="1"/>
          </p:cNvSpPr>
          <p:nvPr>
            <p:ph type="dt" idx="1"/>
          </p:nvPr>
        </p:nvSpPr>
        <p:spPr/>
        <p:txBody>
          <a:bodyPr/>
          <a:lstStyle/>
          <a:p>
            <a:fld id="{6E8137FA-8538-48F7-B6D4-655D15C54C14}"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60E67E6A-1F41-4640-9F9B-6C1B40818A7E}"/>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6" name="スライド番号プレースホルダー 5">
            <a:extLst>
              <a:ext uri="{FF2B5EF4-FFF2-40B4-BE49-F238E27FC236}">
                <a16:creationId xmlns:a16="http://schemas.microsoft.com/office/drawing/2014/main" id="{1D4A843A-8B34-4CF1-A2C7-04494F35B3A2}"/>
              </a:ext>
            </a:extLst>
          </p:cNvPr>
          <p:cNvSpPr>
            <a:spLocks noGrp="1"/>
          </p:cNvSpPr>
          <p:nvPr>
            <p:ph type="sldNum" sz="quarter" idx="5"/>
          </p:nvPr>
        </p:nvSpPr>
        <p:spPr/>
        <p:txBody>
          <a:bodyPr/>
          <a:lstStyle/>
          <a:p>
            <a:fld id="{E591CE2B-89D4-4498-B1F4-E1378FD13B78}" type="slidenum">
              <a:rPr kumimoji="1" lang="ja-JP" altLang="en-US" smtClean="0"/>
              <a:t>10</a:t>
            </a:fld>
            <a:endParaRPr kumimoji="1" lang="ja-JP" altLang="en-US"/>
          </a:p>
        </p:txBody>
      </p:sp>
    </p:spTree>
    <p:extLst>
      <p:ext uri="{BB962C8B-B14F-4D97-AF65-F5344CB8AC3E}">
        <p14:creationId xmlns:p14="http://schemas.microsoft.com/office/powerpoint/2010/main" val="380521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10E39383-1B67-4CE9-86E0-6B0ABB77269C}"/>
              </a:ext>
            </a:extLst>
          </p:cNvPr>
          <p:cNvSpPr>
            <a:spLocks noGrp="1"/>
          </p:cNvSpPr>
          <p:nvPr>
            <p:ph type="dt" idx="1"/>
          </p:nvPr>
        </p:nvSpPr>
        <p:spPr/>
        <p:txBody>
          <a:bodyPr/>
          <a:lstStyle/>
          <a:p>
            <a:fld id="{8B9AF3AF-01BC-4B6B-AD58-00821FD6D273}"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6CB0EB72-16A0-4ECB-A2BE-7E38F7F0D8FF}"/>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6" name="スライド番号プレースホルダー 5">
            <a:extLst>
              <a:ext uri="{FF2B5EF4-FFF2-40B4-BE49-F238E27FC236}">
                <a16:creationId xmlns:a16="http://schemas.microsoft.com/office/drawing/2014/main" id="{EDAA5261-FB0B-47C2-9145-05262B77138D}"/>
              </a:ext>
            </a:extLst>
          </p:cNvPr>
          <p:cNvSpPr>
            <a:spLocks noGrp="1"/>
          </p:cNvSpPr>
          <p:nvPr>
            <p:ph type="sldNum" sz="quarter" idx="5"/>
          </p:nvPr>
        </p:nvSpPr>
        <p:spPr/>
        <p:txBody>
          <a:bodyPr/>
          <a:lstStyle/>
          <a:p>
            <a:fld id="{E591CE2B-89D4-4498-B1F4-E1378FD13B78}" type="slidenum">
              <a:rPr kumimoji="1" lang="ja-JP" altLang="en-US" smtClean="0"/>
              <a:t>11</a:t>
            </a:fld>
            <a:endParaRPr kumimoji="1" lang="ja-JP" altLang="en-US"/>
          </a:p>
        </p:txBody>
      </p:sp>
    </p:spTree>
    <p:extLst>
      <p:ext uri="{BB962C8B-B14F-4D97-AF65-F5344CB8AC3E}">
        <p14:creationId xmlns:p14="http://schemas.microsoft.com/office/powerpoint/2010/main" val="170379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501F7E48-E3EF-44E1-8C6D-2B773B700DC9}"/>
              </a:ext>
            </a:extLst>
          </p:cNvPr>
          <p:cNvSpPr>
            <a:spLocks noGrp="1"/>
          </p:cNvSpPr>
          <p:nvPr>
            <p:ph type="dt" idx="1"/>
          </p:nvPr>
        </p:nvSpPr>
        <p:spPr/>
        <p:txBody>
          <a:bodyPr/>
          <a:lstStyle/>
          <a:p>
            <a:fld id="{E978DFE1-3C8B-49D4-8575-0F23DE902835}"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CBA6C4DA-C300-4915-822E-705EA6DD532E}"/>
              </a:ext>
            </a:extLst>
          </p:cNvPr>
          <p:cNvSpPr>
            <a:spLocks noGrp="1"/>
          </p:cNvSpPr>
          <p:nvPr>
            <p:ph type="hdr" sz="quarter"/>
          </p:nvPr>
        </p:nvSpPr>
        <p:spPr/>
        <p:txBody>
          <a:bodyPr/>
          <a:lstStyle/>
          <a:p>
            <a:r>
              <a:rPr kumimoji="1" lang="en-US" altLang="ja-JP" dirty="0"/>
              <a:t>12/4AM</a:t>
            </a:r>
            <a:r>
              <a:rPr kumimoji="1" lang="ja-JP" altLang="en-US" dirty="0" err="1"/>
              <a:t>までに</a:t>
            </a:r>
            <a:r>
              <a:rPr kumimoji="1" lang="ja-JP" altLang="en-US" dirty="0"/>
              <a:t>確認をお願いします。</a:t>
            </a:r>
          </a:p>
        </p:txBody>
      </p:sp>
      <p:sp>
        <p:nvSpPr>
          <p:cNvPr id="6" name="スライド番号プレースホルダー 5">
            <a:extLst>
              <a:ext uri="{FF2B5EF4-FFF2-40B4-BE49-F238E27FC236}">
                <a16:creationId xmlns:a16="http://schemas.microsoft.com/office/drawing/2014/main" id="{2FEA0F83-A56E-454F-A556-C504A4C6A9B8}"/>
              </a:ext>
            </a:extLst>
          </p:cNvPr>
          <p:cNvSpPr>
            <a:spLocks noGrp="1"/>
          </p:cNvSpPr>
          <p:nvPr>
            <p:ph type="sldNum" sz="quarter" idx="5"/>
          </p:nvPr>
        </p:nvSpPr>
        <p:spPr/>
        <p:txBody>
          <a:bodyPr/>
          <a:lstStyle/>
          <a:p>
            <a:fld id="{E591CE2B-89D4-4498-B1F4-E1378FD13B78}" type="slidenum">
              <a:rPr kumimoji="1" lang="ja-JP" altLang="en-US" smtClean="0"/>
              <a:t>12</a:t>
            </a:fld>
            <a:endParaRPr kumimoji="1" lang="ja-JP" altLang="en-US"/>
          </a:p>
        </p:txBody>
      </p:sp>
    </p:spTree>
    <p:extLst>
      <p:ext uri="{BB962C8B-B14F-4D97-AF65-F5344CB8AC3E}">
        <p14:creationId xmlns:p14="http://schemas.microsoft.com/office/powerpoint/2010/main" val="1703794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A31F126C-47E1-4DA0-A187-A75324420AA4}"/>
              </a:ext>
            </a:extLst>
          </p:cNvPr>
          <p:cNvSpPr>
            <a:spLocks noGrp="1"/>
          </p:cNvSpPr>
          <p:nvPr>
            <p:ph type="dt" idx="1"/>
          </p:nvPr>
        </p:nvSpPr>
        <p:spPr/>
        <p:txBody>
          <a:bodyPr/>
          <a:lstStyle/>
          <a:p>
            <a:fld id="{805BAF2B-6FC0-4817-B2DA-64A8D309F774}"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B69825E0-435E-42B2-9EDD-B1BAF2C36DEA}"/>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6" name="スライド番号プレースホルダー 5">
            <a:extLst>
              <a:ext uri="{FF2B5EF4-FFF2-40B4-BE49-F238E27FC236}">
                <a16:creationId xmlns:a16="http://schemas.microsoft.com/office/drawing/2014/main" id="{BFE3BD79-7106-4589-931A-AAB1D01FC6FA}"/>
              </a:ext>
            </a:extLst>
          </p:cNvPr>
          <p:cNvSpPr>
            <a:spLocks noGrp="1"/>
          </p:cNvSpPr>
          <p:nvPr>
            <p:ph type="sldNum" sz="quarter" idx="5"/>
          </p:nvPr>
        </p:nvSpPr>
        <p:spPr/>
        <p:txBody>
          <a:bodyPr/>
          <a:lstStyle/>
          <a:p>
            <a:fld id="{E591CE2B-89D4-4498-B1F4-E1378FD13B78}" type="slidenum">
              <a:rPr kumimoji="1" lang="ja-JP" altLang="en-US" smtClean="0"/>
              <a:t>13</a:t>
            </a:fld>
            <a:endParaRPr kumimoji="1" lang="ja-JP" altLang="en-US"/>
          </a:p>
        </p:txBody>
      </p:sp>
    </p:spTree>
    <p:extLst>
      <p:ext uri="{BB962C8B-B14F-4D97-AF65-F5344CB8AC3E}">
        <p14:creationId xmlns:p14="http://schemas.microsoft.com/office/powerpoint/2010/main" val="407096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717550" y="433388"/>
            <a:ext cx="5372100" cy="3022600"/>
          </a:xfrm>
          <a:ln/>
        </p:spPr>
      </p:sp>
      <p:sp>
        <p:nvSpPr>
          <p:cNvPr id="27651" name="Rectangle 3"/>
          <p:cNvSpPr>
            <a:spLocks noGrp="1" noChangeArrowheads="1"/>
          </p:cNvSpPr>
          <p:nvPr>
            <p:ph type="body" idx="1"/>
          </p:nvPr>
        </p:nvSpPr>
        <p:spPr>
          <a:xfrm>
            <a:off x="235261" y="3601530"/>
            <a:ext cx="6311743" cy="58393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2" name="日付プレースホルダー 1">
            <a:extLst>
              <a:ext uri="{FF2B5EF4-FFF2-40B4-BE49-F238E27FC236}">
                <a16:creationId xmlns:a16="http://schemas.microsoft.com/office/drawing/2014/main" id="{18EF0329-B820-4ADF-B222-9CB32E3EFC0D}"/>
              </a:ext>
            </a:extLst>
          </p:cNvPr>
          <p:cNvSpPr>
            <a:spLocks noGrp="1"/>
          </p:cNvSpPr>
          <p:nvPr>
            <p:ph type="dt" idx="1"/>
          </p:nvPr>
        </p:nvSpPr>
        <p:spPr/>
        <p:txBody>
          <a:bodyPr/>
          <a:lstStyle/>
          <a:p>
            <a:fld id="{11014C25-D14B-462E-8BE6-E56B1B20007A}" type="datetime1">
              <a:rPr kumimoji="1" lang="ja-JP" altLang="en-US" smtClean="0"/>
              <a:t>2024/12/4</a:t>
            </a:fld>
            <a:endParaRPr kumimoji="1" lang="ja-JP" altLang="en-US"/>
          </a:p>
        </p:txBody>
      </p:sp>
      <p:sp>
        <p:nvSpPr>
          <p:cNvPr id="3" name="ヘッダー プレースホルダー 2">
            <a:extLst>
              <a:ext uri="{FF2B5EF4-FFF2-40B4-BE49-F238E27FC236}">
                <a16:creationId xmlns:a16="http://schemas.microsoft.com/office/drawing/2014/main" id="{7BB016A0-6E21-4DEC-8877-8BBF08C06B7A}"/>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4" name="スライド番号プレースホルダー 3">
            <a:extLst>
              <a:ext uri="{FF2B5EF4-FFF2-40B4-BE49-F238E27FC236}">
                <a16:creationId xmlns:a16="http://schemas.microsoft.com/office/drawing/2014/main" id="{80E403E7-6F69-4B30-B2C7-F9D17EE7AA0B}"/>
              </a:ext>
            </a:extLst>
          </p:cNvPr>
          <p:cNvSpPr>
            <a:spLocks noGrp="1"/>
          </p:cNvSpPr>
          <p:nvPr>
            <p:ph type="sldNum" sz="quarter" idx="5"/>
          </p:nvPr>
        </p:nvSpPr>
        <p:spPr/>
        <p:txBody>
          <a:bodyPr/>
          <a:lstStyle/>
          <a:p>
            <a:fld id="{E591CE2B-89D4-4498-B1F4-E1378FD13B78}" type="slidenum">
              <a:rPr kumimoji="1" lang="ja-JP" altLang="en-US" smtClean="0"/>
              <a:t>14</a:t>
            </a:fld>
            <a:endParaRPr kumimoji="1" lang="ja-JP" altLang="en-US"/>
          </a:p>
        </p:txBody>
      </p:sp>
    </p:spTree>
    <p:extLst>
      <p:ext uri="{BB962C8B-B14F-4D97-AF65-F5344CB8AC3E}">
        <p14:creationId xmlns:p14="http://schemas.microsoft.com/office/powerpoint/2010/main" val="3528835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7388" y="520700"/>
            <a:ext cx="5484812" cy="3086100"/>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E2053CF0-C7A1-4903-9A4B-37549A06B538}"/>
              </a:ext>
            </a:extLst>
          </p:cNvPr>
          <p:cNvSpPr>
            <a:spLocks noGrp="1"/>
          </p:cNvSpPr>
          <p:nvPr>
            <p:ph type="dt" idx="1"/>
          </p:nvPr>
        </p:nvSpPr>
        <p:spPr/>
        <p:txBody>
          <a:bodyPr/>
          <a:lstStyle/>
          <a:p>
            <a:fld id="{0893A8C3-57DF-4237-8E92-15A99D76A825}"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0CE6826C-D548-4D39-A8A4-3950CAFABFDA}"/>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6" name="スライド番号プレースホルダー 5">
            <a:extLst>
              <a:ext uri="{FF2B5EF4-FFF2-40B4-BE49-F238E27FC236}">
                <a16:creationId xmlns:a16="http://schemas.microsoft.com/office/drawing/2014/main" id="{8578BA68-18F5-4C11-8A4A-8356DD34174F}"/>
              </a:ext>
            </a:extLst>
          </p:cNvPr>
          <p:cNvSpPr>
            <a:spLocks noGrp="1"/>
          </p:cNvSpPr>
          <p:nvPr>
            <p:ph type="sldNum" sz="quarter" idx="5"/>
          </p:nvPr>
        </p:nvSpPr>
        <p:spPr/>
        <p:txBody>
          <a:bodyPr/>
          <a:lstStyle/>
          <a:p>
            <a:fld id="{E591CE2B-89D4-4498-B1F4-E1378FD13B78}" type="slidenum">
              <a:rPr kumimoji="1" lang="ja-JP" altLang="en-US" smtClean="0"/>
              <a:t>15</a:t>
            </a:fld>
            <a:endParaRPr kumimoji="1" lang="ja-JP" altLang="en-US"/>
          </a:p>
        </p:txBody>
      </p:sp>
    </p:spTree>
    <p:extLst>
      <p:ext uri="{BB962C8B-B14F-4D97-AF65-F5344CB8AC3E}">
        <p14:creationId xmlns:p14="http://schemas.microsoft.com/office/powerpoint/2010/main" val="284306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1C64F3E7-6CA9-442A-A5CC-28DEB8D8F14B}"/>
              </a:ext>
            </a:extLst>
          </p:cNvPr>
          <p:cNvSpPr>
            <a:spLocks noGrp="1"/>
          </p:cNvSpPr>
          <p:nvPr>
            <p:ph type="dt" idx="1"/>
          </p:nvPr>
        </p:nvSpPr>
        <p:spPr/>
        <p:txBody>
          <a:bodyPr/>
          <a:lstStyle/>
          <a:p>
            <a:fld id="{48C1D1ED-5593-49F9-A678-B1E76980F9D2}"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F36D3ADA-5DE7-45AD-9CD3-8D93F677BC1B}"/>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6" name="スライド番号プレースホルダー 5">
            <a:extLst>
              <a:ext uri="{FF2B5EF4-FFF2-40B4-BE49-F238E27FC236}">
                <a16:creationId xmlns:a16="http://schemas.microsoft.com/office/drawing/2014/main" id="{F27F6EBB-81FE-4238-A655-611D98D4FC29}"/>
              </a:ext>
            </a:extLst>
          </p:cNvPr>
          <p:cNvSpPr>
            <a:spLocks noGrp="1"/>
          </p:cNvSpPr>
          <p:nvPr>
            <p:ph type="sldNum" sz="quarter" idx="5"/>
          </p:nvPr>
        </p:nvSpPr>
        <p:spPr/>
        <p:txBody>
          <a:bodyPr/>
          <a:lstStyle/>
          <a:p>
            <a:fld id="{E591CE2B-89D4-4498-B1F4-E1378FD13B78}" type="slidenum">
              <a:rPr kumimoji="1" lang="ja-JP" altLang="en-US" smtClean="0"/>
              <a:t>2</a:t>
            </a:fld>
            <a:endParaRPr kumimoji="1" lang="ja-JP" altLang="en-US"/>
          </a:p>
        </p:txBody>
      </p:sp>
    </p:spTree>
    <p:extLst>
      <p:ext uri="{BB962C8B-B14F-4D97-AF65-F5344CB8AC3E}">
        <p14:creationId xmlns:p14="http://schemas.microsoft.com/office/powerpoint/2010/main" val="269447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6DE37D3E-D90A-41BD-BE2A-E82E939690A2}"/>
              </a:ext>
            </a:extLst>
          </p:cNvPr>
          <p:cNvSpPr>
            <a:spLocks noGrp="1"/>
          </p:cNvSpPr>
          <p:nvPr>
            <p:ph type="dt" idx="1"/>
          </p:nvPr>
        </p:nvSpPr>
        <p:spPr/>
        <p:txBody>
          <a:bodyPr/>
          <a:lstStyle/>
          <a:p>
            <a:fld id="{6BFF9CA7-B0A0-47FE-B0D6-CB273B993191}"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892B1960-A41E-4599-A5F6-347F50B90D86}"/>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6" name="スライド番号プレースホルダー 5">
            <a:extLst>
              <a:ext uri="{FF2B5EF4-FFF2-40B4-BE49-F238E27FC236}">
                <a16:creationId xmlns:a16="http://schemas.microsoft.com/office/drawing/2014/main" id="{EACB82D7-75CE-407B-9B05-B65EA0602409}"/>
              </a:ext>
            </a:extLst>
          </p:cNvPr>
          <p:cNvSpPr>
            <a:spLocks noGrp="1"/>
          </p:cNvSpPr>
          <p:nvPr>
            <p:ph type="sldNum" sz="quarter" idx="5"/>
          </p:nvPr>
        </p:nvSpPr>
        <p:spPr/>
        <p:txBody>
          <a:bodyPr/>
          <a:lstStyle/>
          <a:p>
            <a:fld id="{E591CE2B-89D4-4498-B1F4-E1378FD13B78}" type="slidenum">
              <a:rPr kumimoji="1" lang="ja-JP" altLang="en-US" smtClean="0"/>
              <a:t>3</a:t>
            </a:fld>
            <a:endParaRPr kumimoji="1" lang="ja-JP" altLang="en-US"/>
          </a:p>
        </p:txBody>
      </p:sp>
    </p:spTree>
    <p:extLst>
      <p:ext uri="{BB962C8B-B14F-4D97-AF65-F5344CB8AC3E}">
        <p14:creationId xmlns:p14="http://schemas.microsoft.com/office/powerpoint/2010/main" val="310585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FEFCD390-B35C-4708-A971-97FAE217D9CF}"/>
              </a:ext>
            </a:extLst>
          </p:cNvPr>
          <p:cNvSpPr>
            <a:spLocks noGrp="1"/>
          </p:cNvSpPr>
          <p:nvPr>
            <p:ph type="dt" idx="1"/>
          </p:nvPr>
        </p:nvSpPr>
        <p:spPr/>
        <p:txBody>
          <a:bodyPr/>
          <a:lstStyle/>
          <a:p>
            <a:fld id="{F55DC161-516F-4172-9894-9D683E74704A}"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C6ED2DA8-BCAF-44C8-96D7-D63049A9C26E}"/>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fld id="{E591CE2B-89D4-4498-B1F4-E1378FD13B78}" type="slidenum">
              <a:rPr kumimoji="1" lang="ja-JP" altLang="en-US" smtClean="0"/>
              <a:t>4</a:t>
            </a:fld>
            <a:endParaRPr kumimoji="1" lang="ja-JP" altLang="en-US"/>
          </a:p>
        </p:txBody>
      </p:sp>
    </p:spTree>
    <p:extLst>
      <p:ext uri="{BB962C8B-B14F-4D97-AF65-F5344CB8AC3E}">
        <p14:creationId xmlns:p14="http://schemas.microsoft.com/office/powerpoint/2010/main" val="184791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001EDBC1-F928-4D5E-81C0-A349A9F7ACF5}"/>
              </a:ext>
            </a:extLst>
          </p:cNvPr>
          <p:cNvSpPr>
            <a:spLocks noGrp="1"/>
          </p:cNvSpPr>
          <p:nvPr>
            <p:ph type="dt" idx="1"/>
          </p:nvPr>
        </p:nvSpPr>
        <p:spPr/>
        <p:txBody>
          <a:bodyPr/>
          <a:lstStyle/>
          <a:p>
            <a:fld id="{81679F8D-E039-494F-9A5D-D102928544DE}"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79104176-3F0C-4E19-BAA2-BB5BA3BD72A6}"/>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6" name="スライド番号プレースホルダー 5">
            <a:extLst>
              <a:ext uri="{FF2B5EF4-FFF2-40B4-BE49-F238E27FC236}">
                <a16:creationId xmlns:a16="http://schemas.microsoft.com/office/drawing/2014/main" id="{FCC30A21-D518-4960-AFB9-C0D0C4F81F29}"/>
              </a:ext>
            </a:extLst>
          </p:cNvPr>
          <p:cNvSpPr>
            <a:spLocks noGrp="1"/>
          </p:cNvSpPr>
          <p:nvPr>
            <p:ph type="sldNum" sz="quarter" idx="5"/>
          </p:nvPr>
        </p:nvSpPr>
        <p:spPr/>
        <p:txBody>
          <a:bodyPr/>
          <a:lstStyle/>
          <a:p>
            <a:fld id="{E591CE2B-89D4-4498-B1F4-E1378FD13B78}" type="slidenum">
              <a:rPr kumimoji="1" lang="ja-JP" altLang="en-US" smtClean="0"/>
              <a:t>5</a:t>
            </a:fld>
            <a:endParaRPr kumimoji="1" lang="ja-JP" altLang="en-US"/>
          </a:p>
        </p:txBody>
      </p:sp>
    </p:spTree>
    <p:extLst>
      <p:ext uri="{BB962C8B-B14F-4D97-AF65-F5344CB8AC3E}">
        <p14:creationId xmlns:p14="http://schemas.microsoft.com/office/powerpoint/2010/main" val="326397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6A915FA2-3DAA-4127-B368-EA62A0321D6C}"/>
              </a:ext>
            </a:extLst>
          </p:cNvPr>
          <p:cNvSpPr>
            <a:spLocks noGrp="1"/>
          </p:cNvSpPr>
          <p:nvPr>
            <p:ph type="dt" idx="1"/>
          </p:nvPr>
        </p:nvSpPr>
        <p:spPr/>
        <p:txBody>
          <a:bodyPr/>
          <a:lstStyle/>
          <a:p>
            <a:fld id="{F40BB211-13D9-4416-A817-B821C60A5A96}"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E360BA5F-23CA-404B-A0FE-9B748F409558}"/>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6" name="スライド番号プレースホルダー 5">
            <a:extLst>
              <a:ext uri="{FF2B5EF4-FFF2-40B4-BE49-F238E27FC236}">
                <a16:creationId xmlns:a16="http://schemas.microsoft.com/office/drawing/2014/main" id="{4CA12F2D-C722-42E7-B318-CFF3373CE815}"/>
              </a:ext>
            </a:extLst>
          </p:cNvPr>
          <p:cNvSpPr>
            <a:spLocks noGrp="1"/>
          </p:cNvSpPr>
          <p:nvPr>
            <p:ph type="sldNum" sz="quarter" idx="5"/>
          </p:nvPr>
        </p:nvSpPr>
        <p:spPr/>
        <p:txBody>
          <a:bodyPr/>
          <a:lstStyle/>
          <a:p>
            <a:fld id="{E591CE2B-89D4-4498-B1F4-E1378FD13B78}" type="slidenum">
              <a:rPr kumimoji="1" lang="ja-JP" altLang="en-US" smtClean="0"/>
              <a:t>6</a:t>
            </a:fld>
            <a:endParaRPr kumimoji="1" lang="ja-JP" altLang="en-US"/>
          </a:p>
        </p:txBody>
      </p:sp>
    </p:spTree>
    <p:extLst>
      <p:ext uri="{BB962C8B-B14F-4D97-AF65-F5344CB8AC3E}">
        <p14:creationId xmlns:p14="http://schemas.microsoft.com/office/powerpoint/2010/main" val="2048212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971C51A5-7E2D-4842-9FDE-3F17B2033491}"/>
              </a:ext>
            </a:extLst>
          </p:cNvPr>
          <p:cNvSpPr>
            <a:spLocks noGrp="1"/>
          </p:cNvSpPr>
          <p:nvPr>
            <p:ph type="dt" idx="1"/>
          </p:nvPr>
        </p:nvSpPr>
        <p:spPr/>
        <p:txBody>
          <a:bodyPr/>
          <a:lstStyle/>
          <a:p>
            <a:fld id="{5B83FAFB-6227-4097-BB52-BC441AD53928}"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D379C84D-F103-457F-933C-50CA0DC7F57D}"/>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6" name="スライド番号プレースホルダー 5">
            <a:extLst>
              <a:ext uri="{FF2B5EF4-FFF2-40B4-BE49-F238E27FC236}">
                <a16:creationId xmlns:a16="http://schemas.microsoft.com/office/drawing/2014/main" id="{88C29A9E-DF6B-4B0A-A79C-22545262495B}"/>
              </a:ext>
            </a:extLst>
          </p:cNvPr>
          <p:cNvSpPr>
            <a:spLocks noGrp="1"/>
          </p:cNvSpPr>
          <p:nvPr>
            <p:ph type="sldNum" sz="quarter" idx="5"/>
          </p:nvPr>
        </p:nvSpPr>
        <p:spPr/>
        <p:txBody>
          <a:bodyPr/>
          <a:lstStyle/>
          <a:p>
            <a:fld id="{E591CE2B-89D4-4498-B1F4-E1378FD13B78}" type="slidenum">
              <a:rPr kumimoji="1" lang="ja-JP" altLang="en-US" smtClean="0"/>
              <a:t>7</a:t>
            </a:fld>
            <a:endParaRPr kumimoji="1" lang="ja-JP" altLang="en-US"/>
          </a:p>
        </p:txBody>
      </p:sp>
    </p:spTree>
    <p:extLst>
      <p:ext uri="{BB962C8B-B14F-4D97-AF65-F5344CB8AC3E}">
        <p14:creationId xmlns:p14="http://schemas.microsoft.com/office/powerpoint/2010/main" val="663719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98CD56F9-358D-4F0E-AEDD-DD77B475AD3C}"/>
              </a:ext>
            </a:extLst>
          </p:cNvPr>
          <p:cNvSpPr>
            <a:spLocks noGrp="1"/>
          </p:cNvSpPr>
          <p:nvPr>
            <p:ph type="dt" idx="1"/>
          </p:nvPr>
        </p:nvSpPr>
        <p:spPr/>
        <p:txBody>
          <a:bodyPr/>
          <a:lstStyle/>
          <a:p>
            <a:fld id="{0B017EA4-472A-45F7-84D3-60BEFF7B74FB}"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091F1D32-5AF9-4333-A18C-79FF0E26FAA8}"/>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6" name="スライド番号プレースホルダー 5">
            <a:extLst>
              <a:ext uri="{FF2B5EF4-FFF2-40B4-BE49-F238E27FC236}">
                <a16:creationId xmlns:a16="http://schemas.microsoft.com/office/drawing/2014/main" id="{37975A11-85E2-4456-9185-5D8A9A9F6CA4}"/>
              </a:ext>
            </a:extLst>
          </p:cNvPr>
          <p:cNvSpPr>
            <a:spLocks noGrp="1"/>
          </p:cNvSpPr>
          <p:nvPr>
            <p:ph type="sldNum" sz="quarter" idx="5"/>
          </p:nvPr>
        </p:nvSpPr>
        <p:spPr/>
        <p:txBody>
          <a:bodyPr/>
          <a:lstStyle/>
          <a:p>
            <a:fld id="{E591CE2B-89D4-4498-B1F4-E1378FD13B78}" type="slidenum">
              <a:rPr kumimoji="1" lang="ja-JP" altLang="en-US" smtClean="0"/>
              <a:t>8</a:t>
            </a:fld>
            <a:endParaRPr kumimoji="1" lang="ja-JP" altLang="en-US"/>
          </a:p>
        </p:txBody>
      </p:sp>
    </p:spTree>
    <p:extLst>
      <p:ext uri="{BB962C8B-B14F-4D97-AF65-F5344CB8AC3E}">
        <p14:creationId xmlns:p14="http://schemas.microsoft.com/office/powerpoint/2010/main" val="238823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81025"/>
            <a:ext cx="5962650" cy="3354388"/>
          </a:xfrm>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a:extLst>
              <a:ext uri="{FF2B5EF4-FFF2-40B4-BE49-F238E27FC236}">
                <a16:creationId xmlns:a16="http://schemas.microsoft.com/office/drawing/2014/main" id="{60695232-16E8-44D8-932E-391105A6611E}"/>
              </a:ext>
            </a:extLst>
          </p:cNvPr>
          <p:cNvSpPr>
            <a:spLocks noGrp="1"/>
          </p:cNvSpPr>
          <p:nvPr>
            <p:ph type="dt" idx="1"/>
          </p:nvPr>
        </p:nvSpPr>
        <p:spPr/>
        <p:txBody>
          <a:bodyPr/>
          <a:lstStyle/>
          <a:p>
            <a:fld id="{F715FEB6-2966-4431-B720-551D1F6A4A20}" type="datetime1">
              <a:rPr kumimoji="1" lang="ja-JP" altLang="en-US" smtClean="0"/>
              <a:t>2024/12/4</a:t>
            </a:fld>
            <a:endParaRPr kumimoji="1" lang="ja-JP" altLang="en-US"/>
          </a:p>
        </p:txBody>
      </p:sp>
      <p:sp>
        <p:nvSpPr>
          <p:cNvPr id="5" name="ヘッダー プレースホルダー 4">
            <a:extLst>
              <a:ext uri="{FF2B5EF4-FFF2-40B4-BE49-F238E27FC236}">
                <a16:creationId xmlns:a16="http://schemas.microsoft.com/office/drawing/2014/main" id="{5A6FDA9B-97AC-4683-96DB-8BE42CC6FB19}"/>
              </a:ext>
            </a:extLst>
          </p:cNvPr>
          <p:cNvSpPr>
            <a:spLocks noGrp="1"/>
          </p:cNvSpPr>
          <p:nvPr>
            <p:ph type="hdr" sz="quarter"/>
          </p:nvPr>
        </p:nvSpPr>
        <p:spPr/>
        <p:txBody>
          <a:bodyPr/>
          <a:lstStyle/>
          <a:p>
            <a:r>
              <a:rPr kumimoji="1" lang="en-US" altLang="ja-JP"/>
              <a:t>12/4AM</a:t>
            </a:r>
            <a:r>
              <a:rPr kumimoji="1" lang="ja-JP" altLang="en-US"/>
              <a:t>までに確認をお願いします。</a:t>
            </a:r>
          </a:p>
        </p:txBody>
      </p:sp>
      <p:sp>
        <p:nvSpPr>
          <p:cNvPr id="6" name="スライド番号プレースホルダー 5">
            <a:extLst>
              <a:ext uri="{FF2B5EF4-FFF2-40B4-BE49-F238E27FC236}">
                <a16:creationId xmlns:a16="http://schemas.microsoft.com/office/drawing/2014/main" id="{DFD6DF65-4CEC-4A71-A751-1FC8E39BA709}"/>
              </a:ext>
            </a:extLst>
          </p:cNvPr>
          <p:cNvSpPr>
            <a:spLocks noGrp="1"/>
          </p:cNvSpPr>
          <p:nvPr>
            <p:ph type="sldNum" sz="quarter" idx="5"/>
          </p:nvPr>
        </p:nvSpPr>
        <p:spPr/>
        <p:txBody>
          <a:bodyPr/>
          <a:lstStyle/>
          <a:p>
            <a:fld id="{E591CE2B-89D4-4498-B1F4-E1378FD13B78}" type="slidenum">
              <a:rPr kumimoji="1" lang="ja-JP" altLang="en-US" smtClean="0"/>
              <a:t>9</a:t>
            </a:fld>
            <a:endParaRPr kumimoji="1" lang="ja-JP" altLang="en-US"/>
          </a:p>
        </p:txBody>
      </p:sp>
    </p:spTree>
    <p:extLst>
      <p:ext uri="{BB962C8B-B14F-4D97-AF65-F5344CB8AC3E}">
        <p14:creationId xmlns:p14="http://schemas.microsoft.com/office/powerpoint/2010/main" val="294018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dirty="0"/>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A37631-7781-4549-B14E-9A61C2101BF7}"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1358436" y="6301562"/>
            <a:ext cx="683339" cy="365125"/>
          </a:xfrm>
        </p:spPr>
        <p:txBody>
          <a:bodyPr/>
          <a:lstStyle>
            <a:lvl1pPr>
              <a:defRPr sz="2000">
                <a:solidFill>
                  <a:schemeClr val="tx1"/>
                </a:solidFill>
              </a:defRPr>
            </a:lvl1pPr>
          </a:lstStyle>
          <a:p>
            <a:fld id="{03895BA4-5352-4320-8559-E04AE4EE26DD}" type="slidenum">
              <a:rPr kumimoji="1" lang="ja-JP" altLang="en-US" smtClean="0"/>
              <a:pPr/>
              <a:t>‹#›</a:t>
            </a:fld>
            <a:endParaRPr kumimoji="1" lang="ja-JP" altLang="en-US" dirty="0"/>
          </a:p>
        </p:txBody>
      </p:sp>
    </p:spTree>
    <p:extLst>
      <p:ext uri="{BB962C8B-B14F-4D97-AF65-F5344CB8AC3E}">
        <p14:creationId xmlns:p14="http://schemas.microsoft.com/office/powerpoint/2010/main" val="1954830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660580-AAA4-4AE2-BC0B-D97DF90992B1}"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8152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4044779-0189-439A-9198-E7C5A13D4F92}"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5769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79A623-EDD4-47F5-87B0-B6E9BE4D8693}"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20845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AF73684-6090-40A3-9726-49D3159928A7}"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041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56C637-910C-40E7-B46F-325EB1272652}"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274544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CE3C2A-0BBE-4BBF-9434-E0AD53D66513}"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3468393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3C1DD4-2D7D-4645-A47A-133E8B9A5C03}"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146688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3BEFAC-5211-47E3-A5B3-8C0218F9EF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6621E78-965B-49A6-A14F-CDF4BAE8B491}"/>
              </a:ext>
            </a:extLst>
          </p:cNvPr>
          <p:cNvSpPr>
            <a:spLocks noGrp="1"/>
          </p:cNvSpPr>
          <p:nvPr>
            <p:ph type="dt" sz="half" idx="10"/>
          </p:nvPr>
        </p:nvSpPr>
        <p:spPr/>
        <p:txBody>
          <a:bodyPr/>
          <a:lstStyle/>
          <a:p>
            <a:fld id="{00E439E8-E428-4AEF-BA62-BDE64C557211}" type="datetime1">
              <a:rPr kumimoji="1" lang="ja-JP" altLang="en-US" smtClean="0"/>
              <a:t>2024/12/4</a:t>
            </a:fld>
            <a:endParaRPr kumimoji="1" lang="ja-JP" altLang="en-US"/>
          </a:p>
        </p:txBody>
      </p:sp>
      <p:sp>
        <p:nvSpPr>
          <p:cNvPr id="4" name="フッター プレースホルダー 3">
            <a:extLst>
              <a:ext uri="{FF2B5EF4-FFF2-40B4-BE49-F238E27FC236}">
                <a16:creationId xmlns:a16="http://schemas.microsoft.com/office/drawing/2014/main" id="{C24EB0DC-3416-4EEA-8750-7988202BFF6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0E42859-E235-4F1A-B127-7EF89FF00E57}"/>
              </a:ext>
            </a:extLst>
          </p:cNvPr>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15432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77B85E-A168-4F11-8F33-B6842AEAA613}"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1311015" y="6310184"/>
            <a:ext cx="683339" cy="365125"/>
          </a:xfrm>
        </p:spPr>
        <p:txBody>
          <a:bodyPr/>
          <a:lstStyle>
            <a:lvl1pPr>
              <a:defRPr sz="2000">
                <a:solidFill>
                  <a:schemeClr val="tx1"/>
                </a:solidFill>
              </a:defRPr>
            </a:lvl1pPr>
          </a:lstStyle>
          <a:p>
            <a:fld id="{6CDE0D69-D120-4C3F-AF8B-153B86130DEE}" type="slidenum">
              <a:rPr kumimoji="1" lang="ja-JP" altLang="en-US" smtClean="0"/>
              <a:pPr/>
              <a:t>‹#›</a:t>
            </a:fld>
            <a:endParaRPr kumimoji="1" lang="ja-JP" altLang="en-US" dirty="0"/>
          </a:p>
        </p:txBody>
      </p:sp>
      <p:cxnSp>
        <p:nvCxnSpPr>
          <p:cNvPr id="7" name="直線コネクタ 6">
            <a:extLst>
              <a:ext uri="{FF2B5EF4-FFF2-40B4-BE49-F238E27FC236}">
                <a16:creationId xmlns:a16="http://schemas.microsoft.com/office/drawing/2014/main" id="{15144BD4-5BB4-4781-A42E-6978B8569197}"/>
              </a:ext>
            </a:extLst>
          </p:cNvPr>
          <p:cNvCxnSpPr>
            <a:cxnSpLocks/>
          </p:cNvCxnSpPr>
          <p:nvPr userDrawn="1"/>
        </p:nvCxnSpPr>
        <p:spPr>
          <a:xfrm>
            <a:off x="406400" y="563424"/>
            <a:ext cx="90146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49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8E6CBD-3C2E-454E-A233-1829774F0169}" type="datetime1">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08289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E0AE7B3-E4FA-4CF8-9F9B-C7D40515C399}" type="datetime1">
              <a:rPr kumimoji="1" lang="ja-JP" altLang="en-US" smtClean="0"/>
              <a:t>2024/12/4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0181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A8FDBC3-0F69-4CB0-9004-3287EC1D303A}" type="datetime1">
              <a:rPr kumimoji="1" lang="ja-JP" altLang="en-US" smtClean="0"/>
              <a:t>2024/12/4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0209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AD13816-74C1-4D97-A25A-FA470DB401BE}" type="datetime1">
              <a:rPr kumimoji="1" lang="ja-JP" altLang="en-US" smtClean="0"/>
              <a:t>2024/12/4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42522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94FCB-2162-4567-A4EE-5E4681529252}" type="datetime1">
              <a:rPr kumimoji="1" lang="ja-JP" altLang="en-US" smtClean="0"/>
              <a:t>2024/12/4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380416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7C86A4-E7F5-4134-A94C-9430F3B07AFD}" type="datetime1">
              <a:rPr kumimoji="1" lang="ja-JP" altLang="en-US" smtClean="0"/>
              <a:t>2024/12/4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87502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A8FF5D-016F-4DCE-806D-3A65C4154E74}" type="datetime1">
              <a:rPr kumimoji="1" lang="ja-JP" altLang="en-US" smtClean="0"/>
              <a:t>2024/12/4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20457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24E1B5-DFDA-4808-B76D-3C6F812BF2F8}" type="datetime1">
              <a:rPr kumimoji="1" lang="ja-JP" altLang="en-US" smtClean="0"/>
              <a:t>2024/12/4</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402601998"/>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026" r:id="rId17"/>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9.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dnc.ac.jp/kyotsu/shiken_jouhou/r7/#annai" TargetMode="Externa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dnc.ac.jp/kyotsu/shiken_jouhou/r7/#youshiki"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microsoft.com/office/2007/relationships/hdphoto" Target="../media/hdphoto7.wdp"/><Relationship Id="rId9"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581DE2-5262-4E37-968B-85110DEF4954}"/>
              </a:ext>
            </a:extLst>
          </p:cNvPr>
          <p:cNvSpPr>
            <a:spLocks noGrp="1"/>
          </p:cNvSpPr>
          <p:nvPr>
            <p:ph type="ctrTitle"/>
          </p:nvPr>
        </p:nvSpPr>
        <p:spPr>
          <a:xfrm>
            <a:off x="1714236" y="2413490"/>
            <a:ext cx="8763527" cy="2031019"/>
          </a:xfrm>
        </p:spPr>
        <p:txBody>
          <a:bodyPr/>
          <a:lstStyle/>
          <a:p>
            <a:pPr algn="ctr">
              <a:lnSpc>
                <a:spcPct val="150000"/>
              </a:lnSpc>
              <a:spcBef>
                <a:spcPts val="0"/>
              </a:spcBef>
              <a:spcAft>
                <a:spcPts val="1800"/>
              </a:spcAft>
            </a:pPr>
            <a:r>
              <a:rPr kumimoji="1" lang="ja-JP" altLang="en-US" sz="4400" dirty="0">
                <a:solidFill>
                  <a:schemeClr val="tx1"/>
                </a:solidFill>
              </a:rPr>
              <a:t>令和７年度　大学入学共通テスト</a:t>
            </a:r>
            <a:br>
              <a:rPr kumimoji="1" lang="en-US" altLang="ja-JP" sz="4400" dirty="0">
                <a:solidFill>
                  <a:schemeClr val="tx1"/>
                </a:solidFill>
              </a:rPr>
            </a:br>
            <a:r>
              <a:rPr lang="ja-JP" altLang="en-US" sz="4400" b="1" dirty="0">
                <a:solidFill>
                  <a:schemeClr val="tx1"/>
                </a:solidFill>
              </a:rPr>
              <a:t>試験当日</a:t>
            </a:r>
            <a:r>
              <a:rPr kumimoji="1" lang="ja-JP" altLang="en-US" sz="4400" b="1" dirty="0">
                <a:solidFill>
                  <a:schemeClr val="tx1"/>
                </a:solidFill>
              </a:rPr>
              <a:t>の注意点</a:t>
            </a:r>
          </a:p>
        </p:txBody>
      </p:sp>
      <p:pic>
        <p:nvPicPr>
          <p:cNvPr id="5" name="Picture 9">
            <a:extLst>
              <a:ext uri="{FF2B5EF4-FFF2-40B4-BE49-F238E27FC236}">
                <a16:creationId xmlns:a16="http://schemas.microsoft.com/office/drawing/2014/main" id="{963A97BA-E7DF-43E0-BE98-ABA0AB7873C9}"/>
              </a:ext>
            </a:extLst>
          </p:cNvPr>
          <p:cNvPicPr>
            <a:picLocks noChangeAspect="1" noChangeArrowheads="1"/>
          </p:cNvPicPr>
          <p:nvPr/>
        </p:nvPicPr>
        <p:blipFill>
          <a:blip r:embed="rId3" cstate="print"/>
          <a:srcRect/>
          <a:stretch>
            <a:fillRect/>
          </a:stretch>
        </p:blipFill>
        <p:spPr bwMode="auto">
          <a:xfrm>
            <a:off x="877994" y="212829"/>
            <a:ext cx="5641564" cy="605318"/>
          </a:xfrm>
          <a:prstGeom prst="rect">
            <a:avLst/>
          </a:prstGeom>
          <a:noFill/>
          <a:ln w="9525" algn="ctr">
            <a:noFill/>
            <a:miter lim="800000"/>
            <a:headEnd/>
            <a:tailEnd/>
          </a:ln>
          <a:effectLst/>
        </p:spPr>
      </p:pic>
      <p:sp>
        <p:nvSpPr>
          <p:cNvPr id="3" name="スライド番号プレースホルダー 2">
            <a:extLst>
              <a:ext uri="{FF2B5EF4-FFF2-40B4-BE49-F238E27FC236}">
                <a16:creationId xmlns:a16="http://schemas.microsoft.com/office/drawing/2014/main" id="{4B4D9A9C-ADAF-4FFC-AB70-F69BC7E61191}"/>
              </a:ext>
            </a:extLst>
          </p:cNvPr>
          <p:cNvSpPr>
            <a:spLocks noGrp="1"/>
          </p:cNvSpPr>
          <p:nvPr>
            <p:ph type="sldNum" sz="quarter" idx="12"/>
          </p:nvPr>
        </p:nvSpPr>
        <p:spPr/>
        <p:txBody>
          <a:bodyPr/>
          <a:lstStyle/>
          <a:p>
            <a:fld id="{03895BA4-5352-4320-8559-E04AE4EE26DD}" type="slidenum">
              <a:rPr kumimoji="1" lang="ja-JP" altLang="en-US" smtClean="0"/>
              <a:pPr/>
              <a:t>1</a:t>
            </a:fld>
            <a:endParaRPr kumimoji="1" lang="ja-JP" altLang="en-US" dirty="0"/>
          </a:p>
        </p:txBody>
      </p:sp>
      <p:sp>
        <p:nvSpPr>
          <p:cNvPr id="6" name="四角形: 角を丸くする 5">
            <a:extLst>
              <a:ext uri="{FF2B5EF4-FFF2-40B4-BE49-F238E27FC236}">
                <a16:creationId xmlns:a16="http://schemas.microsoft.com/office/drawing/2014/main" id="{DB48B8EE-8FE1-48F4-A575-41E7E9C57926}"/>
              </a:ext>
            </a:extLst>
          </p:cNvPr>
          <p:cNvSpPr/>
          <p:nvPr/>
        </p:nvSpPr>
        <p:spPr>
          <a:xfrm>
            <a:off x="7241223" y="515487"/>
            <a:ext cx="4660032" cy="605319"/>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rPr>
              <a:t>＜ 志願者の皆さんへ ＞</a:t>
            </a:r>
          </a:p>
        </p:txBody>
      </p:sp>
    </p:spTree>
    <p:extLst>
      <p:ext uri="{BB962C8B-B14F-4D97-AF65-F5344CB8AC3E}">
        <p14:creationId xmlns:p14="http://schemas.microsoft.com/office/powerpoint/2010/main" val="113646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BB83C2B-997B-48BF-9B86-CFF04A472CD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0000"/>
                    </a14:imgEffect>
                  </a14:imgLayer>
                </a14:imgProps>
              </a:ext>
            </a:extLst>
          </a:blip>
          <a:stretch>
            <a:fillRect/>
          </a:stretch>
        </p:blipFill>
        <p:spPr>
          <a:xfrm>
            <a:off x="677093" y="980847"/>
            <a:ext cx="6983795" cy="5267506"/>
          </a:xfrm>
          <a:prstGeom prst="rect">
            <a:avLst/>
          </a:prstGeom>
        </p:spPr>
      </p:pic>
      <p:sp>
        <p:nvSpPr>
          <p:cNvPr id="22" name="吹き出し: 角を丸めた四角形 21">
            <a:extLst>
              <a:ext uri="{FF2B5EF4-FFF2-40B4-BE49-F238E27FC236}">
                <a16:creationId xmlns:a16="http://schemas.microsoft.com/office/drawing/2014/main" id="{94327331-F270-4A67-B5A2-FAF0DD9C7C75}"/>
              </a:ext>
            </a:extLst>
          </p:cNvPr>
          <p:cNvSpPr/>
          <p:nvPr/>
        </p:nvSpPr>
        <p:spPr>
          <a:xfrm>
            <a:off x="7893026" y="1619140"/>
            <a:ext cx="4083937" cy="1536607"/>
          </a:xfrm>
          <a:prstGeom prst="wedgeRoundRectCallout">
            <a:avLst>
              <a:gd name="adj1" fmla="val -62829"/>
              <a:gd name="adj2" fmla="val 92632"/>
              <a:gd name="adj3" fmla="val 16667"/>
            </a:avLst>
          </a:prstGeom>
          <a:solidFill>
            <a:srgbClr val="FFCCFF"/>
          </a:solidFill>
          <a:ln w="28575">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b="1" dirty="0">
                <a:solidFill>
                  <a:schemeClr val="tx1"/>
                </a:solidFill>
              </a:rPr>
              <a:t>＜ＳＴＥＰ➁＞</a:t>
            </a:r>
            <a:endParaRPr kumimoji="1" lang="en-US" altLang="ja-JP" sz="2000" b="1" dirty="0">
              <a:solidFill>
                <a:schemeClr val="tx1"/>
              </a:solidFill>
            </a:endParaRPr>
          </a:p>
          <a:p>
            <a:pPr>
              <a:spcBef>
                <a:spcPts val="600"/>
              </a:spcBef>
            </a:pPr>
            <a:r>
              <a:rPr kumimoji="1" lang="ja-JP" altLang="en-US" sz="2000" b="1" dirty="0">
                <a:solidFill>
                  <a:schemeClr val="tx1"/>
                </a:solidFill>
              </a:rPr>
              <a:t>それぞれの出題範囲欄に１つずつマークの上，対応した解答欄に解答をマーク</a:t>
            </a:r>
            <a:endParaRPr kumimoji="1" lang="en-US" altLang="ja-JP" sz="2000" b="1" dirty="0">
              <a:solidFill>
                <a:schemeClr val="tx1"/>
              </a:solidFill>
            </a:endParaRPr>
          </a:p>
        </p:txBody>
      </p:sp>
      <p:sp>
        <p:nvSpPr>
          <p:cNvPr id="23" name="テキスト ボックス 22">
            <a:extLst>
              <a:ext uri="{FF2B5EF4-FFF2-40B4-BE49-F238E27FC236}">
                <a16:creationId xmlns:a16="http://schemas.microsoft.com/office/drawing/2014/main" id="{AC920662-60FD-41AB-92FF-6F24F05ADB5A}"/>
              </a:ext>
            </a:extLst>
          </p:cNvPr>
          <p:cNvSpPr txBox="1"/>
          <p:nvPr/>
        </p:nvSpPr>
        <p:spPr>
          <a:xfrm>
            <a:off x="565583" y="765403"/>
            <a:ext cx="1054336" cy="430887"/>
          </a:xfrm>
          <a:prstGeom prst="rect">
            <a:avLst/>
          </a:prstGeom>
          <a:solidFill>
            <a:schemeClr val="bg1"/>
          </a:solidFill>
          <a:ln w="28575">
            <a:solidFill>
              <a:schemeClr val="tx1"/>
            </a:solidFill>
          </a:ln>
        </p:spPr>
        <p:txBody>
          <a:bodyPr wrap="square" rtlCol="0" anchor="ctr" anchorCtr="0">
            <a:spAutoFit/>
          </a:bodyPr>
          <a:lstStyle/>
          <a:p>
            <a:pPr algn="ctr"/>
            <a:r>
              <a:rPr kumimoji="1" lang="ja-JP" altLang="en-US" sz="2200" b="1" dirty="0"/>
              <a:t>第２面</a:t>
            </a:r>
            <a:endParaRPr kumimoji="1" lang="ja-JP" altLang="en-US" sz="2200" dirty="0"/>
          </a:p>
        </p:txBody>
      </p:sp>
      <p:sp>
        <p:nvSpPr>
          <p:cNvPr id="29" name="四角形: 角を丸くする 28">
            <a:extLst>
              <a:ext uri="{FF2B5EF4-FFF2-40B4-BE49-F238E27FC236}">
                <a16:creationId xmlns:a16="http://schemas.microsoft.com/office/drawing/2014/main" id="{8BF0A9FF-D949-45C0-BD02-920E856CC84E}"/>
              </a:ext>
            </a:extLst>
          </p:cNvPr>
          <p:cNvSpPr/>
          <p:nvPr/>
        </p:nvSpPr>
        <p:spPr>
          <a:xfrm>
            <a:off x="7660888" y="733391"/>
            <a:ext cx="4461433" cy="553471"/>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例）「地理総合」と「歴史総合」を解答</a:t>
            </a:r>
          </a:p>
        </p:txBody>
      </p:sp>
      <p:sp>
        <p:nvSpPr>
          <p:cNvPr id="4" name="スライド番号プレースホルダー 3">
            <a:extLst>
              <a:ext uri="{FF2B5EF4-FFF2-40B4-BE49-F238E27FC236}">
                <a16:creationId xmlns:a16="http://schemas.microsoft.com/office/drawing/2014/main" id="{7AF8A7C8-910E-4DD7-B3C6-B36A075D4917}"/>
              </a:ext>
            </a:extLst>
          </p:cNvPr>
          <p:cNvSpPr>
            <a:spLocks noGrp="1"/>
          </p:cNvSpPr>
          <p:nvPr>
            <p:ph type="sldNum" sz="quarter" idx="12"/>
          </p:nvPr>
        </p:nvSpPr>
        <p:spPr/>
        <p:txBody>
          <a:bodyPr/>
          <a:lstStyle/>
          <a:p>
            <a:fld id="{6CDE0D69-D120-4C3F-AF8B-153B86130DEE}" type="slidenum">
              <a:rPr kumimoji="1" lang="ja-JP" altLang="en-US" smtClean="0"/>
              <a:pPr/>
              <a:t>10</a:t>
            </a:fld>
            <a:endParaRPr kumimoji="1" lang="ja-JP" altLang="en-US" dirty="0"/>
          </a:p>
        </p:txBody>
      </p:sp>
      <p:grpSp>
        <p:nvGrpSpPr>
          <p:cNvPr id="12" name="グループ化 11">
            <a:extLst>
              <a:ext uri="{FF2B5EF4-FFF2-40B4-BE49-F238E27FC236}">
                <a16:creationId xmlns:a16="http://schemas.microsoft.com/office/drawing/2014/main" id="{E7E7BB72-2476-4304-88D6-17713199CECD}"/>
              </a:ext>
            </a:extLst>
          </p:cNvPr>
          <p:cNvGrpSpPr/>
          <p:nvPr/>
        </p:nvGrpSpPr>
        <p:grpSpPr>
          <a:xfrm>
            <a:off x="1269659" y="3016988"/>
            <a:ext cx="3501759" cy="3147099"/>
            <a:chOff x="1269659" y="3511658"/>
            <a:chExt cx="3501759" cy="3147099"/>
          </a:xfrm>
        </p:grpSpPr>
        <p:sp>
          <p:nvSpPr>
            <p:cNvPr id="26" name="正方形/長方形 25">
              <a:extLst>
                <a:ext uri="{FF2B5EF4-FFF2-40B4-BE49-F238E27FC236}">
                  <a16:creationId xmlns:a16="http://schemas.microsoft.com/office/drawing/2014/main" id="{61A7ED11-E67D-47FC-8774-6FD979CA9ED7}"/>
                </a:ext>
              </a:extLst>
            </p:cNvPr>
            <p:cNvSpPr/>
            <p:nvPr/>
          </p:nvSpPr>
          <p:spPr>
            <a:xfrm>
              <a:off x="1269659" y="3511658"/>
              <a:ext cx="1131215" cy="103148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FF0000"/>
                </a:solidFill>
              </a:endParaRPr>
            </a:p>
          </p:txBody>
        </p:sp>
        <p:grpSp>
          <p:nvGrpSpPr>
            <p:cNvPr id="11" name="グループ化 10">
              <a:extLst>
                <a:ext uri="{FF2B5EF4-FFF2-40B4-BE49-F238E27FC236}">
                  <a16:creationId xmlns:a16="http://schemas.microsoft.com/office/drawing/2014/main" id="{8B5DD2FE-A851-43C6-86ED-A5DAF13E1EA4}"/>
                </a:ext>
              </a:extLst>
            </p:cNvPr>
            <p:cNvGrpSpPr/>
            <p:nvPr/>
          </p:nvGrpSpPr>
          <p:grpSpPr>
            <a:xfrm>
              <a:off x="2725131" y="4750848"/>
              <a:ext cx="2046287" cy="1907909"/>
              <a:chOff x="2630861" y="4656578"/>
              <a:chExt cx="2046287" cy="1907909"/>
            </a:xfrm>
          </p:grpSpPr>
          <p:grpSp>
            <p:nvGrpSpPr>
              <p:cNvPr id="7" name="グループ化 6">
                <a:extLst>
                  <a:ext uri="{FF2B5EF4-FFF2-40B4-BE49-F238E27FC236}">
                    <a16:creationId xmlns:a16="http://schemas.microsoft.com/office/drawing/2014/main" id="{87A0A101-6F16-4275-B1F9-6BA2A288E853}"/>
                  </a:ext>
                </a:extLst>
              </p:cNvPr>
              <p:cNvGrpSpPr/>
              <p:nvPr/>
            </p:nvGrpSpPr>
            <p:grpSpPr>
              <a:xfrm>
                <a:off x="2630861" y="4656578"/>
                <a:ext cx="2046287" cy="1898650"/>
                <a:chOff x="2630861" y="4540466"/>
                <a:chExt cx="2046287" cy="1898650"/>
              </a:xfrm>
            </p:grpSpPr>
            <p:grpSp>
              <p:nvGrpSpPr>
                <p:cNvPr id="2" name="Group 4">
                  <a:extLst>
                    <a:ext uri="{FF2B5EF4-FFF2-40B4-BE49-F238E27FC236}">
                      <a16:creationId xmlns:a16="http://schemas.microsoft.com/office/drawing/2014/main" id="{EF90C0DE-1E35-458C-B953-1B4E697AE297}"/>
                    </a:ext>
                  </a:extLst>
                </p:cNvPr>
                <p:cNvGrpSpPr>
                  <a:grpSpLocks noChangeAspect="1"/>
                </p:cNvGrpSpPr>
                <p:nvPr/>
              </p:nvGrpSpPr>
              <p:grpSpPr bwMode="auto">
                <a:xfrm>
                  <a:off x="2630861" y="4540466"/>
                  <a:ext cx="2046287" cy="1898650"/>
                  <a:chOff x="1679" y="2875"/>
                  <a:chExt cx="1289" cy="1196"/>
                </a:xfrm>
              </p:grpSpPr>
              <p:sp>
                <p:nvSpPr>
                  <p:cNvPr id="3" name="AutoShape 3">
                    <a:extLst>
                      <a:ext uri="{FF2B5EF4-FFF2-40B4-BE49-F238E27FC236}">
                        <a16:creationId xmlns:a16="http://schemas.microsoft.com/office/drawing/2014/main" id="{F5F03E54-AD6D-447C-8FBB-62DAD32DBA78}"/>
                      </a:ext>
                    </a:extLst>
                  </p:cNvPr>
                  <p:cNvSpPr>
                    <a:spLocks noChangeAspect="1" noChangeArrowheads="1" noTextEdit="1"/>
                  </p:cNvSpPr>
                  <p:nvPr/>
                </p:nvSpPr>
                <p:spPr bwMode="auto">
                  <a:xfrm>
                    <a:off x="1679" y="2875"/>
                    <a:ext cx="1289" cy="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3077" name="Picture 5">
                    <a:extLst>
                      <a:ext uri="{FF2B5EF4-FFF2-40B4-BE49-F238E27FC236}">
                        <a16:creationId xmlns:a16="http://schemas.microsoft.com/office/drawing/2014/main" id="{E5354C2A-3860-498D-8CE2-850C4FF3AEC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1679" y="2875"/>
                    <a:ext cx="1296"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楕円 7">
                  <a:extLst>
                    <a:ext uri="{FF2B5EF4-FFF2-40B4-BE49-F238E27FC236}">
                      <a16:creationId xmlns:a16="http://schemas.microsoft.com/office/drawing/2014/main" id="{775C795A-6AE4-45DF-9599-FBB02BB9B070}"/>
                    </a:ext>
                  </a:extLst>
                </p:cNvPr>
                <p:cNvSpPr/>
                <p:nvPr/>
              </p:nvSpPr>
              <p:spPr>
                <a:xfrm>
                  <a:off x="4270916" y="5051502"/>
                  <a:ext cx="110609" cy="2118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a:extLst>
                  <a:ext uri="{FF2B5EF4-FFF2-40B4-BE49-F238E27FC236}">
                    <a16:creationId xmlns:a16="http://schemas.microsoft.com/office/drawing/2014/main" id="{F535E094-CE24-45BB-8D47-0610AF1BE4CD}"/>
                  </a:ext>
                </a:extLst>
              </p:cNvPr>
              <p:cNvSpPr/>
              <p:nvPr/>
            </p:nvSpPr>
            <p:spPr>
              <a:xfrm>
                <a:off x="2678072" y="4665513"/>
                <a:ext cx="1935345" cy="189897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cxnSp>
          <p:nvCxnSpPr>
            <p:cNvPr id="28" name="直線矢印コネクタ 27">
              <a:extLst>
                <a:ext uri="{FF2B5EF4-FFF2-40B4-BE49-F238E27FC236}">
                  <a16:creationId xmlns:a16="http://schemas.microsoft.com/office/drawing/2014/main" id="{E16E3001-50D5-416E-81C6-CB10BBC2BE31}"/>
                </a:ext>
              </a:extLst>
            </p:cNvPr>
            <p:cNvCxnSpPr>
              <a:cxnSpLocks/>
            </p:cNvCxnSpPr>
            <p:nvPr/>
          </p:nvCxnSpPr>
          <p:spPr>
            <a:xfrm>
              <a:off x="2386360" y="4543146"/>
              <a:ext cx="404399" cy="2553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B4BFDF4D-12D1-40C7-971D-E77E3EC4167C}"/>
              </a:ext>
            </a:extLst>
          </p:cNvPr>
          <p:cNvGrpSpPr/>
          <p:nvPr/>
        </p:nvGrpSpPr>
        <p:grpSpPr>
          <a:xfrm>
            <a:off x="4686467" y="3016989"/>
            <a:ext cx="3465555" cy="3147266"/>
            <a:chOff x="4686467" y="3511659"/>
            <a:chExt cx="3465555" cy="3147266"/>
          </a:xfrm>
        </p:grpSpPr>
        <p:sp>
          <p:nvSpPr>
            <p:cNvPr id="27" name="正方形/長方形 26">
              <a:extLst>
                <a:ext uri="{FF2B5EF4-FFF2-40B4-BE49-F238E27FC236}">
                  <a16:creationId xmlns:a16="http://schemas.microsoft.com/office/drawing/2014/main" id="{24F0B924-BBD1-485C-AA13-7203DB8FA56D}"/>
                </a:ext>
              </a:extLst>
            </p:cNvPr>
            <p:cNvSpPr/>
            <p:nvPr/>
          </p:nvSpPr>
          <p:spPr>
            <a:xfrm>
              <a:off x="4686467" y="3511659"/>
              <a:ext cx="1078713" cy="1031486"/>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nvGrpSpPr>
            <p:cNvPr id="13" name="グループ化 12">
              <a:extLst>
                <a:ext uri="{FF2B5EF4-FFF2-40B4-BE49-F238E27FC236}">
                  <a16:creationId xmlns:a16="http://schemas.microsoft.com/office/drawing/2014/main" id="{9417569F-E6A0-44EE-A1A2-D2CF25D9E8A8}"/>
                </a:ext>
              </a:extLst>
            </p:cNvPr>
            <p:cNvGrpSpPr/>
            <p:nvPr/>
          </p:nvGrpSpPr>
          <p:grpSpPr>
            <a:xfrm>
              <a:off x="6139618" y="4756661"/>
              <a:ext cx="2012404" cy="1902264"/>
              <a:chOff x="6072230" y="4665490"/>
              <a:chExt cx="2012404" cy="1902264"/>
            </a:xfrm>
          </p:grpSpPr>
          <p:grpSp>
            <p:nvGrpSpPr>
              <p:cNvPr id="9" name="グループ化 8">
                <a:extLst>
                  <a:ext uri="{FF2B5EF4-FFF2-40B4-BE49-F238E27FC236}">
                    <a16:creationId xmlns:a16="http://schemas.microsoft.com/office/drawing/2014/main" id="{D6B4BE5B-CD10-42EA-ACF9-EA5B8C30D088}"/>
                  </a:ext>
                </a:extLst>
              </p:cNvPr>
              <p:cNvGrpSpPr/>
              <p:nvPr/>
            </p:nvGrpSpPr>
            <p:grpSpPr>
              <a:xfrm>
                <a:off x="6072230" y="4669104"/>
                <a:ext cx="1995488" cy="1898650"/>
                <a:chOff x="6072230" y="4552992"/>
                <a:chExt cx="1995488" cy="1898650"/>
              </a:xfrm>
            </p:grpSpPr>
            <p:grpSp>
              <p:nvGrpSpPr>
                <p:cNvPr id="5" name="Group 8">
                  <a:extLst>
                    <a:ext uri="{FF2B5EF4-FFF2-40B4-BE49-F238E27FC236}">
                      <a16:creationId xmlns:a16="http://schemas.microsoft.com/office/drawing/2014/main" id="{17709703-EB6E-400D-B0A2-CBCB533AE519}"/>
                    </a:ext>
                  </a:extLst>
                </p:cNvPr>
                <p:cNvGrpSpPr>
                  <a:grpSpLocks noChangeAspect="1"/>
                </p:cNvGrpSpPr>
                <p:nvPr/>
              </p:nvGrpSpPr>
              <p:grpSpPr bwMode="auto">
                <a:xfrm>
                  <a:off x="6072230" y="4552992"/>
                  <a:ext cx="1995488" cy="1898650"/>
                  <a:chOff x="3840" y="2875"/>
                  <a:chExt cx="1257" cy="1196"/>
                </a:xfrm>
              </p:grpSpPr>
              <p:sp>
                <p:nvSpPr>
                  <p:cNvPr id="6" name="AutoShape 7">
                    <a:extLst>
                      <a:ext uri="{FF2B5EF4-FFF2-40B4-BE49-F238E27FC236}">
                        <a16:creationId xmlns:a16="http://schemas.microsoft.com/office/drawing/2014/main" id="{2894291A-0906-4BAC-B4F3-6799A6231E04}"/>
                      </a:ext>
                    </a:extLst>
                  </p:cNvPr>
                  <p:cNvSpPr>
                    <a:spLocks noChangeAspect="1" noChangeArrowheads="1" noTextEdit="1"/>
                  </p:cNvSpPr>
                  <p:nvPr/>
                </p:nvSpPr>
                <p:spPr bwMode="auto">
                  <a:xfrm>
                    <a:off x="3840" y="2875"/>
                    <a:ext cx="1257" cy="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3081" name="Picture 9">
                    <a:extLst>
                      <a:ext uri="{FF2B5EF4-FFF2-40B4-BE49-F238E27FC236}">
                        <a16:creationId xmlns:a16="http://schemas.microsoft.com/office/drawing/2014/main" id="{E9581F73-7903-4C04-9C84-57D30BF57C8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3840" y="2875"/>
                    <a:ext cx="1290"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楕円 29">
                  <a:extLst>
                    <a:ext uri="{FF2B5EF4-FFF2-40B4-BE49-F238E27FC236}">
                      <a16:creationId xmlns:a16="http://schemas.microsoft.com/office/drawing/2014/main" id="{003A0487-F25F-4B41-8879-F666B109FD3F}"/>
                    </a:ext>
                  </a:extLst>
                </p:cNvPr>
                <p:cNvSpPr/>
                <p:nvPr/>
              </p:nvSpPr>
              <p:spPr>
                <a:xfrm>
                  <a:off x="7700872" y="5513687"/>
                  <a:ext cx="110609" cy="2118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正方形/長方形 24">
                <a:extLst>
                  <a:ext uri="{FF2B5EF4-FFF2-40B4-BE49-F238E27FC236}">
                    <a16:creationId xmlns:a16="http://schemas.microsoft.com/office/drawing/2014/main" id="{F318807B-EEEF-413F-8315-7EE7F4805C18}"/>
                  </a:ext>
                </a:extLst>
              </p:cNvPr>
              <p:cNvSpPr/>
              <p:nvPr/>
            </p:nvSpPr>
            <p:spPr>
              <a:xfrm>
                <a:off x="6087542" y="4665490"/>
                <a:ext cx="1997092" cy="1889738"/>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cxnSp>
          <p:nvCxnSpPr>
            <p:cNvPr id="31" name="直線矢印コネクタ 30">
              <a:extLst>
                <a:ext uri="{FF2B5EF4-FFF2-40B4-BE49-F238E27FC236}">
                  <a16:creationId xmlns:a16="http://schemas.microsoft.com/office/drawing/2014/main" id="{760D98F2-3886-43A0-A6B3-86DAB9D192FC}"/>
                </a:ext>
              </a:extLst>
            </p:cNvPr>
            <p:cNvCxnSpPr>
              <a:cxnSpLocks/>
            </p:cNvCxnSpPr>
            <p:nvPr/>
          </p:nvCxnSpPr>
          <p:spPr>
            <a:xfrm>
              <a:off x="5794861" y="4566419"/>
              <a:ext cx="387748" cy="23205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四角形: 角を丸くする 31">
            <a:extLst>
              <a:ext uri="{FF2B5EF4-FFF2-40B4-BE49-F238E27FC236}">
                <a16:creationId xmlns:a16="http://schemas.microsoft.com/office/drawing/2014/main" id="{A21B624F-FB46-497A-A489-FB9491CD2737}"/>
              </a:ext>
            </a:extLst>
          </p:cNvPr>
          <p:cNvSpPr/>
          <p:nvPr/>
        </p:nvSpPr>
        <p:spPr>
          <a:xfrm>
            <a:off x="8305353" y="3816347"/>
            <a:ext cx="3689001" cy="117263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2000" b="1" dirty="0">
                <a:solidFill>
                  <a:schemeClr val="tx1"/>
                </a:solidFill>
              </a:rPr>
              <a:t>第１面に解答する科目と区別するため，解答番号が「</a:t>
            </a:r>
            <a:r>
              <a:rPr kumimoji="1" lang="en-US" altLang="ja-JP" sz="2000" b="1" dirty="0">
                <a:solidFill>
                  <a:schemeClr val="tx1"/>
                </a:solidFill>
              </a:rPr>
              <a:t>101</a:t>
            </a:r>
            <a:r>
              <a:rPr kumimoji="1" lang="ja-JP" altLang="en-US" sz="2000" b="1" dirty="0">
                <a:solidFill>
                  <a:schemeClr val="tx1"/>
                </a:solidFill>
              </a:rPr>
              <a:t>」から始まる</a:t>
            </a:r>
            <a:endParaRPr kumimoji="1" lang="en-US" altLang="ja-JP" sz="2000" b="1" dirty="0">
              <a:solidFill>
                <a:schemeClr val="tx1"/>
              </a:solidFill>
            </a:endParaRPr>
          </a:p>
        </p:txBody>
      </p:sp>
      <p:sp>
        <p:nvSpPr>
          <p:cNvPr id="35" name="タイトル 5">
            <a:extLst>
              <a:ext uri="{FF2B5EF4-FFF2-40B4-BE49-F238E27FC236}">
                <a16:creationId xmlns:a16="http://schemas.microsoft.com/office/drawing/2014/main" id="{5FF1AD5B-F450-4B76-AE68-E157E8CC5E0A}"/>
              </a:ext>
            </a:extLst>
          </p:cNvPr>
          <p:cNvSpPr txBox="1">
            <a:spLocks/>
          </p:cNvSpPr>
          <p:nvPr/>
        </p:nvSpPr>
        <p:spPr>
          <a:xfrm>
            <a:off x="406398" y="169977"/>
            <a:ext cx="9887671" cy="563414"/>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b="1" dirty="0">
                <a:solidFill>
                  <a:srgbClr val="002060"/>
                </a:solidFill>
              </a:rPr>
              <a:t>4-2. </a:t>
            </a:r>
            <a:r>
              <a:rPr lang="ja-JP" altLang="en-US" b="1" dirty="0">
                <a:solidFill>
                  <a:srgbClr val="002060"/>
                </a:solidFill>
              </a:rPr>
              <a:t>解答用紙</a:t>
            </a:r>
            <a:r>
              <a:rPr lang="ja-JP" altLang="en-US" sz="3400" b="1" dirty="0">
                <a:solidFill>
                  <a:srgbClr val="002060"/>
                </a:solidFill>
              </a:rPr>
              <a:t>（地理歴史，公民）</a:t>
            </a:r>
            <a:endParaRPr lang="ja-JP" altLang="en-US" dirty="0">
              <a:solidFill>
                <a:srgbClr val="002060"/>
              </a:solidFill>
            </a:endParaRPr>
          </a:p>
        </p:txBody>
      </p:sp>
    </p:spTree>
    <p:extLst>
      <p:ext uri="{BB962C8B-B14F-4D97-AF65-F5344CB8AC3E}">
        <p14:creationId xmlns:p14="http://schemas.microsoft.com/office/powerpoint/2010/main" val="216761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5173E75D-92AD-4CF5-8318-E222C32CE260}"/>
              </a:ext>
            </a:extLst>
          </p:cNvPr>
          <p:cNvGrpSpPr>
            <a:grpSpLocks noChangeAspect="1"/>
          </p:cNvGrpSpPr>
          <p:nvPr/>
        </p:nvGrpSpPr>
        <p:grpSpPr bwMode="auto">
          <a:xfrm>
            <a:off x="727852" y="1478891"/>
            <a:ext cx="6984000" cy="5145545"/>
            <a:chOff x="390" y="739"/>
            <a:chExt cx="4570" cy="3367"/>
          </a:xfrm>
        </p:grpSpPr>
        <p:sp>
          <p:nvSpPr>
            <p:cNvPr id="3" name="AutoShape 3">
              <a:extLst>
                <a:ext uri="{FF2B5EF4-FFF2-40B4-BE49-F238E27FC236}">
                  <a16:creationId xmlns:a16="http://schemas.microsoft.com/office/drawing/2014/main" id="{319CF449-AC28-40C8-B9AE-90B42FF6BEAC}"/>
                </a:ext>
              </a:extLst>
            </p:cNvPr>
            <p:cNvSpPr>
              <a:spLocks noChangeAspect="1" noChangeArrowheads="1" noTextEdit="1"/>
            </p:cNvSpPr>
            <p:nvPr/>
          </p:nvSpPr>
          <p:spPr bwMode="auto">
            <a:xfrm>
              <a:off x="390" y="739"/>
              <a:ext cx="4450" cy="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5125" name="Picture 5">
              <a:extLst>
                <a:ext uri="{FF2B5EF4-FFF2-40B4-BE49-F238E27FC236}">
                  <a16:creationId xmlns:a16="http://schemas.microsoft.com/office/drawing/2014/main" id="{7654CCD0-4E43-4015-AC15-3FB0F47B62F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b="7469"/>
            <a:stretch/>
          </p:blipFill>
          <p:spPr bwMode="auto">
            <a:xfrm>
              <a:off x="398" y="739"/>
              <a:ext cx="4562" cy="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テキスト ボックス 21">
            <a:extLst>
              <a:ext uri="{FF2B5EF4-FFF2-40B4-BE49-F238E27FC236}">
                <a16:creationId xmlns:a16="http://schemas.microsoft.com/office/drawing/2014/main" id="{8E6A674E-F132-4BD5-B807-CEEE90502734}"/>
              </a:ext>
            </a:extLst>
          </p:cNvPr>
          <p:cNvSpPr txBox="1"/>
          <p:nvPr/>
        </p:nvSpPr>
        <p:spPr>
          <a:xfrm>
            <a:off x="406400" y="671448"/>
            <a:ext cx="9480226" cy="769441"/>
          </a:xfrm>
          <a:prstGeom prst="rect">
            <a:avLst/>
          </a:prstGeom>
          <a:noFill/>
        </p:spPr>
        <p:txBody>
          <a:bodyPr wrap="square" rtlCol="0">
            <a:spAutoFit/>
          </a:bodyPr>
          <a:lstStyle/>
          <a:p>
            <a:r>
              <a:rPr kumimoji="1" lang="ja-JP" altLang="en-US" sz="2200" dirty="0"/>
              <a:t>○</a:t>
            </a:r>
            <a:r>
              <a:rPr kumimoji="1" lang="ja-JP" altLang="en-US" sz="2200" b="1" dirty="0"/>
              <a:t>旧課程科目を出題する教科の解答科目欄</a:t>
            </a:r>
            <a:endParaRPr kumimoji="1" lang="en-US" altLang="ja-JP" sz="2200" b="1" dirty="0"/>
          </a:p>
          <a:p>
            <a:r>
              <a:rPr kumimoji="1" lang="ja-JP" altLang="en-US" sz="2200" dirty="0"/>
              <a:t>　（「数学①」で</a:t>
            </a:r>
            <a:r>
              <a:rPr kumimoji="1" lang="en-US" altLang="ja-JP" sz="2200" dirty="0"/>
              <a:t>『</a:t>
            </a:r>
            <a:r>
              <a:rPr kumimoji="1" lang="ja-JP" altLang="en-US" sz="2200" dirty="0"/>
              <a:t>数学</a:t>
            </a:r>
            <a:r>
              <a:rPr kumimoji="1" lang="en-US" altLang="ja-JP" sz="2200" dirty="0"/>
              <a:t>Ⅰ</a:t>
            </a:r>
            <a:r>
              <a:rPr kumimoji="1" lang="ja-JP" altLang="en-US" sz="2200" dirty="0" err="1"/>
              <a:t>，</a:t>
            </a:r>
            <a:r>
              <a:rPr kumimoji="1" lang="ja-JP" altLang="en-US" sz="2200" dirty="0"/>
              <a:t>数学Ａ</a:t>
            </a:r>
            <a:r>
              <a:rPr kumimoji="1" lang="en-US" altLang="ja-JP" sz="2200" dirty="0"/>
              <a:t>』</a:t>
            </a:r>
            <a:r>
              <a:rPr kumimoji="1" lang="ja-JP" altLang="en-US" sz="2200" dirty="0"/>
              <a:t>を解答する場合の例）</a:t>
            </a:r>
          </a:p>
        </p:txBody>
      </p:sp>
      <p:grpSp>
        <p:nvGrpSpPr>
          <p:cNvPr id="5" name="グループ化 4">
            <a:extLst>
              <a:ext uri="{FF2B5EF4-FFF2-40B4-BE49-F238E27FC236}">
                <a16:creationId xmlns:a16="http://schemas.microsoft.com/office/drawing/2014/main" id="{6AA9E6AB-AF48-4C63-B458-E58F2CDCDB14}"/>
              </a:ext>
            </a:extLst>
          </p:cNvPr>
          <p:cNvGrpSpPr/>
          <p:nvPr/>
        </p:nvGrpSpPr>
        <p:grpSpPr>
          <a:xfrm>
            <a:off x="3110845" y="1235146"/>
            <a:ext cx="8319518" cy="1765825"/>
            <a:chOff x="3110845" y="1122027"/>
            <a:chExt cx="8319518" cy="1765825"/>
          </a:xfrm>
        </p:grpSpPr>
        <p:grpSp>
          <p:nvGrpSpPr>
            <p:cNvPr id="8" name="Group 8">
              <a:extLst>
                <a:ext uri="{FF2B5EF4-FFF2-40B4-BE49-F238E27FC236}">
                  <a16:creationId xmlns:a16="http://schemas.microsoft.com/office/drawing/2014/main" id="{5AD51B01-C97B-4442-BF4D-5DDD33C7B3EB}"/>
                </a:ext>
              </a:extLst>
            </p:cNvPr>
            <p:cNvGrpSpPr>
              <a:grpSpLocks noChangeAspect="1"/>
            </p:cNvGrpSpPr>
            <p:nvPr/>
          </p:nvGrpSpPr>
          <p:grpSpPr bwMode="auto">
            <a:xfrm>
              <a:off x="8583976" y="1133665"/>
              <a:ext cx="2846387" cy="1741487"/>
              <a:chOff x="5407" y="595"/>
              <a:chExt cx="1793" cy="1097"/>
            </a:xfrm>
          </p:grpSpPr>
          <p:sp>
            <p:nvSpPr>
              <p:cNvPr id="9" name="AutoShape 7">
                <a:extLst>
                  <a:ext uri="{FF2B5EF4-FFF2-40B4-BE49-F238E27FC236}">
                    <a16:creationId xmlns:a16="http://schemas.microsoft.com/office/drawing/2014/main" id="{0C3C63E5-EEB7-4233-98F6-49509B3D80F7}"/>
                  </a:ext>
                </a:extLst>
              </p:cNvPr>
              <p:cNvSpPr>
                <a:spLocks noChangeAspect="1" noChangeArrowheads="1" noTextEdit="1"/>
              </p:cNvSpPr>
              <p:nvPr/>
            </p:nvSpPr>
            <p:spPr bwMode="auto">
              <a:xfrm>
                <a:off x="5407" y="595"/>
                <a:ext cx="1793"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5129" name="Picture 9">
                <a:extLst>
                  <a:ext uri="{FF2B5EF4-FFF2-40B4-BE49-F238E27FC236}">
                    <a16:creationId xmlns:a16="http://schemas.microsoft.com/office/drawing/2014/main" id="{66D5B0A6-1F55-4A75-922D-45D94A86F83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5407" y="595"/>
                <a:ext cx="180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正方形/長方形 27">
              <a:extLst>
                <a:ext uri="{FF2B5EF4-FFF2-40B4-BE49-F238E27FC236}">
                  <a16:creationId xmlns:a16="http://schemas.microsoft.com/office/drawing/2014/main" id="{9173E54E-C519-4C89-81D4-2B9EFFD723BE}"/>
                </a:ext>
              </a:extLst>
            </p:cNvPr>
            <p:cNvSpPr/>
            <p:nvPr/>
          </p:nvSpPr>
          <p:spPr>
            <a:xfrm>
              <a:off x="3110845" y="1472057"/>
              <a:ext cx="1331846" cy="828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0" name="正方形/長方形 29">
              <a:extLst>
                <a:ext uri="{FF2B5EF4-FFF2-40B4-BE49-F238E27FC236}">
                  <a16:creationId xmlns:a16="http://schemas.microsoft.com/office/drawing/2014/main" id="{6C9BBA08-679C-4C35-8C76-96E5AB2CD795}"/>
                </a:ext>
              </a:extLst>
            </p:cNvPr>
            <p:cNvSpPr/>
            <p:nvPr/>
          </p:nvSpPr>
          <p:spPr>
            <a:xfrm>
              <a:off x="8583613" y="1122027"/>
              <a:ext cx="2846387" cy="176582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cxnSp>
          <p:nvCxnSpPr>
            <p:cNvPr id="33" name="直線矢印コネクタ 32">
              <a:extLst>
                <a:ext uri="{FF2B5EF4-FFF2-40B4-BE49-F238E27FC236}">
                  <a16:creationId xmlns:a16="http://schemas.microsoft.com/office/drawing/2014/main" id="{5D6DF781-5957-428D-B500-DA6F75D4842D}"/>
                </a:ext>
              </a:extLst>
            </p:cNvPr>
            <p:cNvCxnSpPr>
              <a:cxnSpLocks/>
            </p:cNvCxnSpPr>
            <p:nvPr/>
          </p:nvCxnSpPr>
          <p:spPr>
            <a:xfrm>
              <a:off x="4479890" y="1892393"/>
              <a:ext cx="4104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AutoShape 4291">
              <a:extLst>
                <a:ext uri="{FF2B5EF4-FFF2-40B4-BE49-F238E27FC236}">
                  <a16:creationId xmlns:a16="http://schemas.microsoft.com/office/drawing/2014/main" id="{0A858504-7532-464B-98FA-1DC692570C2C}"/>
                </a:ext>
              </a:extLst>
            </p:cNvPr>
            <p:cNvSpPr>
              <a:spLocks noChangeAspect="1" noChangeArrowheads="1"/>
            </p:cNvSpPr>
            <p:nvPr/>
          </p:nvSpPr>
          <p:spPr bwMode="auto">
            <a:xfrm>
              <a:off x="8908273" y="2423871"/>
              <a:ext cx="168000" cy="252000"/>
            </a:xfrm>
            <a:prstGeom prst="flowChartConnector">
              <a:avLst/>
            </a:prstGeom>
            <a:solidFill>
              <a:srgbClr val="000000"/>
            </a:solidFill>
            <a:ln w="9525">
              <a:solidFill>
                <a:srgbClr val="000000"/>
              </a:solidFill>
              <a:round/>
              <a:headEnd/>
              <a:tailEnd/>
            </a:ln>
          </p:spPr>
          <p:txBody>
            <a:bodyPr rot="0" vert="horz" wrap="square" lIns="74295" tIns="8890" rIns="74295" bIns="8890" anchor="t" anchorCtr="0" upright="1">
              <a:noAutofit/>
            </a:bodyPr>
            <a:lstStyle/>
            <a:p>
              <a:endParaRPr lang="ja-JP" altLang="en-US"/>
            </a:p>
          </p:txBody>
        </p:sp>
      </p:grpSp>
      <p:sp>
        <p:nvSpPr>
          <p:cNvPr id="4" name="スライド番号プレースホルダー 3">
            <a:extLst>
              <a:ext uri="{FF2B5EF4-FFF2-40B4-BE49-F238E27FC236}">
                <a16:creationId xmlns:a16="http://schemas.microsoft.com/office/drawing/2014/main" id="{B81BA333-DE9D-471B-8920-1A2F1EC530F4}"/>
              </a:ext>
            </a:extLst>
          </p:cNvPr>
          <p:cNvSpPr>
            <a:spLocks noGrp="1"/>
          </p:cNvSpPr>
          <p:nvPr>
            <p:ph type="sldNum" sz="quarter" idx="12"/>
          </p:nvPr>
        </p:nvSpPr>
        <p:spPr>
          <a:xfrm>
            <a:off x="11311015" y="6310184"/>
            <a:ext cx="683339" cy="365125"/>
          </a:xfrm>
        </p:spPr>
        <p:txBody>
          <a:bodyPr/>
          <a:lstStyle/>
          <a:p>
            <a:fld id="{6CDE0D69-D120-4C3F-AF8B-153B86130DEE}" type="slidenum">
              <a:rPr kumimoji="1" lang="ja-JP" altLang="en-US" smtClean="0"/>
              <a:pPr/>
              <a:t>11</a:t>
            </a:fld>
            <a:endParaRPr kumimoji="1" lang="ja-JP" altLang="en-US" dirty="0"/>
          </a:p>
        </p:txBody>
      </p:sp>
      <p:sp>
        <p:nvSpPr>
          <p:cNvPr id="23" name="吹き出し: 角を丸めた四角形 22">
            <a:extLst>
              <a:ext uri="{FF2B5EF4-FFF2-40B4-BE49-F238E27FC236}">
                <a16:creationId xmlns:a16="http://schemas.microsoft.com/office/drawing/2014/main" id="{EFA0A1E2-D4D7-46E0-9668-0450770C6A79}"/>
              </a:ext>
            </a:extLst>
          </p:cNvPr>
          <p:cNvSpPr/>
          <p:nvPr/>
        </p:nvSpPr>
        <p:spPr>
          <a:xfrm>
            <a:off x="7970337" y="3514700"/>
            <a:ext cx="3832578" cy="2300804"/>
          </a:xfrm>
          <a:prstGeom prst="wedgeRoundRectCallout">
            <a:avLst>
              <a:gd name="adj1" fmla="val 3920"/>
              <a:gd name="adj2" fmla="val -71954"/>
              <a:gd name="adj3" fmla="val 16667"/>
            </a:avLst>
          </a:prstGeom>
          <a:solidFill>
            <a:srgbClr val="FFCCFF"/>
          </a:solidFill>
          <a:ln w="28575">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b="1" dirty="0">
                <a:solidFill>
                  <a:schemeClr val="tx1"/>
                </a:solidFill>
              </a:rPr>
              <a:t>解答科目欄には，解答する科目を</a:t>
            </a:r>
            <a:r>
              <a:rPr kumimoji="1" lang="en-US" altLang="ja-JP" sz="2000" b="1" dirty="0">
                <a:solidFill>
                  <a:schemeClr val="tx1"/>
                </a:solidFill>
              </a:rPr>
              <a:t>1</a:t>
            </a:r>
            <a:r>
              <a:rPr kumimoji="1" lang="ja-JP" altLang="en-US" sz="2000" b="1" dirty="0" err="1">
                <a:solidFill>
                  <a:schemeClr val="tx1"/>
                </a:solidFill>
              </a:rPr>
              <a:t>つだけ</a:t>
            </a:r>
            <a:r>
              <a:rPr kumimoji="1" lang="ja-JP" altLang="en-US" sz="2000" b="1" dirty="0">
                <a:solidFill>
                  <a:schemeClr val="tx1"/>
                </a:solidFill>
              </a:rPr>
              <a:t>マーク</a:t>
            </a:r>
            <a:endParaRPr kumimoji="1" lang="en-US" altLang="ja-JP" sz="2000" b="1" dirty="0">
              <a:solidFill>
                <a:schemeClr val="tx1"/>
              </a:solidFill>
            </a:endParaRPr>
          </a:p>
          <a:p>
            <a:endParaRPr kumimoji="1" lang="ja-JP" altLang="en-US" sz="2000" b="1" dirty="0">
              <a:solidFill>
                <a:schemeClr val="tx1"/>
              </a:solidFill>
            </a:endParaRPr>
          </a:p>
          <a:p>
            <a:r>
              <a:rPr kumimoji="1" lang="en-US" altLang="ja-JP" sz="2000" b="1" dirty="0">
                <a:solidFill>
                  <a:schemeClr val="tx1"/>
                </a:solidFill>
              </a:rPr>
              <a:t>※</a:t>
            </a:r>
            <a:r>
              <a:rPr kumimoji="1" lang="ja-JP" altLang="en-US" sz="2000" b="1" dirty="0">
                <a:solidFill>
                  <a:schemeClr val="tx1"/>
                </a:solidFill>
              </a:rPr>
              <a:t>　新課程履修者は，旧課程</a:t>
            </a:r>
            <a:endParaRPr kumimoji="1" lang="en-US" altLang="ja-JP" sz="2000" b="1" dirty="0">
              <a:solidFill>
                <a:schemeClr val="tx1"/>
              </a:solidFill>
            </a:endParaRPr>
          </a:p>
          <a:p>
            <a:r>
              <a:rPr kumimoji="1" lang="ja-JP" altLang="en-US" sz="2000" b="1" dirty="0">
                <a:solidFill>
                  <a:schemeClr val="tx1"/>
                </a:solidFill>
              </a:rPr>
              <a:t>　科目をマークし，解答して</a:t>
            </a:r>
            <a:endParaRPr kumimoji="1" lang="en-US" altLang="ja-JP" sz="2000" b="1" dirty="0">
              <a:solidFill>
                <a:schemeClr val="tx1"/>
              </a:solidFill>
            </a:endParaRPr>
          </a:p>
          <a:p>
            <a:r>
              <a:rPr kumimoji="1" lang="ja-JP" altLang="en-US" sz="2000" b="1" dirty="0">
                <a:solidFill>
                  <a:schemeClr val="tx1"/>
                </a:solidFill>
              </a:rPr>
              <a:t>　はいけない</a:t>
            </a:r>
          </a:p>
        </p:txBody>
      </p:sp>
      <p:sp>
        <p:nvSpPr>
          <p:cNvPr id="19" name="タイトル 5">
            <a:extLst>
              <a:ext uri="{FF2B5EF4-FFF2-40B4-BE49-F238E27FC236}">
                <a16:creationId xmlns:a16="http://schemas.microsoft.com/office/drawing/2014/main" id="{6106AEE4-E671-40A8-945B-0CE41715D283}"/>
              </a:ext>
            </a:extLst>
          </p:cNvPr>
          <p:cNvSpPr txBox="1">
            <a:spLocks/>
          </p:cNvSpPr>
          <p:nvPr/>
        </p:nvSpPr>
        <p:spPr>
          <a:xfrm>
            <a:off x="406399" y="130600"/>
            <a:ext cx="11182079" cy="56341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a:solidFill>
                  <a:srgbClr val="002060"/>
                </a:solidFill>
              </a:rPr>
              <a:t>4-3. </a:t>
            </a:r>
            <a:r>
              <a:rPr lang="zh-CN" altLang="en-US" sz="3200" b="1" dirty="0">
                <a:solidFill>
                  <a:srgbClr val="002060"/>
                </a:solidFill>
                <a:latin typeface="メイリオ" panose="020B0604030504040204" pitchFamily="50" charset="-128"/>
                <a:ea typeface="メイリオ" panose="020B0604030504040204" pitchFamily="50" charset="-128"/>
              </a:rPr>
              <a:t>解答用紙（</a:t>
            </a:r>
            <a:r>
              <a:rPr lang="ja-JP" altLang="en-US" sz="3200" b="1" dirty="0">
                <a:solidFill>
                  <a:srgbClr val="002060"/>
                </a:solidFill>
                <a:latin typeface="メイリオ" panose="020B0604030504040204" pitchFamily="50" charset="-128"/>
                <a:ea typeface="メイリオ" panose="020B0604030504040204" pitchFamily="50" charset="-128"/>
              </a:rPr>
              <a:t>数学①</a:t>
            </a:r>
            <a:r>
              <a:rPr lang="zh-CN" altLang="en-US" sz="3200" b="1" dirty="0">
                <a:solidFill>
                  <a:srgbClr val="002060"/>
                </a:solidFill>
                <a:latin typeface="メイリオ" panose="020B0604030504040204" pitchFamily="50" charset="-128"/>
                <a:ea typeface="メイリオ" panose="020B0604030504040204" pitchFamily="50" charset="-128"/>
              </a:rPr>
              <a:t>）</a:t>
            </a:r>
            <a:endParaRPr lang="ja-JP" altLang="en-US" sz="3200" dirty="0">
              <a:solidFill>
                <a:srgbClr val="002060"/>
              </a:solidFill>
            </a:endParaRPr>
          </a:p>
        </p:txBody>
      </p:sp>
    </p:spTree>
    <p:extLst>
      <p:ext uri="{BB962C8B-B14F-4D97-AF65-F5344CB8AC3E}">
        <p14:creationId xmlns:p14="http://schemas.microsoft.com/office/powerpoint/2010/main" val="30158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3" name="タイトル 5">
            <a:extLst>
              <a:ext uri="{FF2B5EF4-FFF2-40B4-BE49-F238E27FC236}">
                <a16:creationId xmlns:a16="http://schemas.microsoft.com/office/drawing/2014/main" id="{250BC8CE-5BBD-460A-A3F8-B4CCB01CC63D}"/>
              </a:ext>
            </a:extLst>
          </p:cNvPr>
          <p:cNvSpPr txBox="1">
            <a:spLocks/>
          </p:cNvSpPr>
          <p:nvPr/>
        </p:nvSpPr>
        <p:spPr>
          <a:xfrm>
            <a:off x="406399" y="130600"/>
            <a:ext cx="11182079" cy="56341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a:solidFill>
                  <a:srgbClr val="002060"/>
                </a:solidFill>
              </a:rPr>
              <a:t>4-4. </a:t>
            </a:r>
            <a:r>
              <a:rPr lang="zh-CN" altLang="en-US" sz="3200" b="1" dirty="0">
                <a:solidFill>
                  <a:srgbClr val="002060"/>
                </a:solidFill>
                <a:latin typeface="メイリオ" panose="020B0604030504040204" pitchFamily="50" charset="-128"/>
                <a:ea typeface="メイリオ" panose="020B0604030504040204" pitchFamily="50" charset="-128"/>
              </a:rPr>
              <a:t>解答用紙（</a:t>
            </a:r>
            <a:r>
              <a:rPr lang="ja-JP" altLang="en-US" sz="3200" b="1" dirty="0">
                <a:solidFill>
                  <a:srgbClr val="002060"/>
                </a:solidFill>
                <a:latin typeface="メイリオ" panose="020B0604030504040204" pitchFamily="50" charset="-128"/>
                <a:ea typeface="メイリオ" panose="020B0604030504040204" pitchFamily="50" charset="-128"/>
              </a:rPr>
              <a:t>数学①：不適切なマーク例</a:t>
            </a:r>
            <a:r>
              <a:rPr lang="zh-CN" altLang="en-US" sz="3200" b="1" dirty="0">
                <a:solidFill>
                  <a:srgbClr val="002060"/>
                </a:solidFill>
                <a:latin typeface="メイリオ" panose="020B0604030504040204" pitchFamily="50" charset="-128"/>
                <a:ea typeface="メイリオ" panose="020B0604030504040204" pitchFamily="50" charset="-128"/>
              </a:rPr>
              <a:t>）</a:t>
            </a:r>
            <a:endParaRPr lang="ja-JP" altLang="en-US" sz="3200" dirty="0">
              <a:solidFill>
                <a:srgbClr val="002060"/>
              </a:solidFill>
            </a:endParaRPr>
          </a:p>
        </p:txBody>
      </p:sp>
      <p:pic>
        <p:nvPicPr>
          <p:cNvPr id="28" name="Picture 5">
            <a:extLst>
              <a:ext uri="{FF2B5EF4-FFF2-40B4-BE49-F238E27FC236}">
                <a16:creationId xmlns:a16="http://schemas.microsoft.com/office/drawing/2014/main" id="{2F456B9F-E884-4007-A5EB-A02AD657ABA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b="7469"/>
          <a:stretch/>
        </p:blipFill>
        <p:spPr bwMode="auto">
          <a:xfrm>
            <a:off x="773354" y="1508157"/>
            <a:ext cx="6997966" cy="51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グループ化 5">
            <a:extLst>
              <a:ext uri="{FF2B5EF4-FFF2-40B4-BE49-F238E27FC236}">
                <a16:creationId xmlns:a16="http://schemas.microsoft.com/office/drawing/2014/main" id="{D058D6C8-E680-4CB7-AA01-286C290078F1}"/>
              </a:ext>
            </a:extLst>
          </p:cNvPr>
          <p:cNvGrpSpPr/>
          <p:nvPr/>
        </p:nvGrpSpPr>
        <p:grpSpPr>
          <a:xfrm>
            <a:off x="412857" y="5575895"/>
            <a:ext cx="11182079" cy="738194"/>
            <a:chOff x="587410" y="7264043"/>
            <a:chExt cx="11182079" cy="738194"/>
          </a:xfrm>
        </p:grpSpPr>
        <p:sp>
          <p:nvSpPr>
            <p:cNvPr id="42" name="四角形: 角を丸くする 41">
              <a:extLst>
                <a:ext uri="{FF2B5EF4-FFF2-40B4-BE49-F238E27FC236}">
                  <a16:creationId xmlns:a16="http://schemas.microsoft.com/office/drawing/2014/main" id="{9B72DD18-EDD2-4435-88B9-E89F1535F214}"/>
                </a:ext>
              </a:extLst>
            </p:cNvPr>
            <p:cNvSpPr/>
            <p:nvPr/>
          </p:nvSpPr>
          <p:spPr>
            <a:xfrm>
              <a:off x="587410" y="7264043"/>
              <a:ext cx="11182079" cy="738194"/>
            </a:xfrm>
            <a:prstGeom prst="roundRect">
              <a:avLst>
                <a:gd name="adj" fmla="val 124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000" b="1" dirty="0">
                  <a:solidFill>
                    <a:schemeClr val="tx1"/>
                  </a:solidFill>
                </a:rPr>
                <a:t>　</a:t>
              </a:r>
              <a:r>
                <a:rPr kumimoji="1" lang="ja-JP" altLang="en-US" sz="2000" dirty="0">
                  <a:solidFill>
                    <a:schemeClr val="tx1"/>
                  </a:solidFill>
                </a:rPr>
                <a:t>大学入試センターのホームページの</a:t>
              </a:r>
              <a:r>
                <a:rPr kumimoji="1" lang="ja-JP" altLang="en-US" sz="2000" b="1" dirty="0">
                  <a:solidFill>
                    <a:schemeClr val="tx1"/>
                  </a:solidFill>
                </a:rPr>
                <a:t>「</a:t>
              </a:r>
              <a:r>
                <a:rPr kumimoji="1" lang="ja-JP" altLang="en-US" sz="2000" b="1" dirty="0">
                  <a:solidFill>
                    <a:srgbClr val="0000CC"/>
                  </a:solidFill>
                  <a:hlinkClick r:id="rId5">
                    <a:extLst>
                      <a:ext uri="{A12FA001-AC4F-418D-AE19-62706E023703}">
                        <ahyp:hlinkClr xmlns:ahyp="http://schemas.microsoft.com/office/drawing/2018/hyperlinkcolor" val="tx"/>
                      </a:ext>
                    </a:extLst>
                  </a:hlinkClick>
                </a:rPr>
                <a:t>解答科目欄及び出題範囲欄の不適切なマーク例</a:t>
              </a:r>
              <a:r>
                <a:rPr kumimoji="1" lang="ja-JP" altLang="en-US" sz="2000" b="1" dirty="0">
                  <a:solidFill>
                    <a:schemeClr val="tx1"/>
                  </a:solidFill>
                </a:rPr>
                <a:t>」　</a:t>
              </a:r>
              <a:r>
                <a:rPr kumimoji="1" lang="ja-JP" altLang="en-US" sz="2000" dirty="0">
                  <a:solidFill>
                    <a:schemeClr val="tx1"/>
                  </a:solidFill>
                </a:rPr>
                <a:t>に，解答用紙の解答科目欄及び出題範囲欄の正しいマーク例と不適切なマーク例を示しています。</a:t>
              </a:r>
            </a:p>
          </p:txBody>
        </p:sp>
        <p:pic>
          <p:nvPicPr>
            <p:cNvPr id="22" name="図 21">
              <a:hlinkClick r:id="rId5"/>
              <a:extLst>
                <a:ext uri="{FF2B5EF4-FFF2-40B4-BE49-F238E27FC236}">
                  <a16:creationId xmlns:a16="http://schemas.microsoft.com/office/drawing/2014/main" id="{FA22C134-8DE4-4E31-810D-E6BAAC5EBB52}"/>
                </a:ext>
              </a:extLst>
            </p:cNvPr>
            <p:cNvPicPr>
              <a:picLocks noChangeAspect="1"/>
            </p:cNvPicPr>
            <p:nvPr/>
          </p:nvPicPr>
          <p:blipFill>
            <a:blip r:embed="rId6"/>
            <a:stretch>
              <a:fillRect/>
            </a:stretch>
          </p:blipFill>
          <p:spPr>
            <a:xfrm>
              <a:off x="10805624" y="7305815"/>
              <a:ext cx="247833" cy="252412"/>
            </a:xfrm>
            <a:prstGeom prst="rect">
              <a:avLst/>
            </a:prstGeom>
          </p:spPr>
        </p:pic>
      </p:grpSp>
      <p:sp>
        <p:nvSpPr>
          <p:cNvPr id="47" name="AutoShape 7">
            <a:extLst>
              <a:ext uri="{FF2B5EF4-FFF2-40B4-BE49-F238E27FC236}">
                <a16:creationId xmlns:a16="http://schemas.microsoft.com/office/drawing/2014/main" id="{6DE84060-8E30-4809-A75F-14BABABFFFFA}"/>
              </a:ext>
            </a:extLst>
          </p:cNvPr>
          <p:cNvSpPr>
            <a:spLocks noChangeAspect="1" noChangeArrowheads="1" noTextEdit="1"/>
          </p:cNvSpPr>
          <p:nvPr/>
        </p:nvSpPr>
        <p:spPr bwMode="auto">
          <a:xfrm>
            <a:off x="8462684" y="2047230"/>
            <a:ext cx="2846384" cy="174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08ED192E-EC5C-4364-B5AA-D73F1D9EBFAF}"/>
              </a:ext>
            </a:extLst>
          </p:cNvPr>
          <p:cNvGrpSpPr/>
          <p:nvPr/>
        </p:nvGrpSpPr>
        <p:grpSpPr>
          <a:xfrm>
            <a:off x="8113206" y="679265"/>
            <a:ext cx="3384000" cy="3435716"/>
            <a:chOff x="8331270" y="576684"/>
            <a:chExt cx="3384000" cy="3435716"/>
          </a:xfrm>
        </p:grpSpPr>
        <p:pic>
          <p:nvPicPr>
            <p:cNvPr id="48" name="Picture 9">
              <a:extLst>
                <a:ext uri="{FF2B5EF4-FFF2-40B4-BE49-F238E27FC236}">
                  <a16:creationId xmlns:a16="http://schemas.microsoft.com/office/drawing/2014/main" id="{326E825F-6FCE-48CE-A9A6-993CAE8082E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8594446" y="1423344"/>
              <a:ext cx="2859084" cy="175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290">
              <a:extLst>
                <a:ext uri="{FF2B5EF4-FFF2-40B4-BE49-F238E27FC236}">
                  <a16:creationId xmlns:a16="http://schemas.microsoft.com/office/drawing/2014/main" id="{94458384-FDF8-4B59-831E-399F4DCD1D25}"/>
                </a:ext>
              </a:extLst>
            </p:cNvPr>
            <p:cNvSpPr>
              <a:spLocks noChangeAspect="1" noChangeArrowheads="1"/>
            </p:cNvSpPr>
            <p:nvPr/>
          </p:nvSpPr>
          <p:spPr bwMode="auto">
            <a:xfrm>
              <a:off x="8641508" y="1436293"/>
              <a:ext cx="2817855" cy="1698846"/>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加算記号 28">
              <a:extLst>
                <a:ext uri="{FF2B5EF4-FFF2-40B4-BE49-F238E27FC236}">
                  <a16:creationId xmlns:a16="http://schemas.microsoft.com/office/drawing/2014/main" id="{029EDE5E-F162-4CE5-AA57-02E727E08165}"/>
                </a:ext>
              </a:extLst>
            </p:cNvPr>
            <p:cNvSpPr>
              <a:spLocks noChangeAspect="1"/>
            </p:cNvSpPr>
            <p:nvPr/>
          </p:nvSpPr>
          <p:spPr>
            <a:xfrm rot="2700000">
              <a:off x="8305412" y="602542"/>
              <a:ext cx="3435716" cy="3384000"/>
            </a:xfrm>
            <a:prstGeom prst="mathPlus">
              <a:avLst>
                <a:gd name="adj1" fmla="val 9512"/>
              </a:avLst>
            </a:prstGeom>
            <a:solidFill>
              <a:srgbClr val="FF000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 name="AutoShape 4291">
              <a:extLst>
                <a:ext uri="{FF2B5EF4-FFF2-40B4-BE49-F238E27FC236}">
                  <a16:creationId xmlns:a16="http://schemas.microsoft.com/office/drawing/2014/main" id="{8C441BC5-BADD-44DF-BEF1-BFA2570D8C3A}"/>
                </a:ext>
              </a:extLst>
            </p:cNvPr>
            <p:cNvSpPr>
              <a:spLocks noChangeAspect="1" noChangeArrowheads="1"/>
            </p:cNvSpPr>
            <p:nvPr/>
          </p:nvSpPr>
          <p:spPr bwMode="auto">
            <a:xfrm>
              <a:off x="10271680" y="2732183"/>
              <a:ext cx="168000" cy="252000"/>
            </a:xfrm>
            <a:prstGeom prst="flowChartConnector">
              <a:avLst/>
            </a:prstGeom>
            <a:solidFill>
              <a:srgbClr val="000000"/>
            </a:solidFill>
            <a:ln w="9525">
              <a:solidFill>
                <a:srgbClr val="000000"/>
              </a:solidFill>
              <a:round/>
              <a:headEnd/>
              <a:tailEnd/>
            </a:ln>
          </p:spPr>
          <p:txBody>
            <a:bodyPr rot="0" vert="horz" wrap="square" lIns="74295" tIns="8890" rIns="74295" bIns="8890" anchor="t" anchorCtr="0" upright="1">
              <a:noAutofit/>
            </a:bodyPr>
            <a:lstStyle/>
            <a:p>
              <a:endParaRPr lang="ja-JP" altLang="en-US"/>
            </a:p>
          </p:txBody>
        </p:sp>
      </p:grpSp>
      <p:grpSp>
        <p:nvGrpSpPr>
          <p:cNvPr id="4" name="グループ化 3">
            <a:extLst>
              <a:ext uri="{FF2B5EF4-FFF2-40B4-BE49-F238E27FC236}">
                <a16:creationId xmlns:a16="http://schemas.microsoft.com/office/drawing/2014/main" id="{4F8DDE0F-E92F-47AB-A3A3-D8F9CBC3B799}"/>
              </a:ext>
            </a:extLst>
          </p:cNvPr>
          <p:cNvGrpSpPr/>
          <p:nvPr/>
        </p:nvGrpSpPr>
        <p:grpSpPr>
          <a:xfrm>
            <a:off x="3144536" y="1625601"/>
            <a:ext cx="5244049" cy="806514"/>
            <a:chOff x="3036905" y="1219772"/>
            <a:chExt cx="5144165" cy="806514"/>
          </a:xfrm>
        </p:grpSpPr>
        <p:sp>
          <p:nvSpPr>
            <p:cNvPr id="30" name="Rectangle 4288">
              <a:extLst>
                <a:ext uri="{FF2B5EF4-FFF2-40B4-BE49-F238E27FC236}">
                  <a16:creationId xmlns:a16="http://schemas.microsoft.com/office/drawing/2014/main" id="{DB7DC4BD-D767-43D6-881F-B0D9C234AC47}"/>
                </a:ext>
              </a:extLst>
            </p:cNvPr>
            <p:cNvSpPr>
              <a:spLocks noChangeAspect="1" noChangeArrowheads="1"/>
            </p:cNvSpPr>
            <p:nvPr/>
          </p:nvSpPr>
          <p:spPr bwMode="auto">
            <a:xfrm>
              <a:off x="3036905" y="1219772"/>
              <a:ext cx="1257898" cy="806514"/>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1" name="AutoShape 4289">
              <a:extLst>
                <a:ext uri="{FF2B5EF4-FFF2-40B4-BE49-F238E27FC236}">
                  <a16:creationId xmlns:a16="http://schemas.microsoft.com/office/drawing/2014/main" id="{9C42C0B1-9153-4E85-9A11-58FBD78AAE7D}"/>
                </a:ext>
              </a:extLst>
            </p:cNvPr>
            <p:cNvCxnSpPr>
              <a:cxnSpLocks noChangeAspect="1" noChangeShapeType="1"/>
            </p:cNvCxnSpPr>
            <p:nvPr/>
          </p:nvCxnSpPr>
          <p:spPr bwMode="auto">
            <a:xfrm>
              <a:off x="4310652" y="1679810"/>
              <a:ext cx="3870418" cy="0"/>
            </a:xfrm>
            <a:prstGeom prst="straightConnector1">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33" name="四角形: 角を丸くする 32">
            <a:extLst>
              <a:ext uri="{FF2B5EF4-FFF2-40B4-BE49-F238E27FC236}">
                <a16:creationId xmlns:a16="http://schemas.microsoft.com/office/drawing/2014/main" id="{86F8781C-4E3B-4081-8850-2622B090A5E9}"/>
              </a:ext>
            </a:extLst>
          </p:cNvPr>
          <p:cNvSpPr/>
          <p:nvPr/>
        </p:nvSpPr>
        <p:spPr>
          <a:xfrm>
            <a:off x="403332" y="680972"/>
            <a:ext cx="11581497" cy="738194"/>
          </a:xfrm>
          <a:prstGeom prst="roundRect">
            <a:avLst>
              <a:gd name="adj" fmla="val 796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200" b="1" dirty="0">
                <a:solidFill>
                  <a:schemeClr val="tx1"/>
                </a:solidFill>
              </a:rPr>
              <a:t>○不適切なマーク例</a:t>
            </a:r>
            <a:endParaRPr kumimoji="1" lang="en-US" altLang="ja-JP" sz="2200" b="1" dirty="0">
              <a:solidFill>
                <a:schemeClr val="tx1"/>
              </a:solidFill>
            </a:endParaRPr>
          </a:p>
          <a:p>
            <a:r>
              <a:rPr kumimoji="1" lang="ja-JP" altLang="en-US" sz="2200" dirty="0">
                <a:solidFill>
                  <a:schemeClr val="tx1"/>
                </a:solidFill>
              </a:rPr>
              <a:t>　（新教育課程履修者が「数学①」で旧課程科目にマークした場合の例）</a:t>
            </a:r>
            <a:endParaRPr kumimoji="1" lang="ja-JP" altLang="en-US" sz="2200" b="1" dirty="0">
              <a:solidFill>
                <a:schemeClr val="tx1"/>
              </a:solidFill>
            </a:endParaRPr>
          </a:p>
        </p:txBody>
      </p:sp>
      <p:sp>
        <p:nvSpPr>
          <p:cNvPr id="2" name="スライド番号プレースホルダー 1">
            <a:extLst>
              <a:ext uri="{FF2B5EF4-FFF2-40B4-BE49-F238E27FC236}">
                <a16:creationId xmlns:a16="http://schemas.microsoft.com/office/drawing/2014/main" id="{241AB62D-A002-417B-A796-03A8965E7B0E}"/>
              </a:ext>
            </a:extLst>
          </p:cNvPr>
          <p:cNvSpPr>
            <a:spLocks noGrp="1"/>
          </p:cNvSpPr>
          <p:nvPr>
            <p:ph type="sldNum" sz="quarter" idx="12"/>
          </p:nvPr>
        </p:nvSpPr>
        <p:spPr/>
        <p:txBody>
          <a:bodyPr/>
          <a:lstStyle/>
          <a:p>
            <a:fld id="{6CDE0D69-D120-4C3F-AF8B-153B86130DEE}" type="slidenum">
              <a:rPr kumimoji="1" lang="ja-JP" altLang="en-US" smtClean="0"/>
              <a:pPr/>
              <a:t>12</a:t>
            </a:fld>
            <a:endParaRPr kumimoji="1" lang="ja-JP" altLang="en-US" dirty="0"/>
          </a:p>
        </p:txBody>
      </p:sp>
      <p:sp>
        <p:nvSpPr>
          <p:cNvPr id="41" name="吹き出し: 角を丸めた四角形 40">
            <a:extLst>
              <a:ext uri="{FF2B5EF4-FFF2-40B4-BE49-F238E27FC236}">
                <a16:creationId xmlns:a16="http://schemas.microsoft.com/office/drawing/2014/main" id="{A09495B1-A678-40A8-832F-A6DD732EF8A0}"/>
              </a:ext>
            </a:extLst>
          </p:cNvPr>
          <p:cNvSpPr/>
          <p:nvPr/>
        </p:nvSpPr>
        <p:spPr>
          <a:xfrm>
            <a:off x="7857294" y="3704704"/>
            <a:ext cx="4273071" cy="1671510"/>
          </a:xfrm>
          <a:prstGeom prst="wedgeRoundRectCallout">
            <a:avLst>
              <a:gd name="adj1" fmla="val -750"/>
              <a:gd name="adj2" fmla="val -76732"/>
              <a:gd name="adj3" fmla="val 16667"/>
            </a:avLst>
          </a:prstGeom>
          <a:solidFill>
            <a:srgbClr val="FFCCFF"/>
          </a:solidFill>
          <a:ln w="28575">
            <a:noFill/>
          </a:ln>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2000" b="1" dirty="0">
                <a:solidFill>
                  <a:schemeClr val="tx1"/>
                </a:solidFill>
              </a:rPr>
              <a:t>※</a:t>
            </a:r>
            <a:r>
              <a:rPr kumimoji="1" lang="ja-JP" altLang="en-US" sz="2000" b="1" dirty="0">
                <a:solidFill>
                  <a:schemeClr val="tx1"/>
                </a:solidFill>
              </a:rPr>
              <a:t>　新教育課程履修者が，誤って</a:t>
            </a:r>
            <a:endParaRPr kumimoji="1" lang="en-US" altLang="ja-JP" sz="2000" b="1" dirty="0">
              <a:solidFill>
                <a:schemeClr val="tx1"/>
              </a:solidFill>
            </a:endParaRPr>
          </a:p>
          <a:p>
            <a:r>
              <a:rPr kumimoji="1" lang="ja-JP" altLang="en-US" sz="2000" b="1" dirty="0">
                <a:solidFill>
                  <a:schemeClr val="tx1"/>
                </a:solidFill>
              </a:rPr>
              <a:t>　旧課程科目（例では</a:t>
            </a:r>
            <a:r>
              <a:rPr kumimoji="1" lang="en-US" altLang="ja-JP" sz="2000" b="1" dirty="0">
                <a:solidFill>
                  <a:schemeClr val="tx1"/>
                </a:solidFill>
              </a:rPr>
              <a:t>『</a:t>
            </a:r>
            <a:r>
              <a:rPr kumimoji="1" lang="ja-JP" altLang="en-US" sz="2000" b="1" dirty="0">
                <a:solidFill>
                  <a:schemeClr val="tx1"/>
                </a:solidFill>
              </a:rPr>
              <a:t>旧数学</a:t>
            </a:r>
            <a:r>
              <a:rPr kumimoji="1" lang="en-US" altLang="ja-JP" sz="2000" b="1" dirty="0">
                <a:solidFill>
                  <a:schemeClr val="tx1"/>
                </a:solidFill>
              </a:rPr>
              <a:t>Ⅰ</a:t>
            </a:r>
          </a:p>
          <a:p>
            <a:r>
              <a:rPr kumimoji="1" lang="ja-JP" altLang="en-US" sz="2000" b="1" dirty="0">
                <a:solidFill>
                  <a:schemeClr val="tx1"/>
                </a:solidFill>
              </a:rPr>
              <a:t>　・旧数学Ａ</a:t>
            </a:r>
            <a:r>
              <a:rPr kumimoji="1" lang="en-US" altLang="ja-JP" sz="2000" b="1" dirty="0">
                <a:solidFill>
                  <a:schemeClr val="tx1"/>
                </a:solidFill>
              </a:rPr>
              <a:t>』</a:t>
            </a:r>
            <a:r>
              <a:rPr kumimoji="1" lang="ja-JP" altLang="en-US" sz="2000" b="1" dirty="0">
                <a:solidFill>
                  <a:schemeClr val="tx1"/>
                </a:solidFill>
              </a:rPr>
              <a:t>）をマークして</a:t>
            </a:r>
            <a:r>
              <a:rPr kumimoji="1" lang="ja-JP" altLang="en-US" sz="2000" b="1" dirty="0" err="1">
                <a:solidFill>
                  <a:schemeClr val="tx1"/>
                </a:solidFill>
              </a:rPr>
              <a:t>い</a:t>
            </a:r>
            <a:endParaRPr kumimoji="1" lang="en-US" altLang="ja-JP" sz="2000" b="1" dirty="0">
              <a:solidFill>
                <a:schemeClr val="tx1"/>
              </a:solidFill>
            </a:endParaRPr>
          </a:p>
          <a:p>
            <a:r>
              <a:rPr kumimoji="1" lang="ja-JP" altLang="en-US" sz="2000" b="1" dirty="0">
                <a:solidFill>
                  <a:schemeClr val="tx1"/>
                </a:solidFill>
              </a:rPr>
              <a:t>　</a:t>
            </a:r>
            <a:r>
              <a:rPr kumimoji="1" lang="ja-JP" altLang="en-US" sz="2000" b="1" dirty="0" err="1">
                <a:solidFill>
                  <a:schemeClr val="tx1"/>
                </a:solidFill>
              </a:rPr>
              <a:t>る</a:t>
            </a:r>
            <a:r>
              <a:rPr kumimoji="1" lang="ja-JP" altLang="en-US" sz="2000" b="1" dirty="0">
                <a:solidFill>
                  <a:schemeClr val="tx1"/>
                </a:solidFill>
              </a:rPr>
              <a:t>場合は，</a:t>
            </a:r>
            <a:r>
              <a:rPr kumimoji="1" lang="ja-JP" altLang="en-US" sz="2000" b="1" dirty="0">
                <a:solidFill>
                  <a:srgbClr val="FF0000"/>
                </a:solidFill>
              </a:rPr>
              <a:t>０点（科目不明）</a:t>
            </a:r>
            <a:r>
              <a:rPr kumimoji="1" lang="ja-JP" altLang="en-US" sz="2000" b="1" dirty="0">
                <a:solidFill>
                  <a:schemeClr val="tx1"/>
                </a:solidFill>
              </a:rPr>
              <a:t>と</a:t>
            </a:r>
            <a:endParaRPr kumimoji="1" lang="en-US" altLang="ja-JP" sz="2000" b="1" dirty="0">
              <a:solidFill>
                <a:schemeClr val="tx1"/>
              </a:solidFill>
            </a:endParaRPr>
          </a:p>
          <a:p>
            <a:r>
              <a:rPr kumimoji="1" lang="ja-JP" altLang="en-US" sz="2000" b="1" dirty="0">
                <a:solidFill>
                  <a:srgbClr val="FF0000"/>
                </a:solidFill>
              </a:rPr>
              <a:t>　</a:t>
            </a:r>
            <a:r>
              <a:rPr kumimoji="1" lang="ja-JP" altLang="en-US" sz="2000" b="1" dirty="0">
                <a:solidFill>
                  <a:schemeClr val="tx1"/>
                </a:solidFill>
              </a:rPr>
              <a:t>して取り扱う</a:t>
            </a:r>
          </a:p>
        </p:txBody>
      </p:sp>
    </p:spTree>
    <p:extLst>
      <p:ext uri="{BB962C8B-B14F-4D97-AF65-F5344CB8AC3E}">
        <p14:creationId xmlns:p14="http://schemas.microsoft.com/office/powerpoint/2010/main" val="282294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219E879-0693-4E40-B1B1-3E0F187082FC}"/>
              </a:ext>
            </a:extLst>
          </p:cNvPr>
          <p:cNvPicPr>
            <a:picLocks noChangeAspect="1"/>
          </p:cNvPicPr>
          <p:nvPr/>
        </p:nvPicPr>
        <p:blipFill>
          <a:blip r:embed="rId3"/>
          <a:stretch>
            <a:fillRect/>
          </a:stretch>
        </p:blipFill>
        <p:spPr>
          <a:xfrm>
            <a:off x="5745231" y="1830200"/>
            <a:ext cx="5520108" cy="4428000"/>
          </a:xfrm>
          <a:prstGeom prst="rect">
            <a:avLst/>
          </a:prstGeom>
          <a:ln>
            <a:solidFill>
              <a:schemeClr val="tx1"/>
            </a:solidFill>
          </a:ln>
        </p:spPr>
      </p:pic>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400" y="103596"/>
            <a:ext cx="8596668" cy="563414"/>
          </a:xfrm>
        </p:spPr>
        <p:txBody>
          <a:bodyPr>
            <a:normAutofit fontScale="90000"/>
          </a:bodyPr>
          <a:lstStyle/>
          <a:p>
            <a:r>
              <a:rPr lang="en-US" altLang="ja-JP" b="1" dirty="0">
                <a:solidFill>
                  <a:srgbClr val="002060"/>
                </a:solidFill>
              </a:rPr>
              <a:t>5. </a:t>
            </a:r>
            <a:r>
              <a:rPr lang="ja-JP" altLang="en-US" b="1" dirty="0">
                <a:solidFill>
                  <a:srgbClr val="002060"/>
                </a:solidFill>
              </a:rPr>
              <a:t>問題冊子</a:t>
            </a:r>
            <a:r>
              <a:rPr kumimoji="0" lang="en-US" altLang="ja-JP" sz="2700" dirty="0">
                <a:solidFill>
                  <a:srgbClr val="002060"/>
                </a:solidFill>
                <a:cs typeface="+mn-cs"/>
              </a:rPr>
              <a:t>【</a:t>
            </a:r>
            <a:r>
              <a:rPr kumimoji="0" lang="ja-JP" altLang="en-US" sz="2700" dirty="0">
                <a:solidFill>
                  <a:srgbClr val="002060"/>
                </a:solidFill>
                <a:cs typeface="+mn-cs"/>
              </a:rPr>
              <a:t>受験上の注意：</a:t>
            </a:r>
            <a:r>
              <a:rPr kumimoji="0" lang="en-US" altLang="ja-JP" sz="2700" dirty="0">
                <a:solidFill>
                  <a:srgbClr val="002060"/>
                </a:solidFill>
                <a:cs typeface="+mn-cs"/>
              </a:rPr>
              <a:t>P.20】</a:t>
            </a:r>
            <a:endParaRPr lang="ja-JP" altLang="en-US" dirty="0">
              <a:solidFill>
                <a:srgbClr val="002060"/>
              </a:solidFill>
            </a:endParaRPr>
          </a:p>
        </p:txBody>
      </p:sp>
      <p:sp>
        <p:nvSpPr>
          <p:cNvPr id="10" name="四角形: 角を丸くする 9">
            <a:extLst>
              <a:ext uri="{FF2B5EF4-FFF2-40B4-BE49-F238E27FC236}">
                <a16:creationId xmlns:a16="http://schemas.microsoft.com/office/drawing/2014/main" id="{7E614CFA-FB20-4BA6-8E7C-CC17AFC83B1E}"/>
              </a:ext>
            </a:extLst>
          </p:cNvPr>
          <p:cNvSpPr/>
          <p:nvPr/>
        </p:nvSpPr>
        <p:spPr>
          <a:xfrm>
            <a:off x="406400" y="1909030"/>
            <a:ext cx="4959226" cy="1983536"/>
          </a:xfrm>
          <a:prstGeom prst="roundRect">
            <a:avLst>
              <a:gd name="adj" fmla="val 94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kumimoji="1" lang="ja-JP" altLang="en-US" sz="2200" dirty="0">
                <a:solidFill>
                  <a:schemeClr val="tx1"/>
                </a:solidFill>
              </a:rPr>
              <a:t>「国語」，「外国語</a:t>
            </a:r>
            <a:r>
              <a:rPr kumimoji="1" lang="en-US" altLang="ja-JP" sz="2200" dirty="0">
                <a:solidFill>
                  <a:schemeClr val="tx1"/>
                </a:solidFill>
              </a:rPr>
              <a:t>〔『</a:t>
            </a:r>
            <a:r>
              <a:rPr kumimoji="1" lang="ja-JP" altLang="en-US" sz="2200" dirty="0">
                <a:solidFill>
                  <a:schemeClr val="tx1"/>
                </a:solidFill>
              </a:rPr>
              <a:t>英語</a:t>
            </a:r>
            <a:r>
              <a:rPr kumimoji="1" lang="en-US" altLang="ja-JP" sz="2200" dirty="0">
                <a:solidFill>
                  <a:schemeClr val="tx1"/>
                </a:solidFill>
              </a:rPr>
              <a:t>(</a:t>
            </a:r>
            <a:r>
              <a:rPr kumimoji="1" lang="ja-JP" altLang="en-US" sz="2200" dirty="0">
                <a:solidFill>
                  <a:schemeClr val="tx1"/>
                </a:solidFill>
              </a:rPr>
              <a:t>リーディング</a:t>
            </a:r>
            <a:r>
              <a:rPr kumimoji="1" lang="en-US" altLang="ja-JP" sz="2200" dirty="0">
                <a:solidFill>
                  <a:schemeClr val="tx1"/>
                </a:solidFill>
              </a:rPr>
              <a:t>)』〕</a:t>
            </a:r>
            <a:r>
              <a:rPr kumimoji="1" lang="ja-JP" altLang="en-US" sz="2200" dirty="0">
                <a:solidFill>
                  <a:schemeClr val="tx1"/>
                </a:solidFill>
              </a:rPr>
              <a:t>」及び「外国語</a:t>
            </a:r>
            <a:r>
              <a:rPr kumimoji="1" lang="en-US" altLang="ja-JP" sz="2200" dirty="0">
                <a:solidFill>
                  <a:schemeClr val="tx1"/>
                </a:solidFill>
              </a:rPr>
              <a:t>〔『</a:t>
            </a:r>
            <a:r>
              <a:rPr kumimoji="1" lang="ja-JP" altLang="en-US" sz="2200" dirty="0">
                <a:solidFill>
                  <a:schemeClr val="tx1"/>
                </a:solidFill>
              </a:rPr>
              <a:t>英語</a:t>
            </a:r>
            <a:r>
              <a:rPr kumimoji="1" lang="en-US" altLang="ja-JP" sz="2200" dirty="0">
                <a:solidFill>
                  <a:schemeClr val="tx1"/>
                </a:solidFill>
              </a:rPr>
              <a:t>(</a:t>
            </a:r>
            <a:r>
              <a:rPr kumimoji="1" lang="ja-JP" altLang="en-US" sz="2200" dirty="0">
                <a:solidFill>
                  <a:schemeClr val="tx1"/>
                </a:solidFill>
              </a:rPr>
              <a:t>リスニング</a:t>
            </a:r>
            <a:r>
              <a:rPr kumimoji="1" lang="en-US" altLang="ja-JP" sz="2200" dirty="0">
                <a:solidFill>
                  <a:schemeClr val="tx1"/>
                </a:solidFill>
              </a:rPr>
              <a:t>)』〕</a:t>
            </a:r>
            <a:r>
              <a:rPr kumimoji="1" lang="ja-JP" altLang="en-US" sz="2200" dirty="0">
                <a:solidFill>
                  <a:schemeClr val="tx1"/>
                </a:solidFill>
              </a:rPr>
              <a:t>」以外の冊子は，</a:t>
            </a:r>
            <a:r>
              <a:rPr kumimoji="1" lang="ja-JP" altLang="en-US" sz="2200" b="1" u="sng" dirty="0">
                <a:solidFill>
                  <a:srgbClr val="FF0000"/>
                </a:solidFill>
              </a:rPr>
              <a:t>複数の科目が同一の冊子に編集</a:t>
            </a:r>
            <a:r>
              <a:rPr kumimoji="1" lang="ja-JP" altLang="en-US" sz="2200" dirty="0">
                <a:solidFill>
                  <a:schemeClr val="tx1"/>
                </a:solidFill>
              </a:rPr>
              <a:t>されています。</a:t>
            </a:r>
          </a:p>
        </p:txBody>
      </p:sp>
      <p:sp>
        <p:nvSpPr>
          <p:cNvPr id="22" name="正方形/長方形 21">
            <a:extLst>
              <a:ext uri="{FF2B5EF4-FFF2-40B4-BE49-F238E27FC236}">
                <a16:creationId xmlns:a16="http://schemas.microsoft.com/office/drawing/2014/main" id="{AA3B670F-FC74-4916-A399-346FDC786D63}"/>
              </a:ext>
            </a:extLst>
          </p:cNvPr>
          <p:cNvSpPr/>
          <p:nvPr/>
        </p:nvSpPr>
        <p:spPr>
          <a:xfrm>
            <a:off x="6189131" y="3466309"/>
            <a:ext cx="1296000" cy="192538"/>
          </a:xfrm>
          <a:prstGeom prst="rect">
            <a:avLst/>
          </a:prstGeom>
          <a:noFill/>
          <a:ln w="381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solidFill>
                <a:srgbClr val="FF0000"/>
              </a:solidFill>
            </a:endParaRPr>
          </a:p>
        </p:txBody>
      </p:sp>
      <p:sp>
        <p:nvSpPr>
          <p:cNvPr id="23" name="正方形/長方形 22">
            <a:extLst>
              <a:ext uri="{FF2B5EF4-FFF2-40B4-BE49-F238E27FC236}">
                <a16:creationId xmlns:a16="http://schemas.microsoft.com/office/drawing/2014/main" id="{7274C7A8-F994-4670-86FC-5489389379AD}"/>
              </a:ext>
            </a:extLst>
          </p:cNvPr>
          <p:cNvSpPr/>
          <p:nvPr/>
        </p:nvSpPr>
        <p:spPr>
          <a:xfrm>
            <a:off x="6176431" y="4507709"/>
            <a:ext cx="1440000" cy="192538"/>
          </a:xfrm>
          <a:prstGeom prst="rect">
            <a:avLst/>
          </a:prstGeom>
          <a:noFill/>
          <a:ln w="381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solidFill>
                <a:srgbClr val="FF0000"/>
              </a:solidFill>
            </a:endParaRPr>
          </a:p>
        </p:txBody>
      </p:sp>
      <p:sp>
        <p:nvSpPr>
          <p:cNvPr id="21" name="Freeform 41">
            <a:extLst>
              <a:ext uri="{FF2B5EF4-FFF2-40B4-BE49-F238E27FC236}">
                <a16:creationId xmlns:a16="http://schemas.microsoft.com/office/drawing/2014/main" id="{CCF9B7D2-850E-4872-97FC-06FF928E1F1C}"/>
              </a:ext>
            </a:extLst>
          </p:cNvPr>
          <p:cNvSpPr>
            <a:spLocks/>
          </p:cNvSpPr>
          <p:nvPr/>
        </p:nvSpPr>
        <p:spPr bwMode="auto">
          <a:xfrm rot="10800000">
            <a:off x="5660482" y="6103650"/>
            <a:ext cx="5689605" cy="332454"/>
          </a:xfrm>
          <a:custGeom>
            <a:avLst/>
            <a:gdLst>
              <a:gd name="T0" fmla="*/ 4598 w 4598"/>
              <a:gd name="T1" fmla="*/ 101 h 201"/>
              <a:gd name="T2" fmla="*/ 4024 w 4598"/>
              <a:gd name="T3" fmla="*/ 194 h 201"/>
              <a:gd name="T4" fmla="*/ 3445 w 4598"/>
              <a:gd name="T5" fmla="*/ 110 h 201"/>
              <a:gd name="T6" fmla="*/ 2862 w 4598"/>
              <a:gd name="T7" fmla="*/ 194 h 201"/>
              <a:gd name="T8" fmla="*/ 2288 w 4598"/>
              <a:gd name="T9" fmla="*/ 110 h 201"/>
              <a:gd name="T10" fmla="*/ 1696 w 4598"/>
              <a:gd name="T11" fmla="*/ 194 h 201"/>
              <a:gd name="T12" fmla="*/ 1126 w 4598"/>
              <a:gd name="T13" fmla="*/ 106 h 201"/>
              <a:gd name="T14" fmla="*/ 534 w 4598"/>
              <a:gd name="T15" fmla="*/ 199 h 201"/>
              <a:gd name="T16" fmla="*/ 4 w 4598"/>
              <a:gd name="T17" fmla="*/ 97 h 201"/>
              <a:gd name="T18" fmla="*/ 0 w 4598"/>
              <a:gd name="T19" fmla="*/ 0 h 201"/>
              <a:gd name="T20" fmla="*/ 543 w 4598"/>
              <a:gd name="T21" fmla="*/ 101 h 201"/>
              <a:gd name="T22" fmla="*/ 1118 w 4598"/>
              <a:gd name="T23" fmla="*/ 10 h 201"/>
              <a:gd name="T24" fmla="*/ 1696 w 4598"/>
              <a:gd name="T25" fmla="*/ 97 h 201"/>
              <a:gd name="T26" fmla="*/ 2285 w 4598"/>
              <a:gd name="T27" fmla="*/ 15 h 201"/>
              <a:gd name="T28" fmla="*/ 2862 w 4598"/>
              <a:gd name="T29" fmla="*/ 106 h 201"/>
              <a:gd name="T30" fmla="*/ 3446 w 4598"/>
              <a:gd name="T31" fmla="*/ 15 h 201"/>
              <a:gd name="T32" fmla="*/ 4024 w 4598"/>
              <a:gd name="T33" fmla="*/ 97 h 201"/>
              <a:gd name="T34" fmla="*/ 4598 w 4598"/>
              <a:gd name="T35" fmla="*/ 9 h 201"/>
              <a:gd name="T36" fmla="*/ 4598 w 4598"/>
              <a:gd name="T37" fmla="*/ 1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8" h="201">
                <a:moveTo>
                  <a:pt x="4598" y="101"/>
                </a:moveTo>
                <a:cubicBezTo>
                  <a:pt x="4488" y="132"/>
                  <a:pt x="4216" y="193"/>
                  <a:pt x="4024" y="194"/>
                </a:cubicBezTo>
                <a:cubicBezTo>
                  <a:pt x="3799" y="181"/>
                  <a:pt x="3639" y="110"/>
                  <a:pt x="3445" y="110"/>
                </a:cubicBezTo>
                <a:cubicBezTo>
                  <a:pt x="3251" y="110"/>
                  <a:pt x="3055" y="194"/>
                  <a:pt x="2862" y="194"/>
                </a:cubicBezTo>
                <a:cubicBezTo>
                  <a:pt x="2669" y="194"/>
                  <a:pt x="2482" y="110"/>
                  <a:pt x="2288" y="110"/>
                </a:cubicBezTo>
                <a:cubicBezTo>
                  <a:pt x="2085" y="93"/>
                  <a:pt x="1890" y="195"/>
                  <a:pt x="1696" y="194"/>
                </a:cubicBezTo>
                <a:cubicBezTo>
                  <a:pt x="1480" y="194"/>
                  <a:pt x="1320" y="105"/>
                  <a:pt x="1126" y="106"/>
                </a:cubicBezTo>
                <a:cubicBezTo>
                  <a:pt x="932" y="107"/>
                  <a:pt x="721" y="201"/>
                  <a:pt x="534" y="199"/>
                </a:cubicBezTo>
                <a:cubicBezTo>
                  <a:pt x="347" y="197"/>
                  <a:pt x="93" y="130"/>
                  <a:pt x="4" y="97"/>
                </a:cubicBezTo>
                <a:lnTo>
                  <a:pt x="0" y="0"/>
                </a:lnTo>
                <a:cubicBezTo>
                  <a:pt x="90" y="45"/>
                  <a:pt x="357" y="99"/>
                  <a:pt x="543" y="101"/>
                </a:cubicBezTo>
                <a:cubicBezTo>
                  <a:pt x="729" y="103"/>
                  <a:pt x="926" y="11"/>
                  <a:pt x="1118" y="10"/>
                </a:cubicBezTo>
                <a:cubicBezTo>
                  <a:pt x="1310" y="9"/>
                  <a:pt x="1502" y="96"/>
                  <a:pt x="1696" y="97"/>
                </a:cubicBezTo>
                <a:cubicBezTo>
                  <a:pt x="1890" y="98"/>
                  <a:pt x="2091" y="13"/>
                  <a:pt x="2285" y="15"/>
                </a:cubicBezTo>
                <a:cubicBezTo>
                  <a:pt x="2479" y="17"/>
                  <a:pt x="2669" y="106"/>
                  <a:pt x="2862" y="106"/>
                </a:cubicBezTo>
                <a:cubicBezTo>
                  <a:pt x="3055" y="106"/>
                  <a:pt x="3252" y="17"/>
                  <a:pt x="3446" y="15"/>
                </a:cubicBezTo>
                <a:cubicBezTo>
                  <a:pt x="3640" y="13"/>
                  <a:pt x="3832" y="98"/>
                  <a:pt x="4024" y="97"/>
                </a:cubicBezTo>
                <a:cubicBezTo>
                  <a:pt x="4216" y="96"/>
                  <a:pt x="4497" y="22"/>
                  <a:pt x="4598" y="9"/>
                </a:cubicBezTo>
                <a:cubicBezTo>
                  <a:pt x="4598" y="55"/>
                  <a:pt x="4598" y="101"/>
                  <a:pt x="4598" y="101"/>
                </a:cubicBezTo>
                <a:close/>
              </a:path>
            </a:pathLst>
          </a:custGeom>
          <a:solidFill>
            <a:schemeClr val="bg1"/>
          </a:solidFill>
          <a:ln w="6350">
            <a:solidFill>
              <a:srgbClr val="000000"/>
            </a:solidFill>
            <a:round/>
            <a:headEnd/>
            <a:tailEnd/>
          </a:ln>
        </p:spPr>
        <p:txBody>
          <a:bodyPr rot="0" vert="horz" wrap="square" lIns="91440" tIns="45720" rIns="91440" bIns="45720" anchor="t" anchorCtr="0" upright="1">
            <a:noAutofit/>
          </a:bodyPr>
          <a:lstStyle/>
          <a:p>
            <a:endParaRPr lang="ja-JP" altLang="en-US"/>
          </a:p>
        </p:txBody>
      </p:sp>
      <p:sp>
        <p:nvSpPr>
          <p:cNvPr id="13" name="吹き出し: 角を丸めた四角形 12">
            <a:extLst>
              <a:ext uri="{FF2B5EF4-FFF2-40B4-BE49-F238E27FC236}">
                <a16:creationId xmlns:a16="http://schemas.microsoft.com/office/drawing/2014/main" id="{365D5A07-95B1-447C-9015-33D15F7A300F}"/>
              </a:ext>
            </a:extLst>
          </p:cNvPr>
          <p:cNvSpPr/>
          <p:nvPr/>
        </p:nvSpPr>
        <p:spPr>
          <a:xfrm>
            <a:off x="406400" y="4120289"/>
            <a:ext cx="4959226" cy="2304000"/>
          </a:xfrm>
          <a:prstGeom prst="wedgeRoundRectCallout">
            <a:avLst>
              <a:gd name="adj1" fmla="val 67475"/>
              <a:gd name="adj2" fmla="val -50513"/>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spcBef>
                <a:spcPts val="600"/>
              </a:spcBef>
            </a:pPr>
            <a:r>
              <a:rPr kumimoji="1" lang="ja-JP" altLang="en-US" sz="2200" dirty="0">
                <a:solidFill>
                  <a:schemeClr val="tx1"/>
                </a:solidFill>
              </a:rPr>
              <a:t>　特に「数学①」，「数学②」及び「情報」については，</a:t>
            </a:r>
            <a:r>
              <a:rPr kumimoji="1" lang="ja-JP" altLang="en-US" sz="2200" b="1" u="sng" dirty="0">
                <a:solidFill>
                  <a:srgbClr val="FF0000"/>
                </a:solidFill>
              </a:rPr>
              <a:t>新課程科目と旧課程科目が同一の冊子に編集</a:t>
            </a:r>
            <a:r>
              <a:rPr kumimoji="1" lang="ja-JP" altLang="en-US" sz="2200" dirty="0">
                <a:solidFill>
                  <a:schemeClr val="tx1"/>
                </a:solidFill>
              </a:rPr>
              <a:t>されていますので，各科目の掲載ページを確認し，解答する科目を間違えないように注意してください。</a:t>
            </a:r>
          </a:p>
        </p:txBody>
      </p:sp>
      <p:sp>
        <p:nvSpPr>
          <p:cNvPr id="4" name="スライド番号プレースホルダー 3">
            <a:extLst>
              <a:ext uri="{FF2B5EF4-FFF2-40B4-BE49-F238E27FC236}">
                <a16:creationId xmlns:a16="http://schemas.microsoft.com/office/drawing/2014/main" id="{D7C9FC6A-4087-4619-B902-F17209AD7A90}"/>
              </a:ext>
            </a:extLst>
          </p:cNvPr>
          <p:cNvSpPr>
            <a:spLocks noGrp="1"/>
          </p:cNvSpPr>
          <p:nvPr>
            <p:ph type="sldNum" sz="quarter" idx="12"/>
          </p:nvPr>
        </p:nvSpPr>
        <p:spPr/>
        <p:txBody>
          <a:bodyPr/>
          <a:lstStyle/>
          <a:p>
            <a:fld id="{6CDE0D69-D120-4C3F-AF8B-153B86130DEE}" type="slidenum">
              <a:rPr kumimoji="1" lang="ja-JP" altLang="en-US" smtClean="0"/>
              <a:pPr/>
              <a:t>13</a:t>
            </a:fld>
            <a:endParaRPr kumimoji="1" lang="ja-JP" altLang="en-US" dirty="0"/>
          </a:p>
        </p:txBody>
      </p:sp>
      <p:grpSp>
        <p:nvGrpSpPr>
          <p:cNvPr id="3" name="グループ化 2">
            <a:extLst>
              <a:ext uri="{FF2B5EF4-FFF2-40B4-BE49-F238E27FC236}">
                <a16:creationId xmlns:a16="http://schemas.microsoft.com/office/drawing/2014/main" id="{56177CC2-C8AC-41F6-8401-1BDFAB8849DF}"/>
              </a:ext>
            </a:extLst>
          </p:cNvPr>
          <p:cNvGrpSpPr/>
          <p:nvPr/>
        </p:nvGrpSpPr>
        <p:grpSpPr>
          <a:xfrm>
            <a:off x="406400" y="667010"/>
            <a:ext cx="11477065" cy="1064115"/>
            <a:chOff x="406400" y="747967"/>
            <a:chExt cx="11477065" cy="983158"/>
          </a:xfrm>
        </p:grpSpPr>
        <p:sp>
          <p:nvSpPr>
            <p:cNvPr id="12" name="四角形: 角を丸くする 11">
              <a:extLst>
                <a:ext uri="{FF2B5EF4-FFF2-40B4-BE49-F238E27FC236}">
                  <a16:creationId xmlns:a16="http://schemas.microsoft.com/office/drawing/2014/main" id="{537CD685-F831-4AB2-A215-DE7F5AD6D522}"/>
                </a:ext>
              </a:extLst>
            </p:cNvPr>
            <p:cNvSpPr/>
            <p:nvPr/>
          </p:nvSpPr>
          <p:spPr>
            <a:xfrm>
              <a:off x="406400" y="747967"/>
              <a:ext cx="11477065" cy="9831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kumimoji="1" lang="ja-JP" altLang="en-US" sz="2200" b="1" dirty="0">
                  <a:solidFill>
                    <a:schemeClr val="tx1"/>
                  </a:solidFill>
                </a:rPr>
                <a:t>　</a:t>
              </a:r>
              <a:r>
                <a:rPr kumimoji="1" lang="ja-JP" altLang="en-US" sz="2000" dirty="0">
                  <a:solidFill>
                    <a:schemeClr val="tx1"/>
                  </a:solidFill>
                </a:rPr>
                <a:t>大学入試センターのホームページの</a:t>
              </a:r>
              <a:r>
                <a:rPr kumimoji="1" lang="ja-JP" altLang="en-US" sz="2000" b="1" dirty="0">
                  <a:solidFill>
                    <a:schemeClr val="tx1"/>
                  </a:solidFill>
                </a:rPr>
                <a:t>「</a:t>
              </a:r>
              <a:r>
                <a:rPr kumimoji="1" lang="ja-JP" altLang="en-US" sz="2000" b="1" dirty="0">
                  <a:solidFill>
                    <a:srgbClr val="0000CC"/>
                  </a:solidFill>
                  <a:hlinkClick r:id="rId4">
                    <a:extLst>
                      <a:ext uri="{A12FA001-AC4F-418D-AE19-62706E023703}">
                        <ahyp:hlinkClr xmlns:ahyp="http://schemas.microsoft.com/office/drawing/2018/hyperlinkcolor" val="tx"/>
                      </a:ext>
                    </a:extLst>
                  </a:hlinkClick>
                </a:rPr>
                <a:t>試験問題冊子の注意事項及び解答用紙の様式について</a:t>
              </a:r>
              <a:r>
                <a:rPr kumimoji="1" lang="ja-JP" altLang="en-US" sz="2000" b="1" dirty="0">
                  <a:solidFill>
                    <a:schemeClr val="tx1"/>
                  </a:solidFill>
                </a:rPr>
                <a:t>」　</a:t>
              </a:r>
              <a:r>
                <a:rPr kumimoji="1" lang="ja-JP" altLang="en-US" sz="2000" dirty="0">
                  <a:solidFill>
                    <a:schemeClr val="tx1"/>
                  </a:solidFill>
                </a:rPr>
                <a:t>に，問題冊子の注意事項と解答用紙の様式の一部及び選択問題がある場合の解答方法等を掲載しています。</a:t>
              </a:r>
            </a:p>
          </p:txBody>
        </p:sp>
        <p:pic>
          <p:nvPicPr>
            <p:cNvPr id="14" name="図 13">
              <a:hlinkClick r:id="rId4"/>
              <a:extLst>
                <a:ext uri="{FF2B5EF4-FFF2-40B4-BE49-F238E27FC236}">
                  <a16:creationId xmlns:a16="http://schemas.microsoft.com/office/drawing/2014/main" id="{C5F656D3-CCE4-45A7-BFB5-E6832F6F7CEC}"/>
                </a:ext>
              </a:extLst>
            </p:cNvPr>
            <p:cNvPicPr>
              <a:picLocks noChangeAspect="1"/>
            </p:cNvPicPr>
            <p:nvPr/>
          </p:nvPicPr>
          <p:blipFill>
            <a:blip r:embed="rId5"/>
            <a:stretch>
              <a:fillRect/>
            </a:stretch>
          </p:blipFill>
          <p:spPr>
            <a:xfrm>
              <a:off x="11407482" y="782925"/>
              <a:ext cx="288593" cy="288000"/>
            </a:xfrm>
            <a:prstGeom prst="rect">
              <a:avLst/>
            </a:prstGeom>
          </p:spPr>
        </p:pic>
      </p:grpSp>
    </p:spTree>
    <p:extLst>
      <p:ext uri="{BB962C8B-B14F-4D97-AF65-F5344CB8AC3E}">
        <p14:creationId xmlns:p14="http://schemas.microsoft.com/office/powerpoint/2010/main" val="419517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1)">
                                      <p:cBhvr>
                                        <p:cTn id="23" dur="1000"/>
                                        <p:tgtEl>
                                          <p:spTgt spid="2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heel(1)">
                                      <p:cBhvr>
                                        <p:cTn id="26" dur="10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91B1DE3-9C5D-479A-B710-0628D7FD3160}"/>
              </a:ext>
            </a:extLst>
          </p:cNvPr>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3210500" y="3856220"/>
            <a:ext cx="3625086" cy="2606763"/>
          </a:xfrm>
          <a:prstGeom prst="rect">
            <a:avLst/>
          </a:prstGeom>
          <a:solidFill>
            <a:schemeClr val="accent2"/>
          </a:solidFill>
          <a:ln>
            <a:noFill/>
          </a:ln>
          <a:extLst>
            <a:ext uri="{53640926-AAD7-44D8-BBD7-CCE9431645EC}">
              <a14:shadowObscured xmlns:a14="http://schemas.microsoft.com/office/drawing/2010/main"/>
            </a:ext>
          </a:extLst>
        </p:spPr>
      </p:pic>
      <p:sp>
        <p:nvSpPr>
          <p:cNvPr id="7" name="楕円 6">
            <a:extLst>
              <a:ext uri="{FF2B5EF4-FFF2-40B4-BE49-F238E27FC236}">
                <a16:creationId xmlns:a16="http://schemas.microsoft.com/office/drawing/2014/main" id="{A0160403-5EC1-4C3E-B478-90F6B492833F}"/>
              </a:ext>
            </a:extLst>
          </p:cNvPr>
          <p:cNvSpPr/>
          <p:nvPr/>
        </p:nvSpPr>
        <p:spPr bwMode="auto">
          <a:xfrm>
            <a:off x="723624" y="197277"/>
            <a:ext cx="3470479" cy="3246523"/>
          </a:xfrm>
          <a:prstGeom prst="ellipse">
            <a:avLst/>
          </a:prstGeom>
          <a:solidFill>
            <a:schemeClr val="bg1"/>
          </a:solidFill>
          <a:ln w="57150" cap="flat" cmpd="sng" algn="ctr">
            <a:solidFill>
              <a:srgbClr val="0070C0"/>
            </a:solidFill>
            <a:prstDash val="solid"/>
            <a:round/>
            <a:headEnd type="none" w="med" len="med"/>
            <a:tailEnd type="none" w="med" len="med"/>
          </a:ln>
          <a:effectLst/>
        </p:spPr>
        <p:txBody>
          <a:bodyPr vert="horz" wrap="none" lIns="91429" tIns="10799" rIns="91429" bIns="45715" numCol="1" rtlCol="0" anchor="ctr" anchorCtr="0" compatLnSpc="1">
            <a:prstTxWarp prst="textNoShape">
              <a:avLst/>
            </a:prstTxWarp>
          </a:bodyPr>
          <a:lstStyle/>
          <a:p>
            <a:pPr algn="ctr" fontAlgn="base">
              <a:spcBef>
                <a:spcPct val="50000"/>
              </a:spcBef>
              <a:spcAft>
                <a:spcPct val="0"/>
              </a:spcAft>
            </a:pPr>
            <a:r>
              <a:rPr lang="ja-JP" altLang="en-US" sz="2400" b="1" dirty="0">
                <a:solidFill>
                  <a:srgbClr val="4F81BD"/>
                </a:solidFill>
                <a:latin typeface="メイリオ" panose="020B0604030504040204" pitchFamily="50" charset="-128"/>
                <a:ea typeface="メイリオ" panose="020B0604030504040204" pitchFamily="50" charset="-128"/>
              </a:rPr>
              <a:t>令和７年度</a:t>
            </a:r>
            <a:br>
              <a:rPr lang="en-US" altLang="ja-JP" sz="2400" b="1" dirty="0">
                <a:solidFill>
                  <a:srgbClr val="4F81BD"/>
                </a:solidFill>
                <a:latin typeface="メイリオ" panose="020B0604030504040204" pitchFamily="50" charset="-128"/>
                <a:ea typeface="メイリオ" panose="020B0604030504040204" pitchFamily="50" charset="-128"/>
              </a:rPr>
            </a:br>
            <a:r>
              <a:rPr lang="ja-JP" altLang="en-US" sz="2400" b="1" dirty="0">
                <a:solidFill>
                  <a:srgbClr val="4F81BD"/>
                </a:solidFill>
                <a:latin typeface="メイリオ" panose="020B0604030504040204" pitchFamily="50" charset="-128"/>
                <a:ea typeface="メイリオ" panose="020B0604030504040204" pitchFamily="50" charset="-128"/>
              </a:rPr>
              <a:t>大学入学共通テスト</a:t>
            </a:r>
            <a:endParaRPr lang="en-US" altLang="ja-JP" sz="2400" b="1" dirty="0">
              <a:solidFill>
                <a:srgbClr val="4F81BD"/>
              </a:solidFill>
              <a:latin typeface="メイリオ" panose="020B0604030504040204" pitchFamily="50" charset="-128"/>
              <a:ea typeface="メイリオ" panose="020B0604030504040204" pitchFamily="50" charset="-128"/>
            </a:endParaRPr>
          </a:p>
          <a:p>
            <a:pPr algn="ctr" fontAlgn="base">
              <a:spcBef>
                <a:spcPct val="50000"/>
              </a:spcBef>
              <a:spcAft>
                <a:spcPct val="0"/>
              </a:spcAft>
            </a:pPr>
            <a:r>
              <a:rPr lang="ja-JP" altLang="en-US" sz="2400" b="1" dirty="0">
                <a:solidFill>
                  <a:srgbClr val="4F81BD"/>
                </a:solidFill>
                <a:latin typeface="メイリオ" panose="020B0604030504040204" pitchFamily="50" charset="-128"/>
                <a:ea typeface="メイリオ" panose="020B0604030504040204" pitchFamily="50" charset="-128"/>
              </a:rPr>
              <a:t>試験情報ページ</a:t>
            </a:r>
          </a:p>
        </p:txBody>
      </p:sp>
      <p:grpSp>
        <p:nvGrpSpPr>
          <p:cNvPr id="8" name="グループ化 7">
            <a:extLst>
              <a:ext uri="{FF2B5EF4-FFF2-40B4-BE49-F238E27FC236}">
                <a16:creationId xmlns:a16="http://schemas.microsoft.com/office/drawing/2014/main" id="{F88D14E0-4C38-4F04-B866-D43942B106DE}"/>
              </a:ext>
            </a:extLst>
          </p:cNvPr>
          <p:cNvGrpSpPr/>
          <p:nvPr/>
        </p:nvGrpSpPr>
        <p:grpSpPr>
          <a:xfrm>
            <a:off x="5128859" y="440021"/>
            <a:ext cx="4598964" cy="770767"/>
            <a:chOff x="5701921" y="5440452"/>
            <a:chExt cx="3553990" cy="424063"/>
          </a:xfrm>
        </p:grpSpPr>
        <p:sp>
          <p:nvSpPr>
            <p:cNvPr id="9" name="正方形/長方形 8">
              <a:extLst>
                <a:ext uri="{FF2B5EF4-FFF2-40B4-BE49-F238E27FC236}">
                  <a16:creationId xmlns:a16="http://schemas.microsoft.com/office/drawing/2014/main" id="{3118ABF3-79D0-4084-9C82-3BAA6E0C3F63}"/>
                </a:ext>
              </a:extLst>
            </p:cNvPr>
            <p:cNvSpPr/>
            <p:nvPr/>
          </p:nvSpPr>
          <p:spPr bwMode="auto">
            <a:xfrm>
              <a:off x="5701921" y="5445224"/>
              <a:ext cx="3528392" cy="419291"/>
            </a:xfrm>
            <a:prstGeom prst="rect">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vert="horz" wrap="square" lIns="91429" tIns="10799" rIns="91429" bIns="45715" numCol="1" rtlCol="0" anchor="ctr" anchorCtr="0" compatLnSpc="1">
              <a:prstTxWarp prst="textNoShape">
                <a:avLst/>
              </a:prstTxWarp>
            </a:bodyPr>
            <a:lstStyle/>
            <a:p>
              <a:pPr fontAlgn="base">
                <a:spcBef>
                  <a:spcPct val="50000"/>
                </a:spcBef>
                <a:spcAft>
                  <a:spcPct val="0"/>
                </a:spcAft>
                <a:defRPr/>
              </a:pPr>
              <a:r>
                <a:rPr lang="ja-JP" altLang="en-US" sz="2800" b="1" dirty="0">
                  <a:solidFill>
                    <a:prstClr val="black"/>
                  </a:solidFill>
                  <a:latin typeface="ＭＳ Ｐゴシック" panose="020B0600070205080204" pitchFamily="50" charset="-128"/>
                  <a:ea typeface="ＭＳ Ｐゴシック" pitchFamily="50" charset="-128"/>
                </a:rPr>
                <a:t>共通テスト　令和７</a:t>
              </a:r>
            </a:p>
          </p:txBody>
        </p:sp>
        <p:sp>
          <p:nvSpPr>
            <p:cNvPr id="10" name="正方形/長方形 9">
              <a:extLst>
                <a:ext uri="{FF2B5EF4-FFF2-40B4-BE49-F238E27FC236}">
                  <a16:creationId xmlns:a16="http://schemas.microsoft.com/office/drawing/2014/main" id="{485CE16E-5CC7-4A8C-AE16-5B3DAF089010}"/>
                </a:ext>
              </a:extLst>
            </p:cNvPr>
            <p:cNvSpPr/>
            <p:nvPr/>
          </p:nvSpPr>
          <p:spPr bwMode="auto">
            <a:xfrm>
              <a:off x="8654249" y="5445224"/>
              <a:ext cx="576064" cy="41929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29" tIns="10799" rIns="91429" bIns="45715" numCol="1" rtlCol="0" anchor="t" anchorCtr="0" compatLnSpc="1">
              <a:prstTxWarp prst="textNoShape">
                <a:avLst/>
              </a:prstTxWarp>
            </a:bodyPr>
            <a:lstStyle/>
            <a:p>
              <a:pPr algn="ctr" fontAlgn="base">
                <a:spcBef>
                  <a:spcPct val="50000"/>
                </a:spcBef>
                <a:spcAft>
                  <a:spcPct val="0"/>
                </a:spcAft>
                <a:defRPr/>
              </a:pPr>
              <a:endParaRPr lang="ja-JP" altLang="en-US" sz="2800" b="1">
                <a:solidFill>
                  <a:prstClr val="black"/>
                </a:solidFill>
                <a:latin typeface="ＭＳ Ｐゴシック" panose="020B0600070205080204" pitchFamily="50" charset="-128"/>
                <a:ea typeface="ＭＳ Ｐゴシック" pitchFamily="50" charset="-128"/>
              </a:endParaRPr>
            </a:p>
          </p:txBody>
        </p:sp>
        <p:pic>
          <p:nvPicPr>
            <p:cNvPr id="12" name="グラフィックス 11" descr="拡大鏡 単色塗りつぶし">
              <a:extLst>
                <a:ext uri="{FF2B5EF4-FFF2-40B4-BE49-F238E27FC236}">
                  <a16:creationId xmlns:a16="http://schemas.microsoft.com/office/drawing/2014/main" id="{D768DAB5-346F-482C-95B1-AE249E050A2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2341" y="5440452"/>
              <a:ext cx="593570" cy="422594"/>
            </a:xfrm>
            <a:prstGeom prst="rect">
              <a:avLst/>
            </a:prstGeom>
          </p:spPr>
        </p:pic>
      </p:grpSp>
      <p:sp>
        <p:nvSpPr>
          <p:cNvPr id="13" name="正方形/長方形 12">
            <a:extLst>
              <a:ext uri="{FF2B5EF4-FFF2-40B4-BE49-F238E27FC236}">
                <a16:creationId xmlns:a16="http://schemas.microsoft.com/office/drawing/2014/main" id="{2D32AAB9-1FA1-4207-87C0-3984DFBC404B}"/>
              </a:ext>
            </a:extLst>
          </p:cNvPr>
          <p:cNvSpPr/>
          <p:nvPr/>
        </p:nvSpPr>
        <p:spPr>
          <a:xfrm>
            <a:off x="4441138" y="2391958"/>
            <a:ext cx="5884142" cy="664797"/>
          </a:xfrm>
          <a:prstGeom prst="rect">
            <a:avLst/>
          </a:prstGeom>
        </p:spPr>
        <p:txBody>
          <a:bodyPr wrap="square">
            <a:spAutoFit/>
          </a:bodyPr>
          <a:lstStyle/>
          <a:p>
            <a:pPr fontAlgn="base">
              <a:spcBef>
                <a:spcPct val="20000"/>
              </a:spcBef>
              <a:spcAft>
                <a:spcPct val="0"/>
              </a:spcAft>
            </a:pPr>
            <a:endParaRPr lang="en-US" altLang="ja-JP" b="1" dirty="0">
              <a:solidFill>
                <a:prstClr val="black"/>
              </a:solidFill>
              <a:latin typeface="メイリオ" panose="020B0604030504040204" pitchFamily="50" charset="-128"/>
              <a:ea typeface="メイリオ" panose="020B0604030504040204" pitchFamily="50" charset="-128"/>
            </a:endParaRPr>
          </a:p>
          <a:p>
            <a:pPr fontAlgn="base">
              <a:spcBef>
                <a:spcPct val="20000"/>
              </a:spcBef>
              <a:spcAft>
                <a:spcPct val="0"/>
              </a:spcAft>
            </a:pPr>
            <a:r>
              <a:rPr lang="en-US" altLang="ja-JP" sz="1600" b="1" dirty="0">
                <a:solidFill>
                  <a:srgbClr val="4F81BD"/>
                </a:solidFill>
                <a:latin typeface="メイリオ" panose="020B0604030504040204" pitchFamily="50" charset="-128"/>
                <a:ea typeface="メイリオ" panose="020B0604030504040204" pitchFamily="50" charset="-128"/>
              </a:rPr>
              <a:t>https://www.dnc.ac.jp/kyotsu/shiken_jouhou/r7/</a:t>
            </a:r>
            <a:endParaRPr lang="ja-JP" altLang="en-US" sz="1600" b="1" dirty="0">
              <a:solidFill>
                <a:srgbClr val="4F81BD"/>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9333D54D-D3F6-4170-83D3-79AC6ADD0EDC}"/>
              </a:ext>
            </a:extLst>
          </p:cNvPr>
          <p:cNvSpPr txBox="1"/>
          <p:nvPr/>
        </p:nvSpPr>
        <p:spPr>
          <a:xfrm>
            <a:off x="5036634" y="1614536"/>
            <a:ext cx="5536115" cy="830997"/>
          </a:xfrm>
          <a:prstGeom prst="rect">
            <a:avLst/>
          </a:prstGeom>
          <a:noFill/>
        </p:spPr>
        <p:txBody>
          <a:bodyPr wrap="square" rtlCol="0">
            <a:spAutoFit/>
          </a:bodyPr>
          <a:lstStyle/>
          <a:p>
            <a:pPr fontAlgn="base">
              <a:spcAft>
                <a:spcPct val="0"/>
              </a:spcAft>
            </a:pPr>
            <a:r>
              <a:rPr lang="ja-JP" altLang="en-US" sz="2400" b="1" dirty="0">
                <a:solidFill>
                  <a:prstClr val="black"/>
                </a:solidFill>
                <a:latin typeface="メイリオ" panose="020B0604030504040204" pitchFamily="50" charset="-128"/>
                <a:ea typeface="メイリオ" panose="020B0604030504040204" pitchFamily="50" charset="-128"/>
              </a:rPr>
              <a:t>大学入試センター公式ウェブサイトで</a:t>
            </a:r>
            <a:endParaRPr lang="en-US" altLang="ja-JP" sz="2400" b="1" dirty="0">
              <a:solidFill>
                <a:prstClr val="black"/>
              </a:solidFill>
              <a:latin typeface="メイリオ" panose="020B0604030504040204" pitchFamily="50" charset="-128"/>
              <a:ea typeface="メイリオ" panose="020B0604030504040204" pitchFamily="50" charset="-128"/>
            </a:endParaRPr>
          </a:p>
          <a:p>
            <a:pPr fontAlgn="base">
              <a:spcAft>
                <a:spcPct val="0"/>
              </a:spcAft>
            </a:pPr>
            <a:r>
              <a:rPr lang="ja-JP" altLang="en-US" sz="2400" b="1" dirty="0">
                <a:solidFill>
                  <a:prstClr val="black"/>
                </a:solidFill>
                <a:latin typeface="メイリオ" panose="020B0604030504040204" pitchFamily="50" charset="-128"/>
                <a:ea typeface="メイリオ" panose="020B0604030504040204" pitchFamily="50" charset="-128"/>
              </a:rPr>
              <a:t>最新の情報を掲載しています。</a:t>
            </a:r>
          </a:p>
        </p:txBody>
      </p:sp>
      <p:pic>
        <p:nvPicPr>
          <p:cNvPr id="15" name="図 14">
            <a:extLst>
              <a:ext uri="{FF2B5EF4-FFF2-40B4-BE49-F238E27FC236}">
                <a16:creationId xmlns:a16="http://schemas.microsoft.com/office/drawing/2014/main" id="{A71CC8CA-764C-4AAD-A3CA-A19816C86F05}"/>
              </a:ext>
            </a:extLst>
          </p:cNvPr>
          <p:cNvPicPr>
            <a:picLocks noChangeAspect="1"/>
          </p:cNvPicPr>
          <p:nvPr/>
        </p:nvPicPr>
        <p:blipFill>
          <a:blip r:embed="rId7"/>
          <a:stretch>
            <a:fillRect/>
          </a:stretch>
        </p:blipFill>
        <p:spPr>
          <a:xfrm>
            <a:off x="10166063" y="2296069"/>
            <a:ext cx="1148776" cy="1148776"/>
          </a:xfrm>
          <a:prstGeom prst="rect">
            <a:avLst/>
          </a:prstGeom>
        </p:spPr>
      </p:pic>
      <p:pic>
        <p:nvPicPr>
          <p:cNvPr id="20" name="図 19">
            <a:extLst>
              <a:ext uri="{FF2B5EF4-FFF2-40B4-BE49-F238E27FC236}">
                <a16:creationId xmlns:a16="http://schemas.microsoft.com/office/drawing/2014/main" id="{214DEF64-B3BE-467A-8C1C-C63245C5B9BE}"/>
              </a:ext>
            </a:extLst>
          </p:cNvPr>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993338" y="3881272"/>
            <a:ext cx="1645206" cy="2606762"/>
          </a:xfrm>
          <a:prstGeom prst="rect">
            <a:avLst/>
          </a:prstGeom>
          <a:ln>
            <a:noFill/>
          </a:ln>
          <a:extLst>
            <a:ext uri="{53640926-AAD7-44D8-BBD7-CCE9431645EC}">
              <a14:shadowObscured xmlns:a14="http://schemas.microsoft.com/office/drawing/2010/main"/>
            </a:ext>
          </a:extLst>
        </p:spPr>
      </p:pic>
      <p:sp>
        <p:nvSpPr>
          <p:cNvPr id="21" name="四角形: 角を丸くする 20">
            <a:extLst>
              <a:ext uri="{FF2B5EF4-FFF2-40B4-BE49-F238E27FC236}">
                <a16:creationId xmlns:a16="http://schemas.microsoft.com/office/drawing/2014/main" id="{C6DAFBCF-B89F-4CD0-AE2B-0D3688811070}"/>
              </a:ext>
            </a:extLst>
          </p:cNvPr>
          <p:cNvSpPr/>
          <p:nvPr/>
        </p:nvSpPr>
        <p:spPr>
          <a:xfrm>
            <a:off x="977872" y="4747491"/>
            <a:ext cx="1645206" cy="550358"/>
          </a:xfrm>
          <a:prstGeom prst="roundRect">
            <a:avLst/>
          </a:prstGeom>
          <a:noFill/>
          <a:ln w="38100">
            <a:solidFill>
              <a:srgbClr val="92D05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Bef>
                <a:spcPct val="20000"/>
              </a:spcBef>
              <a:spcAft>
                <a:spcPct val="0"/>
              </a:spcAft>
            </a:pPr>
            <a:endParaRPr lang="ja-JP" altLang="en-US" sz="2800" b="1">
              <a:solidFill>
                <a:prstClr val="white"/>
              </a:solidFill>
              <a:latin typeface="Calibri"/>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E1644B1D-18DC-4E59-A843-7CE8B4874416}"/>
              </a:ext>
            </a:extLst>
          </p:cNvPr>
          <p:cNvSpPr txBox="1"/>
          <p:nvPr/>
        </p:nvSpPr>
        <p:spPr>
          <a:xfrm>
            <a:off x="800061" y="3499414"/>
            <a:ext cx="2181464" cy="369332"/>
          </a:xfrm>
          <a:prstGeom prst="rect">
            <a:avLst/>
          </a:prstGeom>
          <a:noFill/>
        </p:spPr>
        <p:txBody>
          <a:bodyPr wrap="square" rtlCol="0">
            <a:spAutoFit/>
          </a:bodyPr>
          <a:lstStyle/>
          <a:p>
            <a:pPr fontAlgn="base">
              <a:spcBef>
                <a:spcPct val="20000"/>
              </a:spcBef>
              <a:spcAft>
                <a:spcPct val="0"/>
              </a:spcAft>
            </a:pPr>
            <a:r>
              <a:rPr lang="ja-JP" altLang="ja-JP" b="1" dirty="0">
                <a:solidFill>
                  <a:prstClr val="black"/>
                </a:solidFill>
                <a:latin typeface="Arial" charset="0"/>
                <a:ea typeface="ＭＳ Ｐゴシック" pitchFamily="50" charset="-128"/>
              </a:rPr>
              <a:t>・スマートフォン版</a:t>
            </a:r>
          </a:p>
        </p:txBody>
      </p:sp>
      <p:sp>
        <p:nvSpPr>
          <p:cNvPr id="22" name="テキスト ボックス 21">
            <a:extLst>
              <a:ext uri="{FF2B5EF4-FFF2-40B4-BE49-F238E27FC236}">
                <a16:creationId xmlns:a16="http://schemas.microsoft.com/office/drawing/2014/main" id="{A9E49249-BE66-4927-91E2-6581C190BF39}"/>
              </a:ext>
            </a:extLst>
          </p:cNvPr>
          <p:cNvSpPr txBox="1"/>
          <p:nvPr/>
        </p:nvSpPr>
        <p:spPr>
          <a:xfrm>
            <a:off x="3133136" y="3492339"/>
            <a:ext cx="2712542" cy="369332"/>
          </a:xfrm>
          <a:prstGeom prst="rect">
            <a:avLst/>
          </a:prstGeom>
          <a:noFill/>
        </p:spPr>
        <p:txBody>
          <a:bodyPr wrap="square" rtlCol="0">
            <a:spAutoFit/>
          </a:bodyPr>
          <a:lstStyle/>
          <a:p>
            <a:pPr fontAlgn="base">
              <a:spcBef>
                <a:spcPct val="20000"/>
              </a:spcBef>
              <a:spcAft>
                <a:spcPct val="0"/>
              </a:spcAft>
            </a:pPr>
            <a:r>
              <a:rPr lang="ja-JP" altLang="ja-JP" b="1" dirty="0">
                <a:solidFill>
                  <a:prstClr val="black"/>
                </a:solidFill>
                <a:latin typeface="Arial" charset="0"/>
                <a:ea typeface="ＭＳ Ｐゴシック" pitchFamily="50" charset="-128"/>
              </a:rPr>
              <a:t>・</a:t>
            </a:r>
            <a:r>
              <a:rPr lang="en-US" altLang="ja-JP" b="1" dirty="0">
                <a:solidFill>
                  <a:prstClr val="black"/>
                </a:solidFill>
                <a:latin typeface="Arial" charset="0"/>
                <a:ea typeface="ＭＳ Ｐゴシック" pitchFamily="50" charset="-128"/>
              </a:rPr>
              <a:t>PC</a:t>
            </a:r>
            <a:r>
              <a:rPr lang="ja-JP" altLang="ja-JP" b="1" dirty="0">
                <a:solidFill>
                  <a:prstClr val="black"/>
                </a:solidFill>
                <a:latin typeface="Arial" charset="0"/>
                <a:ea typeface="ＭＳ Ｐゴシック" pitchFamily="50" charset="-128"/>
              </a:rPr>
              <a:t>版</a:t>
            </a:r>
          </a:p>
        </p:txBody>
      </p:sp>
      <p:sp>
        <p:nvSpPr>
          <p:cNvPr id="23" name="四角形: 角を丸くする 22">
            <a:extLst>
              <a:ext uri="{FF2B5EF4-FFF2-40B4-BE49-F238E27FC236}">
                <a16:creationId xmlns:a16="http://schemas.microsoft.com/office/drawing/2014/main" id="{4CF0A379-3AF4-44FC-BF8A-CCD1DE643006}"/>
              </a:ext>
            </a:extLst>
          </p:cNvPr>
          <p:cNvSpPr/>
          <p:nvPr/>
        </p:nvSpPr>
        <p:spPr>
          <a:xfrm>
            <a:off x="3851356" y="5315421"/>
            <a:ext cx="1483345" cy="1135035"/>
          </a:xfrm>
          <a:prstGeom prst="roundRect">
            <a:avLst/>
          </a:prstGeom>
          <a:noFill/>
          <a:ln w="38100">
            <a:solidFill>
              <a:srgbClr val="92D05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Bef>
                <a:spcPct val="20000"/>
              </a:spcBef>
              <a:spcAft>
                <a:spcPct val="0"/>
              </a:spcAft>
            </a:pPr>
            <a:endParaRPr lang="ja-JP" altLang="en-US" sz="2800" b="1">
              <a:solidFill>
                <a:prstClr val="white"/>
              </a:solidFill>
              <a:latin typeface="Calibri"/>
              <a:ea typeface="ＭＳ Ｐゴシック" panose="020B0600070205080204" pitchFamily="50" charset="-128"/>
            </a:endParaRPr>
          </a:p>
        </p:txBody>
      </p:sp>
      <p:sp>
        <p:nvSpPr>
          <p:cNvPr id="26" name="矢印: 右 25">
            <a:extLst>
              <a:ext uri="{FF2B5EF4-FFF2-40B4-BE49-F238E27FC236}">
                <a16:creationId xmlns:a16="http://schemas.microsoft.com/office/drawing/2014/main" id="{0B9C42BE-16A8-48CF-ACA3-6D992B9548A8}"/>
              </a:ext>
            </a:extLst>
          </p:cNvPr>
          <p:cNvSpPr>
            <a:spLocks noChangeArrowheads="1"/>
          </p:cNvSpPr>
          <p:nvPr/>
        </p:nvSpPr>
        <p:spPr bwMode="auto">
          <a:xfrm rot="10800000" flipV="1">
            <a:off x="2636741" y="4915621"/>
            <a:ext cx="4572000" cy="252933"/>
          </a:xfrm>
          <a:prstGeom prst="rightArrow">
            <a:avLst>
              <a:gd name="adj1" fmla="val 32065"/>
              <a:gd name="adj2" fmla="val 66040"/>
            </a:avLst>
          </a:prstGeom>
          <a:solidFill>
            <a:srgbClr val="92D050"/>
          </a:solidFill>
          <a:ln>
            <a:solidFill>
              <a:srgbClr val="92D050"/>
            </a:solidFill>
            <a:headEnd/>
            <a:tailEnd/>
          </a:ln>
          <a:extLst/>
        </p:spPr>
        <p:style>
          <a:lnRef idx="2">
            <a:schemeClr val="accent2"/>
          </a:lnRef>
          <a:fillRef idx="1">
            <a:schemeClr val="lt1"/>
          </a:fillRef>
          <a:effectRef idx="0">
            <a:schemeClr val="accent2"/>
          </a:effectRef>
          <a:fontRef idx="minor">
            <a:schemeClr val="dk1"/>
          </a:fontRef>
        </p:style>
        <p:txBody>
          <a:bodyPr rot="0" vert="horz" wrap="square" lIns="74295" tIns="8890" rIns="74295" bIns="8890" anchor="t" anchorCtr="0" upright="1">
            <a:noAutofit/>
          </a:bodyPr>
          <a:lstStyle/>
          <a:p>
            <a:pPr fontAlgn="base">
              <a:spcBef>
                <a:spcPct val="20000"/>
              </a:spcBef>
              <a:spcAft>
                <a:spcPct val="0"/>
              </a:spcAft>
            </a:pPr>
            <a:endParaRPr lang="ja-JP" altLang="en-US" sz="2800" b="1">
              <a:solidFill>
                <a:prstClr val="black"/>
              </a:solidFill>
              <a:latin typeface="Arial" charset="0"/>
              <a:ea typeface="ＭＳ Ｐゴシック" pitchFamily="50" charset="-128"/>
            </a:endParaRPr>
          </a:p>
        </p:txBody>
      </p:sp>
      <p:sp>
        <p:nvSpPr>
          <p:cNvPr id="28" name="矢印: 右 27">
            <a:extLst>
              <a:ext uri="{FF2B5EF4-FFF2-40B4-BE49-F238E27FC236}">
                <a16:creationId xmlns:a16="http://schemas.microsoft.com/office/drawing/2014/main" id="{B5819CD3-B7DD-49D8-A180-99878BC6EAFF}"/>
              </a:ext>
            </a:extLst>
          </p:cNvPr>
          <p:cNvSpPr>
            <a:spLocks noChangeArrowheads="1"/>
          </p:cNvSpPr>
          <p:nvPr/>
        </p:nvSpPr>
        <p:spPr bwMode="auto">
          <a:xfrm rot="10800000" flipV="1">
            <a:off x="5341785" y="5756955"/>
            <a:ext cx="1927789" cy="252933"/>
          </a:xfrm>
          <a:prstGeom prst="rightArrow">
            <a:avLst>
              <a:gd name="adj1" fmla="val 32065"/>
              <a:gd name="adj2" fmla="val 66040"/>
            </a:avLst>
          </a:prstGeom>
          <a:solidFill>
            <a:srgbClr val="92D050"/>
          </a:solidFill>
          <a:ln>
            <a:solidFill>
              <a:srgbClr val="92D050"/>
            </a:solidFill>
            <a:headEnd/>
            <a:tailEnd/>
          </a:ln>
          <a:extLst/>
        </p:spPr>
        <p:style>
          <a:lnRef idx="2">
            <a:schemeClr val="accent2"/>
          </a:lnRef>
          <a:fillRef idx="1">
            <a:schemeClr val="lt1"/>
          </a:fillRef>
          <a:effectRef idx="0">
            <a:schemeClr val="accent2"/>
          </a:effectRef>
          <a:fontRef idx="minor">
            <a:schemeClr val="dk1"/>
          </a:fontRef>
        </p:style>
        <p:txBody>
          <a:bodyPr rot="0" vert="horz" wrap="square" lIns="74295" tIns="8890" rIns="74295" bIns="8890" anchor="t" anchorCtr="0" upright="1">
            <a:noAutofit/>
          </a:bodyPr>
          <a:lstStyle/>
          <a:p>
            <a:pPr fontAlgn="base">
              <a:spcBef>
                <a:spcPct val="20000"/>
              </a:spcBef>
              <a:spcAft>
                <a:spcPct val="0"/>
              </a:spcAft>
            </a:pPr>
            <a:endParaRPr lang="ja-JP" altLang="en-US" sz="2800" b="1">
              <a:solidFill>
                <a:prstClr val="black"/>
              </a:solidFill>
              <a:latin typeface="Arial" charset="0"/>
              <a:ea typeface="ＭＳ Ｐゴシック" pitchFamily="50" charset="-128"/>
            </a:endParaRPr>
          </a:p>
        </p:txBody>
      </p:sp>
      <p:sp>
        <p:nvSpPr>
          <p:cNvPr id="29" name="四角形: 角を丸くする 28">
            <a:extLst>
              <a:ext uri="{FF2B5EF4-FFF2-40B4-BE49-F238E27FC236}">
                <a16:creationId xmlns:a16="http://schemas.microsoft.com/office/drawing/2014/main" id="{2197D8F3-62F8-4C01-A22F-21E96D6B60B2}"/>
              </a:ext>
            </a:extLst>
          </p:cNvPr>
          <p:cNvSpPr/>
          <p:nvPr/>
        </p:nvSpPr>
        <p:spPr>
          <a:xfrm>
            <a:off x="7212313" y="4394530"/>
            <a:ext cx="4331988" cy="1942251"/>
          </a:xfrm>
          <a:prstGeom prst="roundRect">
            <a:avLst/>
          </a:prstGeom>
          <a:solidFill>
            <a:schemeClr val="bg1"/>
          </a:solidFill>
          <a:ln w="28575">
            <a:solidFill>
              <a:srgbClr val="92D050"/>
            </a:solidFill>
            <a:prstDash val="dash"/>
          </a:ln>
        </p:spPr>
        <p:style>
          <a:lnRef idx="2">
            <a:schemeClr val="accent2"/>
          </a:lnRef>
          <a:fillRef idx="1">
            <a:schemeClr val="lt1"/>
          </a:fillRef>
          <a:effectRef idx="0">
            <a:schemeClr val="accent2"/>
          </a:effectRef>
          <a:fontRef idx="minor">
            <a:schemeClr val="dk1"/>
          </a:fontRef>
        </p:style>
        <p:txBody>
          <a:bodyPr lIns="36000" rIns="36000" rtlCol="0" anchor="ctr"/>
          <a:lstStyle/>
          <a:p>
            <a:pPr fontAlgn="base">
              <a:spcBef>
                <a:spcPct val="20000"/>
              </a:spcBef>
              <a:spcAft>
                <a:spcPct val="0"/>
              </a:spcAft>
            </a:pPr>
            <a:r>
              <a:rPr lang="ja-JP" altLang="en-US" b="1" dirty="0">
                <a:solidFill>
                  <a:prstClr val="black"/>
                </a:solidFill>
                <a:latin typeface="Calibri"/>
                <a:ea typeface="ＭＳ Ｐゴシック" panose="020B0600070205080204" pitchFamily="50" charset="-128"/>
              </a:rPr>
              <a:t>・解答科目欄及び出題範囲欄の不適切な</a:t>
            </a:r>
            <a:endParaRPr lang="en-US" altLang="ja-JP" b="1" dirty="0">
              <a:solidFill>
                <a:prstClr val="black"/>
              </a:solidFill>
              <a:latin typeface="Calibri"/>
              <a:ea typeface="ＭＳ Ｐゴシック" panose="020B0600070205080204" pitchFamily="50" charset="-128"/>
            </a:endParaRPr>
          </a:p>
          <a:p>
            <a:pPr fontAlgn="base">
              <a:spcAft>
                <a:spcPct val="0"/>
              </a:spcAft>
            </a:pPr>
            <a:r>
              <a:rPr lang="ja-JP" altLang="en-US" b="1" dirty="0">
                <a:solidFill>
                  <a:prstClr val="black"/>
                </a:solidFill>
                <a:latin typeface="Calibri"/>
                <a:ea typeface="ＭＳ Ｐゴシック" panose="020B0600070205080204" pitchFamily="50" charset="-128"/>
              </a:rPr>
              <a:t>　マーク例</a:t>
            </a:r>
          </a:p>
          <a:p>
            <a:pPr fontAlgn="base">
              <a:spcBef>
                <a:spcPct val="20000"/>
              </a:spcBef>
              <a:spcAft>
                <a:spcPct val="0"/>
              </a:spcAft>
            </a:pPr>
            <a:r>
              <a:rPr lang="ja-JP" altLang="en-US" b="1" dirty="0">
                <a:solidFill>
                  <a:prstClr val="black"/>
                </a:solidFill>
                <a:latin typeface="Calibri"/>
                <a:ea typeface="ＭＳ Ｐゴシック" panose="020B0600070205080204" pitchFamily="50" charset="-128"/>
              </a:rPr>
              <a:t>・試験問題冊子の注意事項及び解答用紙</a:t>
            </a:r>
            <a:endParaRPr lang="en-US" altLang="ja-JP" b="1" dirty="0">
              <a:solidFill>
                <a:prstClr val="black"/>
              </a:solidFill>
              <a:latin typeface="Calibri"/>
              <a:ea typeface="ＭＳ Ｐゴシック" panose="020B0600070205080204" pitchFamily="50" charset="-128"/>
            </a:endParaRPr>
          </a:p>
          <a:p>
            <a:pPr fontAlgn="base">
              <a:spcAft>
                <a:spcPct val="0"/>
              </a:spcAft>
            </a:pPr>
            <a:r>
              <a:rPr lang="ja-JP" altLang="en-US" b="1" dirty="0">
                <a:solidFill>
                  <a:prstClr val="black"/>
                </a:solidFill>
                <a:latin typeface="Calibri"/>
                <a:ea typeface="ＭＳ Ｐゴシック" panose="020B0600070205080204" pitchFamily="50" charset="-128"/>
              </a:rPr>
              <a:t>　の様式について</a:t>
            </a:r>
          </a:p>
          <a:p>
            <a:pPr fontAlgn="base">
              <a:spcBef>
                <a:spcPct val="20000"/>
              </a:spcBef>
              <a:spcAft>
                <a:spcPct val="0"/>
              </a:spcAft>
            </a:pPr>
            <a:r>
              <a:rPr lang="ja-JP" altLang="en-US" b="1" dirty="0">
                <a:solidFill>
                  <a:prstClr val="black"/>
                </a:solidFill>
                <a:latin typeface="Calibri"/>
                <a:ea typeface="ＭＳ Ｐゴシック" panose="020B0600070205080204" pitchFamily="50" charset="-128"/>
              </a:rPr>
              <a:t>・共通テスト</a:t>
            </a:r>
            <a:r>
              <a:rPr lang="en-US" altLang="ja-JP" b="1" dirty="0">
                <a:solidFill>
                  <a:prstClr val="black"/>
                </a:solidFill>
                <a:latin typeface="Calibri"/>
                <a:ea typeface="ＭＳ Ｐゴシック" panose="020B0600070205080204" pitchFamily="50" charset="-128"/>
              </a:rPr>
              <a:t>Q&amp;A</a:t>
            </a:r>
            <a:r>
              <a:rPr lang="ja-JP" altLang="en-US" b="1" dirty="0">
                <a:solidFill>
                  <a:prstClr val="black"/>
                </a:solidFill>
                <a:latin typeface="Calibri"/>
                <a:ea typeface="ＭＳ Ｐゴシック" panose="020B0600070205080204" pitchFamily="50" charset="-128"/>
              </a:rPr>
              <a:t>（よくある質問） 　等</a:t>
            </a:r>
            <a:endParaRPr lang="en-US" altLang="ja-JP" b="1" dirty="0">
              <a:solidFill>
                <a:prstClr val="black"/>
              </a:solidFill>
              <a:latin typeface="Calibri"/>
              <a:ea typeface="ＭＳ Ｐゴシック" panose="020B0600070205080204" pitchFamily="50" charset="-128"/>
            </a:endParaRPr>
          </a:p>
        </p:txBody>
      </p:sp>
      <p:sp>
        <p:nvSpPr>
          <p:cNvPr id="30" name="スライド番号プレースホルダー 3">
            <a:extLst>
              <a:ext uri="{FF2B5EF4-FFF2-40B4-BE49-F238E27FC236}">
                <a16:creationId xmlns:a16="http://schemas.microsoft.com/office/drawing/2014/main" id="{2F410669-F768-4F66-9CCB-61ECABA60815}"/>
              </a:ext>
            </a:extLst>
          </p:cNvPr>
          <p:cNvSpPr txBox="1">
            <a:spLocks/>
          </p:cNvSpPr>
          <p:nvPr/>
        </p:nvSpPr>
        <p:spPr>
          <a:xfrm>
            <a:off x="11333877" y="6286554"/>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DD81A2-EA14-4A6D-B084-F67E3CF249F6}" type="slidenum">
              <a:rPr kumimoji="1" lang="ja-JP" altLang="en-US" sz="2000" smtClean="0">
                <a:solidFill>
                  <a:schemeClr val="tx1"/>
                </a:solidFill>
              </a:rPr>
              <a:pPr/>
              <a:t>14</a:t>
            </a:fld>
            <a:endParaRPr kumimoji="1" lang="ja-JP" altLang="en-US" sz="2000" dirty="0">
              <a:solidFill>
                <a:schemeClr val="tx1"/>
              </a:solidFill>
            </a:endParaRPr>
          </a:p>
        </p:txBody>
      </p:sp>
    </p:spTree>
    <p:extLst>
      <p:ext uri="{BB962C8B-B14F-4D97-AF65-F5344CB8AC3E}">
        <p14:creationId xmlns:p14="http://schemas.microsoft.com/office/powerpoint/2010/main" val="2102234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asvg="http://schemas.microsoft.com/office/drawing/2016/SVG/main"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E36E2188-3736-4ECF-A54E-DD5C2BA99482}"/>
              </a:ext>
            </a:extLst>
          </p:cNvPr>
          <p:cNvSpPr/>
          <p:nvPr/>
        </p:nvSpPr>
        <p:spPr>
          <a:xfrm>
            <a:off x="6096000" y="-1"/>
            <a:ext cx="6096000" cy="6351711"/>
          </a:xfrm>
          <a:prstGeom prst="rect">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pPr>
            <a:endParaRPr lang="ja-JP" altLang="en-US" sz="2800" b="1">
              <a:solidFill>
                <a:prstClr val="white"/>
              </a:solidFill>
              <a:latin typeface="Calibri"/>
              <a:ea typeface="ＭＳ Ｐゴシック" panose="020B0600070205080204" pitchFamily="50" charset="-128"/>
            </a:endParaRPr>
          </a:p>
        </p:txBody>
      </p:sp>
      <p:pic>
        <p:nvPicPr>
          <p:cNvPr id="7" name="図 6">
            <a:extLst>
              <a:ext uri="{FF2B5EF4-FFF2-40B4-BE49-F238E27FC236}">
                <a16:creationId xmlns:a16="http://schemas.microsoft.com/office/drawing/2014/main" id="{064D8255-C569-4086-9620-024F2AA95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493" y="543064"/>
            <a:ext cx="2808000" cy="2805195"/>
          </a:xfrm>
          <a:prstGeom prst="rect">
            <a:avLst/>
          </a:prstGeom>
        </p:spPr>
      </p:pic>
      <p:pic>
        <p:nvPicPr>
          <p:cNvPr id="9" name="図 8">
            <a:extLst>
              <a:ext uri="{FF2B5EF4-FFF2-40B4-BE49-F238E27FC236}">
                <a16:creationId xmlns:a16="http://schemas.microsoft.com/office/drawing/2014/main" id="{5E1250CC-A40E-442F-9320-1551896A2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000" y="1101534"/>
            <a:ext cx="1690665" cy="1728000"/>
          </a:xfrm>
          <a:prstGeom prst="rect">
            <a:avLst/>
          </a:prstGeom>
        </p:spPr>
      </p:pic>
      <p:sp>
        <p:nvSpPr>
          <p:cNvPr id="13" name="テキスト ボックス 12">
            <a:extLst>
              <a:ext uri="{FF2B5EF4-FFF2-40B4-BE49-F238E27FC236}">
                <a16:creationId xmlns:a16="http://schemas.microsoft.com/office/drawing/2014/main" id="{FD3FB648-9348-454B-AC62-660EC098CDC4}"/>
              </a:ext>
            </a:extLst>
          </p:cNvPr>
          <p:cNvSpPr txBox="1"/>
          <p:nvPr/>
        </p:nvSpPr>
        <p:spPr>
          <a:xfrm>
            <a:off x="1703512" y="176402"/>
            <a:ext cx="8964488" cy="769441"/>
          </a:xfrm>
          <a:prstGeom prst="rect">
            <a:avLst/>
          </a:prstGeom>
          <a:noFill/>
        </p:spPr>
        <p:txBody>
          <a:bodyPr wrap="square" rtlCol="0">
            <a:spAutoFit/>
          </a:bodyPr>
          <a:lstStyle/>
          <a:p>
            <a:pPr algn="ctr" fontAlgn="base">
              <a:spcBef>
                <a:spcPct val="20000"/>
              </a:spcBef>
              <a:spcAft>
                <a:spcPct val="0"/>
              </a:spcAft>
            </a:pPr>
            <a:r>
              <a:rPr lang="ja-JP" altLang="en-US" sz="2000" b="1" dirty="0">
                <a:solidFill>
                  <a:srgbClr val="16057D"/>
                </a:solidFill>
                <a:latin typeface="UD デジタル 教科書体 N-B" panose="02020700000000000000" pitchFamily="17" charset="-128"/>
                <a:ea typeface="UD デジタル 教科書体 N-B" panose="02020700000000000000" pitchFamily="17" charset="-128"/>
              </a:rPr>
              <a:t>大学入試センター公式アカウントでも</a:t>
            </a:r>
            <a:endParaRPr lang="en-US" altLang="ja-JP" sz="2000" b="1" dirty="0">
              <a:solidFill>
                <a:srgbClr val="16057D"/>
              </a:solidFill>
              <a:latin typeface="UD デジタル 教科書体 N-B" panose="02020700000000000000" pitchFamily="17" charset="-128"/>
              <a:ea typeface="UD デジタル 教科書体 N-B" panose="02020700000000000000" pitchFamily="17" charset="-128"/>
            </a:endParaRPr>
          </a:p>
          <a:p>
            <a:pPr algn="ctr" fontAlgn="base">
              <a:spcBef>
                <a:spcPct val="20000"/>
              </a:spcBef>
              <a:spcAft>
                <a:spcPct val="0"/>
              </a:spcAft>
            </a:pPr>
            <a:r>
              <a:rPr lang="ja-JP" altLang="en-US" sz="2000" b="1" dirty="0">
                <a:solidFill>
                  <a:srgbClr val="16057D"/>
                </a:solidFill>
                <a:latin typeface="UD デジタル 教科書体 N-B" panose="02020700000000000000" pitchFamily="17" charset="-128"/>
                <a:ea typeface="UD デジタル 教科書体 N-B" panose="02020700000000000000" pitchFamily="17" charset="-128"/>
              </a:rPr>
              <a:t>令和７年度大学入学共通テストに関する最新情報を発信しています。</a:t>
            </a:r>
            <a:r>
              <a:rPr lang="en-US" altLang="ja-JP" sz="2000" b="1" baseline="30000" dirty="0">
                <a:solidFill>
                  <a:srgbClr val="16057D"/>
                </a:solidFill>
                <a:latin typeface="UD デジタル 教科書体 N-B" panose="02020700000000000000" pitchFamily="17" charset="-128"/>
                <a:ea typeface="UD デジタル 教科書体 N-B" panose="02020700000000000000" pitchFamily="17" charset="-128"/>
              </a:rPr>
              <a:t>※</a:t>
            </a:r>
            <a:endParaRPr lang="ja-JP" altLang="en-US" sz="2000" b="1" baseline="30000" dirty="0">
              <a:solidFill>
                <a:srgbClr val="16057D"/>
              </a:solidFill>
              <a:latin typeface="UD デジタル 教科書体 N-B" panose="02020700000000000000" pitchFamily="17" charset="-128"/>
              <a:ea typeface="UD デジタル 教科書体 N-B" panose="02020700000000000000" pitchFamily="17" charset="-128"/>
            </a:endParaRPr>
          </a:p>
        </p:txBody>
      </p:sp>
      <p:pic>
        <p:nvPicPr>
          <p:cNvPr id="5" name="図 4">
            <a:extLst>
              <a:ext uri="{FF2B5EF4-FFF2-40B4-BE49-F238E27FC236}">
                <a16:creationId xmlns:a16="http://schemas.microsoft.com/office/drawing/2014/main" id="{C0DAD482-2FD5-489A-B2A2-8D12ACFA9F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7493" y="4552773"/>
            <a:ext cx="1080000" cy="1080000"/>
          </a:xfrm>
          <a:prstGeom prst="rect">
            <a:avLst/>
          </a:prstGeom>
        </p:spPr>
      </p:pic>
      <p:sp>
        <p:nvSpPr>
          <p:cNvPr id="14" name="テキスト ボックス 13">
            <a:extLst>
              <a:ext uri="{FF2B5EF4-FFF2-40B4-BE49-F238E27FC236}">
                <a16:creationId xmlns:a16="http://schemas.microsoft.com/office/drawing/2014/main" id="{C87C3321-BFDC-4B39-9E17-F812B21C61D0}"/>
              </a:ext>
            </a:extLst>
          </p:cNvPr>
          <p:cNvSpPr txBox="1"/>
          <p:nvPr/>
        </p:nvSpPr>
        <p:spPr>
          <a:xfrm>
            <a:off x="588507" y="3040730"/>
            <a:ext cx="5298726" cy="769441"/>
          </a:xfrm>
          <a:prstGeom prst="rect">
            <a:avLst/>
          </a:prstGeom>
          <a:noFill/>
        </p:spPr>
        <p:txBody>
          <a:bodyPr wrap="square" rtlCol="0">
            <a:spAutoFit/>
          </a:bodyPr>
          <a:lstStyle/>
          <a:p>
            <a:pPr algn="ctr" fontAlgn="base">
              <a:spcBef>
                <a:spcPct val="20000"/>
              </a:spcBef>
              <a:spcAft>
                <a:spcPct val="0"/>
              </a:spcAft>
            </a:pPr>
            <a:r>
              <a:rPr lang="ja-JP" altLang="en-US" sz="2000" b="1" dirty="0">
                <a:solidFill>
                  <a:prstClr val="black"/>
                </a:solidFill>
                <a:latin typeface="UD デジタル 教科書体 N-B" panose="02020700000000000000" pitchFamily="17" charset="-128"/>
                <a:ea typeface="UD デジタル 教科書体 N-B" panose="02020700000000000000" pitchFamily="17" charset="-128"/>
              </a:rPr>
              <a:t>大学入試センター</a:t>
            </a:r>
            <a:endParaRPr lang="en-US" altLang="ja-JP" sz="2000" b="1" dirty="0">
              <a:solidFill>
                <a:prstClr val="black"/>
              </a:solidFill>
              <a:latin typeface="UD デジタル 教科書体 N-B" panose="02020700000000000000" pitchFamily="17" charset="-128"/>
              <a:ea typeface="UD デジタル 教科書体 N-B" panose="02020700000000000000" pitchFamily="17" charset="-128"/>
            </a:endParaRPr>
          </a:p>
          <a:p>
            <a:pPr algn="ctr" fontAlgn="base">
              <a:spcBef>
                <a:spcPct val="20000"/>
              </a:spcBef>
              <a:spcAft>
                <a:spcPct val="0"/>
              </a:spcAft>
            </a:pPr>
            <a:r>
              <a:rPr lang="en-US" altLang="ja-JP" sz="2000" b="1" dirty="0">
                <a:solidFill>
                  <a:prstClr val="black"/>
                </a:solidFill>
                <a:latin typeface="UD デジタル 教科書体 N-B" panose="02020700000000000000" pitchFamily="17" charset="-128"/>
                <a:ea typeface="UD デジタル 教科書体 N-B" panose="02020700000000000000" pitchFamily="17" charset="-128"/>
              </a:rPr>
              <a:t>@</a:t>
            </a:r>
            <a:r>
              <a:rPr lang="en-US" altLang="ja-JP" sz="2000" b="1" dirty="0" err="1">
                <a:solidFill>
                  <a:prstClr val="black"/>
                </a:solidFill>
                <a:latin typeface="UD デジタル 教科書体 N-B" panose="02020700000000000000" pitchFamily="17" charset="-128"/>
                <a:ea typeface="UD デジタル 教科書体 N-B" panose="02020700000000000000" pitchFamily="17" charset="-128"/>
              </a:rPr>
              <a:t>DNC_Japan</a:t>
            </a:r>
            <a:r>
              <a:rPr lang="ja-JP" altLang="en-US" sz="2000" b="1" dirty="0">
                <a:solidFill>
                  <a:prstClr val="black"/>
                </a:solidFill>
                <a:latin typeface="UD デジタル 教科書体 N-B" panose="02020700000000000000" pitchFamily="17" charset="-128"/>
                <a:ea typeface="UD デジタル 教科書体 N-B" panose="02020700000000000000" pitchFamily="17" charset="-128"/>
              </a:rPr>
              <a:t>（</a:t>
            </a:r>
            <a:r>
              <a:rPr lang="en-US" altLang="ja-JP" sz="2000" b="1" dirty="0">
                <a:solidFill>
                  <a:prstClr val="black"/>
                </a:solidFill>
                <a:latin typeface="UD デジタル 教科書体 N-B" panose="02020700000000000000" pitchFamily="17" charset="-128"/>
                <a:ea typeface="UD デジタル 教科書体 N-B" panose="02020700000000000000" pitchFamily="17" charset="-128"/>
              </a:rPr>
              <a:t>https://x.com/DNC_Japan</a:t>
            </a:r>
            <a:r>
              <a:rPr lang="ja-JP" altLang="en-US" sz="2000" b="1" dirty="0">
                <a:solidFill>
                  <a:prstClr val="black"/>
                </a:solidFill>
                <a:latin typeface="UD デジタル 教科書体 N-B" panose="02020700000000000000" pitchFamily="17" charset="-128"/>
                <a:ea typeface="UD デジタル 教科書体 N-B" panose="02020700000000000000" pitchFamily="17" charset="-128"/>
              </a:rPr>
              <a:t>）</a:t>
            </a:r>
          </a:p>
        </p:txBody>
      </p:sp>
      <p:sp>
        <p:nvSpPr>
          <p:cNvPr id="15" name="テキスト ボックス 14">
            <a:extLst>
              <a:ext uri="{FF2B5EF4-FFF2-40B4-BE49-F238E27FC236}">
                <a16:creationId xmlns:a16="http://schemas.microsoft.com/office/drawing/2014/main" id="{6CCE12E9-D926-40E1-9A37-394C04B1FBCB}"/>
              </a:ext>
            </a:extLst>
          </p:cNvPr>
          <p:cNvSpPr txBox="1"/>
          <p:nvPr/>
        </p:nvSpPr>
        <p:spPr>
          <a:xfrm>
            <a:off x="6688898" y="2969042"/>
            <a:ext cx="5110619" cy="769441"/>
          </a:xfrm>
          <a:prstGeom prst="rect">
            <a:avLst/>
          </a:prstGeom>
          <a:noFill/>
        </p:spPr>
        <p:txBody>
          <a:bodyPr wrap="square" rtlCol="0">
            <a:spAutoFit/>
          </a:bodyPr>
          <a:lstStyle/>
          <a:p>
            <a:pPr algn="ctr" fontAlgn="base">
              <a:spcBef>
                <a:spcPct val="20000"/>
              </a:spcBef>
              <a:spcAft>
                <a:spcPct val="0"/>
              </a:spcAft>
            </a:pPr>
            <a:r>
              <a:rPr lang="en-US" altLang="ja-JP" sz="2000" b="1" dirty="0">
                <a:solidFill>
                  <a:prstClr val="white"/>
                </a:solidFill>
                <a:latin typeface="UD デジタル 教科書体 N-B" panose="02020700000000000000" pitchFamily="17" charset="-128"/>
                <a:ea typeface="UD デジタル 教科書体 N-B" panose="02020700000000000000" pitchFamily="17" charset="-128"/>
              </a:rPr>
              <a:t>R</a:t>
            </a:r>
            <a:r>
              <a:rPr lang="ja-JP" altLang="en-US" sz="2000" b="1" dirty="0">
                <a:solidFill>
                  <a:prstClr val="white"/>
                </a:solidFill>
                <a:latin typeface="UD デジタル 教科書体 N-B" panose="02020700000000000000" pitchFamily="17" charset="-128"/>
                <a:ea typeface="UD デジタル 教科書体 N-B" panose="02020700000000000000" pitchFamily="17" charset="-128"/>
              </a:rPr>
              <a:t>７共通テスト情報｜大学入試センター</a:t>
            </a:r>
          </a:p>
          <a:p>
            <a:pPr algn="ctr" fontAlgn="base">
              <a:spcBef>
                <a:spcPct val="20000"/>
              </a:spcBef>
              <a:spcAft>
                <a:spcPct val="0"/>
              </a:spcAft>
            </a:pPr>
            <a:r>
              <a:rPr lang="en-US" altLang="ja-JP" sz="2000" b="1" dirty="0">
                <a:solidFill>
                  <a:prstClr val="white"/>
                </a:solidFill>
                <a:latin typeface="UD デジタル 教科書体 N-B" panose="02020700000000000000" pitchFamily="17" charset="-128"/>
                <a:ea typeface="UD デジタル 教科書体 N-B" panose="02020700000000000000" pitchFamily="17" charset="-128"/>
              </a:rPr>
              <a:t>@r7test_dnc</a:t>
            </a:r>
          </a:p>
        </p:txBody>
      </p:sp>
      <p:pic>
        <p:nvPicPr>
          <p:cNvPr id="11" name="図 10">
            <a:extLst>
              <a:ext uri="{FF2B5EF4-FFF2-40B4-BE49-F238E27FC236}">
                <a16:creationId xmlns:a16="http://schemas.microsoft.com/office/drawing/2014/main" id="{ED5258BF-1AA5-46BC-AB1F-B005F5CDEC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1332" y="4470222"/>
            <a:ext cx="1260000" cy="1260000"/>
          </a:xfrm>
          <a:prstGeom prst="rect">
            <a:avLst/>
          </a:prstGeom>
        </p:spPr>
      </p:pic>
      <p:sp>
        <p:nvSpPr>
          <p:cNvPr id="16" name="テキスト ボックス 15">
            <a:extLst>
              <a:ext uri="{FF2B5EF4-FFF2-40B4-BE49-F238E27FC236}">
                <a16:creationId xmlns:a16="http://schemas.microsoft.com/office/drawing/2014/main" id="{7CCE7A81-3FE7-4B5D-B4B5-DACB27F201C7}"/>
              </a:ext>
            </a:extLst>
          </p:cNvPr>
          <p:cNvSpPr txBox="1"/>
          <p:nvPr/>
        </p:nvSpPr>
        <p:spPr>
          <a:xfrm>
            <a:off x="7031493" y="3790645"/>
            <a:ext cx="4572000" cy="769441"/>
          </a:xfrm>
          <a:prstGeom prst="rect">
            <a:avLst/>
          </a:prstGeom>
          <a:noFill/>
        </p:spPr>
        <p:txBody>
          <a:bodyPr wrap="square" rtlCol="0">
            <a:spAutoFit/>
          </a:bodyPr>
          <a:lstStyle/>
          <a:p>
            <a:pPr algn="ctr" fontAlgn="base">
              <a:spcBef>
                <a:spcPct val="20000"/>
              </a:spcBef>
              <a:spcAft>
                <a:spcPct val="0"/>
              </a:spcAft>
            </a:pPr>
            <a:r>
              <a:rPr lang="ja-JP" altLang="en-US" sz="4400" b="1" dirty="0">
                <a:solidFill>
                  <a:prstClr val="white"/>
                </a:solidFill>
                <a:latin typeface="メイリオ" panose="020B0604030504040204" pitchFamily="50" charset="-128"/>
                <a:ea typeface="メイリオ" panose="020B0604030504040204" pitchFamily="50" charset="-128"/>
              </a:rPr>
              <a:t>友だち募集中</a:t>
            </a:r>
          </a:p>
        </p:txBody>
      </p:sp>
      <p:sp>
        <p:nvSpPr>
          <p:cNvPr id="17" name="テキスト ボックス 16">
            <a:extLst>
              <a:ext uri="{FF2B5EF4-FFF2-40B4-BE49-F238E27FC236}">
                <a16:creationId xmlns:a16="http://schemas.microsoft.com/office/drawing/2014/main" id="{001FFEB8-A086-4186-9BA3-78C7F83903F7}"/>
              </a:ext>
            </a:extLst>
          </p:cNvPr>
          <p:cNvSpPr txBox="1"/>
          <p:nvPr/>
        </p:nvSpPr>
        <p:spPr>
          <a:xfrm>
            <a:off x="965332" y="3803171"/>
            <a:ext cx="4572000" cy="769441"/>
          </a:xfrm>
          <a:prstGeom prst="rect">
            <a:avLst/>
          </a:prstGeom>
          <a:noFill/>
        </p:spPr>
        <p:txBody>
          <a:bodyPr wrap="square" rtlCol="0">
            <a:spAutoFit/>
          </a:bodyPr>
          <a:lstStyle/>
          <a:p>
            <a:pPr algn="ctr" fontAlgn="base">
              <a:spcBef>
                <a:spcPct val="20000"/>
              </a:spcBef>
              <a:spcAft>
                <a:spcPct val="0"/>
              </a:spcAft>
            </a:pPr>
            <a:r>
              <a:rPr lang="en-US" altLang="ja-JP" sz="4400" b="1" spc="-150" dirty="0">
                <a:solidFill>
                  <a:prstClr val="black"/>
                </a:solidFill>
                <a:latin typeface="Yu Gothic UI Semibold" panose="020B0700000000000000" pitchFamily="50" charset="-128"/>
                <a:ea typeface="Yu Gothic UI Semibold" panose="020B0700000000000000" pitchFamily="50" charset="-128"/>
              </a:rPr>
              <a:t>Follow us !</a:t>
            </a:r>
            <a:r>
              <a:rPr lang="ja-JP" altLang="en-US" sz="4400" b="1" dirty="0">
                <a:solidFill>
                  <a:prstClr val="black"/>
                </a:solidFill>
                <a:latin typeface="メイリオ" panose="020B0604030504040204" pitchFamily="50" charset="-128"/>
                <a:ea typeface="メイリオ" panose="020B0604030504040204" pitchFamily="50" charset="-128"/>
              </a:rPr>
              <a:t>　</a:t>
            </a:r>
            <a:endParaRPr lang="en-US" altLang="ja-JP" sz="4400" b="1" dirty="0">
              <a:solidFill>
                <a:prstClr val="black"/>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84E8AD7-B951-4E4D-8731-DCA63FFD4E54}"/>
              </a:ext>
            </a:extLst>
          </p:cNvPr>
          <p:cNvSpPr txBox="1"/>
          <p:nvPr/>
        </p:nvSpPr>
        <p:spPr>
          <a:xfrm>
            <a:off x="0" y="5824368"/>
            <a:ext cx="12192000" cy="654456"/>
          </a:xfrm>
          <a:prstGeom prst="rect">
            <a:avLst/>
          </a:prstGeom>
          <a:solidFill>
            <a:schemeClr val="bg1">
              <a:lumMod val="85000"/>
            </a:schemeClr>
          </a:solidFill>
        </p:spPr>
        <p:txBody>
          <a:bodyPr wrap="square" tIns="144000" rtlCol="0" anchor="b" anchorCtr="0">
            <a:spAutoFit/>
          </a:bodyPr>
          <a:lstStyle/>
          <a:p>
            <a:pPr algn="ctr" fontAlgn="base">
              <a:lnSpc>
                <a:spcPts val="1800"/>
              </a:lnSpc>
              <a:spcAft>
                <a:spcPct val="0"/>
              </a:spcAft>
            </a:pPr>
            <a:r>
              <a:rPr lang="en-US" altLang="ja-JP" sz="2400" b="1" baseline="30000" dirty="0">
                <a:solidFill>
                  <a:srgbClr val="16057D"/>
                </a:solidFill>
                <a:latin typeface="UD デジタル 教科書体 N-B" panose="02020700000000000000" pitchFamily="17" charset="-128"/>
                <a:ea typeface="UD デジタル 教科書体 N-B" panose="02020700000000000000" pitchFamily="17" charset="-128"/>
              </a:rPr>
              <a:t>※ </a:t>
            </a:r>
            <a:r>
              <a:rPr lang="ja-JP" altLang="en-US" sz="2400" b="1" baseline="30000" dirty="0">
                <a:solidFill>
                  <a:srgbClr val="16057D"/>
                </a:solidFill>
                <a:latin typeface="UD デジタル 教科書体 N-B" panose="02020700000000000000" pitchFamily="17" charset="-128"/>
                <a:ea typeface="UD デジタル 教科書体 N-B" panose="02020700000000000000" pitchFamily="17" charset="-128"/>
              </a:rPr>
              <a:t>これらの</a:t>
            </a:r>
            <a:r>
              <a:rPr lang="en-US" altLang="ja-JP" sz="2400" b="1" baseline="30000" dirty="0">
                <a:solidFill>
                  <a:srgbClr val="16057D"/>
                </a:solidFill>
                <a:latin typeface="UD デジタル 教科書体 N-B" panose="02020700000000000000" pitchFamily="17" charset="-128"/>
                <a:ea typeface="UD デジタル 教科書体 N-B" panose="02020700000000000000" pitchFamily="17" charset="-128"/>
              </a:rPr>
              <a:t>SNS</a:t>
            </a:r>
            <a:r>
              <a:rPr lang="ja-JP" altLang="en-US" sz="2400" b="1" baseline="30000" dirty="0">
                <a:solidFill>
                  <a:srgbClr val="16057D"/>
                </a:solidFill>
                <a:latin typeface="UD デジタル 教科書体 N-B" panose="02020700000000000000" pitchFamily="17" charset="-128"/>
                <a:ea typeface="UD デジタル 教科書体 N-B" panose="02020700000000000000" pitchFamily="17" charset="-128"/>
              </a:rPr>
              <a:t>（ソーシャル・ネットワーキング・サービス）は，公式ウェブサイト等における最新情報の掲載をご案内したり，</a:t>
            </a:r>
            <a:endParaRPr lang="en-US" altLang="ja-JP" sz="2400" b="1" baseline="30000" dirty="0">
              <a:solidFill>
                <a:srgbClr val="16057D"/>
              </a:solidFill>
              <a:latin typeface="UD デジタル 教科書体 N-B" panose="02020700000000000000" pitchFamily="17" charset="-128"/>
              <a:ea typeface="UD デジタル 教科書体 N-B" panose="02020700000000000000" pitchFamily="17" charset="-128"/>
            </a:endParaRPr>
          </a:p>
          <a:p>
            <a:pPr fontAlgn="base">
              <a:lnSpc>
                <a:spcPts val="1800"/>
              </a:lnSpc>
              <a:spcAft>
                <a:spcPct val="0"/>
              </a:spcAft>
            </a:pPr>
            <a:r>
              <a:rPr lang="ja-JP" altLang="en-US" sz="2400" b="1" baseline="30000" dirty="0">
                <a:solidFill>
                  <a:srgbClr val="16057D"/>
                </a:solidFill>
                <a:latin typeface="UD デジタル 教科書体 N-B" panose="02020700000000000000" pitchFamily="17" charset="-128"/>
                <a:ea typeface="UD デジタル 教科書体 N-B" panose="02020700000000000000" pitchFamily="17" charset="-128"/>
              </a:rPr>
              <a:t>   その内容の一部を紹介する形で運用しています。</a:t>
            </a:r>
            <a:r>
              <a:rPr lang="en-US" altLang="ja-JP" sz="2400" b="1" baseline="30000" dirty="0">
                <a:solidFill>
                  <a:srgbClr val="16057D"/>
                </a:solidFill>
                <a:latin typeface="UD デジタル 教科書体 N-B" panose="02020700000000000000" pitchFamily="17" charset="-128"/>
                <a:ea typeface="UD デジタル 教科書体 N-B" panose="02020700000000000000" pitchFamily="17" charset="-128"/>
              </a:rPr>
              <a:t>SNS</a:t>
            </a:r>
            <a:r>
              <a:rPr lang="ja-JP" altLang="en-US" sz="2400" b="1" baseline="30000" dirty="0">
                <a:solidFill>
                  <a:srgbClr val="16057D"/>
                </a:solidFill>
                <a:latin typeface="UD デジタル 教科書体 N-B" panose="02020700000000000000" pitchFamily="17" charset="-128"/>
                <a:ea typeface="UD デジタル 教科書体 N-B" panose="02020700000000000000" pitchFamily="17" charset="-128"/>
              </a:rPr>
              <a:t>のフォロワー等に限定して特定の情報を発信することはありません。</a:t>
            </a:r>
          </a:p>
        </p:txBody>
      </p:sp>
      <p:sp>
        <p:nvSpPr>
          <p:cNvPr id="2" name="スライド番号プレースホルダー 1">
            <a:extLst>
              <a:ext uri="{FF2B5EF4-FFF2-40B4-BE49-F238E27FC236}">
                <a16:creationId xmlns:a16="http://schemas.microsoft.com/office/drawing/2014/main" id="{84B22339-438F-466B-A067-7AF059B40A6E}"/>
              </a:ext>
            </a:extLst>
          </p:cNvPr>
          <p:cNvSpPr>
            <a:spLocks noGrp="1"/>
          </p:cNvSpPr>
          <p:nvPr>
            <p:ph type="sldNum" sz="quarter" idx="12"/>
          </p:nvPr>
        </p:nvSpPr>
        <p:spPr/>
        <p:txBody>
          <a:bodyPr/>
          <a:lstStyle/>
          <a:p>
            <a:fld id="{03895BA4-5352-4320-8559-E04AE4EE26DD}" type="slidenum">
              <a:rPr kumimoji="1" lang="ja-JP" altLang="en-US" smtClean="0"/>
              <a:pPr/>
              <a:t>15</a:t>
            </a:fld>
            <a:endParaRPr kumimoji="1" lang="ja-JP" altLang="en-US" dirty="0"/>
          </a:p>
        </p:txBody>
      </p:sp>
    </p:spTree>
    <p:extLst>
      <p:ext uri="{BB962C8B-B14F-4D97-AF65-F5344CB8AC3E}">
        <p14:creationId xmlns:p14="http://schemas.microsoft.com/office/powerpoint/2010/main" val="3191937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7D963-F9E0-427A-BECD-F3DC13AD8DC8}"/>
              </a:ext>
            </a:extLst>
          </p:cNvPr>
          <p:cNvSpPr>
            <a:spLocks noGrp="1"/>
          </p:cNvSpPr>
          <p:nvPr>
            <p:ph type="title"/>
          </p:nvPr>
        </p:nvSpPr>
        <p:spPr>
          <a:xfrm>
            <a:off x="455662" y="107451"/>
            <a:ext cx="8596668" cy="467065"/>
          </a:xfrm>
        </p:spPr>
        <p:txBody>
          <a:bodyPr>
            <a:normAutofit fontScale="90000"/>
          </a:bodyPr>
          <a:lstStyle/>
          <a:p>
            <a:r>
              <a:rPr kumimoji="1" lang="ja-JP" altLang="en-US" b="1" dirty="0">
                <a:solidFill>
                  <a:srgbClr val="002060"/>
                </a:solidFill>
              </a:rPr>
              <a:t>はじめに</a:t>
            </a:r>
          </a:p>
        </p:txBody>
      </p:sp>
      <p:sp>
        <p:nvSpPr>
          <p:cNvPr id="5" name="四角形: 角を丸くする 4">
            <a:extLst>
              <a:ext uri="{FF2B5EF4-FFF2-40B4-BE49-F238E27FC236}">
                <a16:creationId xmlns:a16="http://schemas.microsoft.com/office/drawing/2014/main" id="{91F4137B-3A7E-4FB4-B54E-100269674D61}"/>
              </a:ext>
            </a:extLst>
          </p:cNvPr>
          <p:cNvSpPr/>
          <p:nvPr/>
        </p:nvSpPr>
        <p:spPr>
          <a:xfrm>
            <a:off x="617782" y="761999"/>
            <a:ext cx="11209455" cy="2417053"/>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令和７年度大学入学共通テスト（令和７年１月実施）は，新しい学習指導要領に対応した試験となります。</a:t>
            </a:r>
            <a:endParaRPr kumimoji="1" lang="en-US" altLang="ja-JP" sz="2400" dirty="0">
              <a:solidFill>
                <a:schemeClr val="tx1"/>
              </a:solidFill>
            </a:endParaRPr>
          </a:p>
          <a:p>
            <a:pPr>
              <a:spcBef>
                <a:spcPts val="1800"/>
              </a:spcBef>
            </a:pPr>
            <a:r>
              <a:rPr kumimoji="1" lang="ja-JP" altLang="en-US" sz="2400" dirty="0">
                <a:solidFill>
                  <a:schemeClr val="tx1"/>
                </a:solidFill>
              </a:rPr>
              <a:t>　この動画では，受験するにあたって，試験当日，特に注意していただきたい点などについて，説明します。</a:t>
            </a:r>
            <a:endParaRPr kumimoji="1" lang="en-US" altLang="ja-JP" sz="2400" dirty="0">
              <a:solidFill>
                <a:schemeClr val="tx1"/>
              </a:solidFill>
            </a:endParaRPr>
          </a:p>
          <a:p>
            <a:pPr>
              <a:spcBef>
                <a:spcPts val="1800"/>
              </a:spcBef>
            </a:pPr>
            <a:r>
              <a:rPr kumimoji="1" lang="ja-JP" altLang="en-US" sz="2400" dirty="0">
                <a:solidFill>
                  <a:schemeClr val="tx1"/>
                </a:solidFill>
              </a:rPr>
              <a:t>　受験票とともに送付する</a:t>
            </a:r>
            <a:r>
              <a:rPr kumimoji="1" lang="en-US" altLang="ja-JP" sz="2400" dirty="0">
                <a:solidFill>
                  <a:schemeClr val="tx1"/>
                </a:solidFill>
              </a:rPr>
              <a:t>『</a:t>
            </a:r>
            <a:r>
              <a:rPr kumimoji="1" lang="ja-JP" altLang="en-US" sz="2400" dirty="0">
                <a:solidFill>
                  <a:schemeClr val="tx1"/>
                </a:solidFill>
              </a:rPr>
              <a:t>受験上の注意</a:t>
            </a:r>
            <a:r>
              <a:rPr kumimoji="1" lang="en-US" altLang="ja-JP" sz="2400" dirty="0">
                <a:solidFill>
                  <a:schemeClr val="tx1"/>
                </a:solidFill>
              </a:rPr>
              <a:t>』</a:t>
            </a:r>
            <a:r>
              <a:rPr kumimoji="1" lang="ja-JP" altLang="en-US" sz="2400">
                <a:solidFill>
                  <a:schemeClr val="tx1"/>
                </a:solidFill>
              </a:rPr>
              <a:t>とあわせて確認</a:t>
            </a:r>
            <a:r>
              <a:rPr kumimoji="1" lang="ja-JP" altLang="en-US" sz="2400" dirty="0">
                <a:solidFill>
                  <a:schemeClr val="tx1"/>
                </a:solidFill>
              </a:rPr>
              <a:t>してください。</a:t>
            </a:r>
          </a:p>
        </p:txBody>
      </p:sp>
      <p:sp>
        <p:nvSpPr>
          <p:cNvPr id="3" name="スライド番号プレースホルダー 2">
            <a:extLst>
              <a:ext uri="{FF2B5EF4-FFF2-40B4-BE49-F238E27FC236}">
                <a16:creationId xmlns:a16="http://schemas.microsoft.com/office/drawing/2014/main" id="{B4FE1649-AB28-433C-A742-4E9659754478}"/>
              </a:ext>
            </a:extLst>
          </p:cNvPr>
          <p:cNvSpPr>
            <a:spLocks noGrp="1"/>
          </p:cNvSpPr>
          <p:nvPr>
            <p:ph type="sldNum" sz="quarter" idx="12"/>
          </p:nvPr>
        </p:nvSpPr>
        <p:spPr/>
        <p:txBody>
          <a:bodyPr/>
          <a:lstStyle/>
          <a:p>
            <a:fld id="{6CDE0D69-D120-4C3F-AF8B-153B86130DEE}" type="slidenum">
              <a:rPr kumimoji="1" lang="ja-JP" altLang="en-US" smtClean="0"/>
              <a:pPr/>
              <a:t>2</a:t>
            </a:fld>
            <a:endParaRPr kumimoji="1" lang="ja-JP" altLang="en-US" dirty="0"/>
          </a:p>
        </p:txBody>
      </p:sp>
      <p:pic>
        <p:nvPicPr>
          <p:cNvPr id="9" name="図 8">
            <a:extLst>
              <a:ext uri="{FF2B5EF4-FFF2-40B4-BE49-F238E27FC236}">
                <a16:creationId xmlns:a16="http://schemas.microsoft.com/office/drawing/2014/main" id="{7EC12B41-498C-4CED-880B-0C3CFD1374C1}"/>
              </a:ext>
            </a:extLst>
          </p:cNvPr>
          <p:cNvPicPr>
            <a:picLocks noChangeAspect="1"/>
          </p:cNvPicPr>
          <p:nvPr/>
        </p:nvPicPr>
        <p:blipFill rotWithShape="1">
          <a:blip r:embed="rId3"/>
          <a:srcRect l="6234" t="7322" r="4634" b="5603"/>
          <a:stretch/>
        </p:blipFill>
        <p:spPr>
          <a:xfrm rot="16200000">
            <a:off x="4609722" y="3674061"/>
            <a:ext cx="3332731" cy="2304639"/>
          </a:xfrm>
          <a:prstGeom prst="rect">
            <a:avLst/>
          </a:prstGeom>
          <a:ln>
            <a:solidFill>
              <a:schemeClr val="tx1"/>
            </a:solidFill>
          </a:ln>
        </p:spPr>
      </p:pic>
    </p:spTree>
    <p:extLst>
      <p:ext uri="{BB962C8B-B14F-4D97-AF65-F5344CB8AC3E}">
        <p14:creationId xmlns:p14="http://schemas.microsoft.com/office/powerpoint/2010/main" val="154010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400" y="113121"/>
            <a:ext cx="8596668" cy="563414"/>
          </a:xfrm>
        </p:spPr>
        <p:txBody>
          <a:bodyPr>
            <a:normAutofit fontScale="90000"/>
          </a:bodyPr>
          <a:lstStyle/>
          <a:p>
            <a:r>
              <a:rPr lang="en-US" altLang="ja-JP" b="1" dirty="0">
                <a:solidFill>
                  <a:srgbClr val="002060"/>
                </a:solidFill>
              </a:rPr>
              <a:t>1. </a:t>
            </a:r>
            <a:r>
              <a:rPr lang="ja-JP" altLang="en-US" b="1" dirty="0">
                <a:solidFill>
                  <a:srgbClr val="002060"/>
                </a:solidFill>
              </a:rPr>
              <a:t>試験実施期日等</a:t>
            </a:r>
            <a:r>
              <a:rPr lang="en-US" altLang="ja-JP" sz="2700" dirty="0">
                <a:solidFill>
                  <a:srgbClr val="002060"/>
                </a:solidFill>
              </a:rPr>
              <a:t>【</a:t>
            </a:r>
            <a:r>
              <a:rPr lang="ja-JP" altLang="en-US" sz="2700" dirty="0">
                <a:solidFill>
                  <a:srgbClr val="002060"/>
                </a:solidFill>
              </a:rPr>
              <a:t>受験上の注意：</a:t>
            </a:r>
            <a:r>
              <a:rPr lang="en-US" altLang="ja-JP" sz="2700" dirty="0">
                <a:solidFill>
                  <a:srgbClr val="002060"/>
                </a:solidFill>
              </a:rPr>
              <a:t>P.2】</a:t>
            </a:r>
            <a:endParaRPr lang="ja-JP" altLang="en-US" dirty="0">
              <a:solidFill>
                <a:srgbClr val="002060"/>
              </a:solidFill>
            </a:endParaRPr>
          </a:p>
        </p:txBody>
      </p:sp>
      <p:graphicFrame>
        <p:nvGraphicFramePr>
          <p:cNvPr id="4" name="表 3">
            <a:extLst>
              <a:ext uri="{FF2B5EF4-FFF2-40B4-BE49-F238E27FC236}">
                <a16:creationId xmlns:a16="http://schemas.microsoft.com/office/drawing/2014/main" id="{D68000DD-DE67-4063-8E22-BDC74FA5B5EF}"/>
              </a:ext>
            </a:extLst>
          </p:cNvPr>
          <p:cNvGraphicFramePr>
            <a:graphicFrameLocks noGrp="1"/>
          </p:cNvGraphicFramePr>
          <p:nvPr>
            <p:extLst>
              <p:ext uri="{D42A27DB-BD31-4B8C-83A1-F6EECF244321}">
                <p14:modId xmlns:p14="http://schemas.microsoft.com/office/powerpoint/2010/main" val="3729742363"/>
              </p:ext>
            </p:extLst>
          </p:nvPr>
        </p:nvGraphicFramePr>
        <p:xfrm>
          <a:off x="244930" y="1520052"/>
          <a:ext cx="5763699" cy="4168196"/>
        </p:xfrm>
        <a:graphic>
          <a:graphicData uri="http://schemas.openxmlformats.org/drawingml/2006/table">
            <a:tbl>
              <a:tblPr>
                <a:tableStyleId>{5C22544A-7EE6-4342-B048-85BDC9FD1C3A}</a:tableStyleId>
              </a:tblPr>
              <a:tblGrid>
                <a:gridCol w="1481610">
                  <a:extLst>
                    <a:ext uri="{9D8B030D-6E8A-4147-A177-3AD203B41FA5}">
                      <a16:colId xmlns:a16="http://schemas.microsoft.com/office/drawing/2014/main" val="2732954170"/>
                    </a:ext>
                  </a:extLst>
                </a:gridCol>
                <a:gridCol w="929076">
                  <a:extLst>
                    <a:ext uri="{9D8B030D-6E8A-4147-A177-3AD203B41FA5}">
                      <a16:colId xmlns:a16="http://schemas.microsoft.com/office/drawing/2014/main" val="2830434421"/>
                    </a:ext>
                  </a:extLst>
                </a:gridCol>
                <a:gridCol w="1359180">
                  <a:extLst>
                    <a:ext uri="{9D8B030D-6E8A-4147-A177-3AD203B41FA5}">
                      <a16:colId xmlns:a16="http://schemas.microsoft.com/office/drawing/2014/main" val="3319466626"/>
                    </a:ext>
                  </a:extLst>
                </a:gridCol>
                <a:gridCol w="992714">
                  <a:extLst>
                    <a:ext uri="{9D8B030D-6E8A-4147-A177-3AD203B41FA5}">
                      <a16:colId xmlns:a16="http://schemas.microsoft.com/office/drawing/2014/main" val="29762887"/>
                    </a:ext>
                  </a:extLst>
                </a:gridCol>
                <a:gridCol w="1001119">
                  <a:extLst>
                    <a:ext uri="{9D8B030D-6E8A-4147-A177-3AD203B41FA5}">
                      <a16:colId xmlns:a16="http://schemas.microsoft.com/office/drawing/2014/main" val="1269409928"/>
                    </a:ext>
                  </a:extLst>
                </a:gridCol>
              </a:tblGrid>
              <a:tr h="379330">
                <a:tc gridSpan="2">
                  <a:txBody>
                    <a:bodyPr/>
                    <a:lstStyle/>
                    <a:p>
                      <a:pPr algn="ctr">
                        <a:lnSpc>
                          <a:spcPct val="100000"/>
                        </a:lnSpc>
                        <a:spcAft>
                          <a:spcPts val="0"/>
                        </a:spcAft>
                        <a:tabLst>
                          <a:tab pos="6200775" algn="l"/>
                          <a:tab pos="6267450" algn="l"/>
                        </a:tabLst>
                      </a:pPr>
                      <a:r>
                        <a:rPr lang="ja-JP" sz="1600" b="1" kern="100" spc="-50" dirty="0">
                          <a:effectLst/>
                          <a:latin typeface="+mj-ea"/>
                          <a:ea typeface="+mj-ea"/>
                        </a:rPr>
                        <a:t>出題教科</a:t>
                      </a:r>
                      <a:endParaRPr lang="ja-JP" sz="1600" b="1"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a:lnSpc>
                          <a:spcPct val="100000"/>
                        </a:lnSpc>
                        <a:spcAft>
                          <a:spcPts val="0"/>
                        </a:spcAft>
                        <a:tabLst>
                          <a:tab pos="6200775" algn="l"/>
                          <a:tab pos="6267450" algn="l"/>
                        </a:tabLst>
                      </a:pPr>
                      <a:r>
                        <a:rPr lang="ja-JP" sz="1600" b="1" kern="100" spc="235" dirty="0">
                          <a:effectLst/>
                          <a:latin typeface="+mj-ea"/>
                          <a:ea typeface="+mj-ea"/>
                        </a:rPr>
                        <a:t>受験者</a:t>
                      </a:r>
                      <a:endParaRPr lang="ja-JP" sz="1600" b="1" kern="100" dirty="0">
                        <a:effectLst/>
                        <a:latin typeface="+mj-ea"/>
                        <a:ea typeface="+mj-ea"/>
                      </a:endParaRPr>
                    </a:p>
                    <a:p>
                      <a:pPr algn="ctr">
                        <a:lnSpc>
                          <a:spcPct val="100000"/>
                        </a:lnSpc>
                        <a:spcAft>
                          <a:spcPts val="0"/>
                        </a:spcAft>
                        <a:tabLst>
                          <a:tab pos="6200775" algn="l"/>
                          <a:tab pos="6267450" algn="l"/>
                        </a:tabLst>
                      </a:pPr>
                      <a:r>
                        <a:rPr lang="ja-JP" sz="1600" b="1" kern="100" dirty="0">
                          <a:effectLst/>
                          <a:latin typeface="+mj-ea"/>
                          <a:ea typeface="+mj-ea"/>
                        </a:rPr>
                        <a:t>入室終了</a:t>
                      </a:r>
                      <a:endParaRPr lang="ja-JP" sz="1600" b="1"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0"/>
                        </a:spcAft>
                        <a:tabLst>
                          <a:tab pos="6200775" algn="l"/>
                          <a:tab pos="6267450" algn="l"/>
                        </a:tabLst>
                      </a:pPr>
                      <a:r>
                        <a:rPr lang="ja-JP" sz="1600" b="1" kern="100" dirty="0">
                          <a:effectLst/>
                          <a:latin typeface="+mj-ea"/>
                          <a:ea typeface="+mj-ea"/>
                        </a:rPr>
                        <a:t>試験開始</a:t>
                      </a:r>
                      <a:endParaRPr lang="ja-JP" sz="1600" b="1"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0"/>
                        </a:spcAft>
                        <a:tabLst>
                          <a:tab pos="6200775" algn="l"/>
                          <a:tab pos="6267450" algn="l"/>
                        </a:tabLst>
                      </a:pPr>
                      <a:r>
                        <a:rPr lang="ja-JP" sz="1600" b="1" kern="100" dirty="0">
                          <a:effectLst/>
                          <a:latin typeface="+mj-ea"/>
                          <a:ea typeface="+mj-ea"/>
                        </a:rPr>
                        <a:t>試験終了</a:t>
                      </a:r>
                      <a:endParaRPr lang="ja-JP" sz="1600" b="1"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66586038"/>
                  </a:ext>
                </a:extLst>
              </a:tr>
              <a:tr h="720000">
                <a:tc rowSpan="2">
                  <a:txBody>
                    <a:bodyPr/>
                    <a:lstStyle/>
                    <a:p>
                      <a:pPr algn="ctr"/>
                      <a:r>
                        <a:rPr kumimoji="1" lang="ja-JP" altLang="en-US" sz="2400" dirty="0"/>
                        <a:t>地理歴史</a:t>
                      </a:r>
                      <a:endParaRPr kumimoji="1" lang="en-US" altLang="ja-JP" sz="2400" dirty="0"/>
                    </a:p>
                    <a:p>
                      <a:pPr algn="ctr"/>
                      <a:r>
                        <a:rPr kumimoji="1" lang="ja-JP" altLang="en-US" sz="2400" dirty="0"/>
                        <a:t>公民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dirty="0"/>
                        <a:t>2</a:t>
                      </a:r>
                      <a:r>
                        <a:rPr kumimoji="1" lang="ja-JP" altLang="en-US" dirty="0"/>
                        <a:t>科目</a:t>
                      </a:r>
                      <a:endParaRPr kumimoji="1" lang="en-US" altLang="ja-JP" dirty="0"/>
                    </a:p>
                    <a:p>
                      <a:r>
                        <a:rPr kumimoji="1" lang="ja-JP" altLang="en-US" dirty="0"/>
                        <a:t>登録者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effectLst/>
                          <a:latin typeface="+mj-ea"/>
                          <a:ea typeface="+mj-ea"/>
                        </a:rPr>
                        <a:t>9:00</a:t>
                      </a:r>
                      <a:r>
                        <a:rPr lang="ja-JP" sz="1600" kern="100" dirty="0">
                          <a:effectLst/>
                          <a:latin typeface="+mj-ea"/>
                          <a:ea typeface="+mj-ea"/>
                        </a:rPr>
                        <a:t>まで</a:t>
                      </a:r>
                      <a:endParaRPr lang="ja-JP" sz="2400" kern="100" dirty="0">
                        <a:effectLst/>
                        <a:latin typeface="+mj-ea"/>
                        <a:ea typeface="+mj-ea"/>
                        <a:cs typeface="Arial" panose="020B0604020202020204" pitchFamily="34" charset="0"/>
                      </a:endParaRPr>
                    </a:p>
                  </a:txBody>
                  <a:tcPr marL="69912"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effectLst/>
                          <a:latin typeface="+mj-ea"/>
                          <a:ea typeface="+mj-ea"/>
                        </a:rPr>
                        <a:t>9:30</a:t>
                      </a:r>
                      <a:endParaRPr lang="ja-JP" sz="2400" kern="100" dirty="0">
                        <a:effectLst/>
                        <a:latin typeface="+mj-ea"/>
                        <a:ea typeface="+mj-ea"/>
                        <a:cs typeface="Arial" panose="020B0604020202020204" pitchFamily="34" charset="0"/>
                      </a:endParaRPr>
                    </a:p>
                  </a:txBody>
                  <a:tcPr marL="69912"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effectLst/>
                          <a:latin typeface="+mj-ea"/>
                          <a:ea typeface="+mj-ea"/>
                        </a:rPr>
                        <a:t>11:40</a:t>
                      </a:r>
                      <a:endParaRPr lang="ja-JP" sz="2400" kern="100" dirty="0">
                        <a:effectLst/>
                        <a:latin typeface="+mj-ea"/>
                        <a:ea typeface="+mj-ea"/>
                        <a:cs typeface="Arial" panose="020B0604020202020204" pitchFamily="34" charset="0"/>
                      </a:endParaRPr>
                    </a:p>
                  </a:txBody>
                  <a:tcPr marL="69912"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8499681"/>
                  </a:ext>
                </a:extLst>
              </a:tr>
              <a:tr h="72000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r>
                        <a:rPr kumimoji="1" lang="en-US" altLang="ja-JP" dirty="0"/>
                        <a:t>1</a:t>
                      </a:r>
                      <a:r>
                        <a:rPr kumimoji="1" lang="ja-JP" altLang="en-US" dirty="0"/>
                        <a:t>科目</a:t>
                      </a:r>
                      <a:endParaRPr kumimoji="1" lang="en-US" altLang="ja-JP" dirty="0"/>
                    </a:p>
                    <a:p>
                      <a:r>
                        <a:rPr kumimoji="1" lang="ja-JP" altLang="en-US" dirty="0"/>
                        <a:t>登録者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effectLst/>
                          <a:latin typeface="+mj-ea"/>
                          <a:ea typeface="+mj-ea"/>
                        </a:rPr>
                        <a:t>10:10</a:t>
                      </a:r>
                      <a:r>
                        <a:rPr lang="ja-JP" sz="1600" kern="100" dirty="0">
                          <a:effectLst/>
                          <a:latin typeface="+mj-ea"/>
                          <a:ea typeface="+mj-ea"/>
                        </a:rPr>
                        <a:t>まで</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effectLst/>
                          <a:latin typeface="+mj-ea"/>
                          <a:ea typeface="+mj-ea"/>
                        </a:rPr>
                        <a:t>10:40</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effectLst/>
                          <a:latin typeface="+mj-ea"/>
                          <a:ea typeface="+mj-ea"/>
                        </a:rPr>
                        <a:t>11:40</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337024"/>
                  </a:ext>
                </a:extLst>
              </a:tr>
              <a:tr h="720000">
                <a:tc gridSpan="2">
                  <a:txBody>
                    <a:bodyPr/>
                    <a:lstStyle/>
                    <a:p>
                      <a:pPr marL="133350" indent="-133350" algn="ctr">
                        <a:lnSpc>
                          <a:spcPct val="100000"/>
                        </a:lnSpc>
                        <a:spcAft>
                          <a:spcPts val="0"/>
                        </a:spcAft>
                        <a:tabLst>
                          <a:tab pos="2700020" algn="ctr"/>
                          <a:tab pos="5400040" algn="r"/>
                          <a:tab pos="533400" algn="l"/>
                        </a:tabLst>
                      </a:pPr>
                      <a:r>
                        <a:rPr lang="ja-JP" sz="2400" kern="100" dirty="0">
                          <a:effectLst/>
                          <a:latin typeface="+mj-ea"/>
                          <a:ea typeface="+mj-ea"/>
                        </a:rPr>
                        <a:t>国語</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133350" indent="-133350" algn="ctr">
                        <a:lnSpc>
                          <a:spcPct val="100000"/>
                        </a:lnSpc>
                        <a:spcAft>
                          <a:spcPts val="0"/>
                        </a:spcAft>
                      </a:pPr>
                      <a:r>
                        <a:rPr lang="en-US" sz="2400" kern="100" dirty="0">
                          <a:effectLst/>
                          <a:latin typeface="+mj-ea"/>
                          <a:ea typeface="+mj-ea"/>
                        </a:rPr>
                        <a:t>12:45</a:t>
                      </a:r>
                      <a:r>
                        <a:rPr lang="ja-JP" sz="1600" kern="100" dirty="0">
                          <a:effectLst/>
                          <a:latin typeface="+mj-ea"/>
                          <a:ea typeface="+mj-ea"/>
                        </a:rPr>
                        <a:t>まで</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33350" algn="ctr">
                        <a:lnSpc>
                          <a:spcPct val="100000"/>
                        </a:lnSpc>
                        <a:spcAft>
                          <a:spcPts val="0"/>
                        </a:spcAft>
                      </a:pPr>
                      <a:r>
                        <a:rPr lang="en-US" sz="2400" kern="100" dirty="0">
                          <a:effectLst/>
                          <a:latin typeface="+mj-ea"/>
                          <a:ea typeface="+mj-ea"/>
                        </a:rPr>
                        <a:t>13:00</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3350" indent="-133350" algn="ctr">
                        <a:lnSpc>
                          <a:spcPct val="100000"/>
                        </a:lnSpc>
                        <a:spcAft>
                          <a:spcPts val="0"/>
                        </a:spcAft>
                      </a:pPr>
                      <a:r>
                        <a:rPr lang="en-US" sz="2400" kern="100" dirty="0">
                          <a:effectLst/>
                          <a:latin typeface="+mj-ea"/>
                          <a:ea typeface="+mj-ea"/>
                        </a:rPr>
                        <a:t>14:30</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5422996"/>
                  </a:ext>
                </a:extLst>
              </a:tr>
              <a:tr h="720000">
                <a:tc gridSpan="2">
                  <a:txBody>
                    <a:bodyPr/>
                    <a:lstStyle/>
                    <a:p>
                      <a:pPr marL="133350" indent="-133350" algn="ctr">
                        <a:lnSpc>
                          <a:spcPct val="100000"/>
                        </a:lnSpc>
                        <a:spcAft>
                          <a:spcPts val="0"/>
                        </a:spcAft>
                      </a:pPr>
                      <a:r>
                        <a:rPr lang="ja-JP" sz="2400" kern="100" dirty="0">
                          <a:effectLst/>
                          <a:latin typeface="+mj-ea"/>
                          <a:ea typeface="+mj-ea"/>
                        </a:rPr>
                        <a:t>外国語</a:t>
                      </a:r>
                      <a:endParaRPr lang="ja-JP" sz="2000" kern="100" dirty="0">
                        <a:effectLst/>
                        <a:latin typeface="+mj-ea"/>
                        <a:ea typeface="+mj-ea"/>
                        <a:cs typeface="Arial" panose="020B0604020202020204" pitchFamily="34" charset="0"/>
                      </a:endParaRPr>
                    </a:p>
                  </a:txBody>
                  <a:tcPr marL="91878" marR="91878" marT="45939" marB="4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142875" indent="-133350" algn="ctr">
                        <a:lnSpc>
                          <a:spcPct val="100000"/>
                        </a:lnSpc>
                        <a:spcBef>
                          <a:spcPts val="600"/>
                        </a:spcBef>
                        <a:spcAft>
                          <a:spcPts val="0"/>
                        </a:spcAft>
                      </a:pPr>
                      <a:r>
                        <a:rPr lang="en-US" sz="2400" kern="100" dirty="0">
                          <a:effectLst/>
                          <a:latin typeface="+mj-ea"/>
                          <a:ea typeface="+mj-ea"/>
                        </a:rPr>
                        <a:t>15:05</a:t>
                      </a:r>
                      <a:r>
                        <a:rPr lang="ja-JP" sz="1600" kern="100" dirty="0">
                          <a:effectLst/>
                          <a:latin typeface="+mj-ea"/>
                          <a:ea typeface="+mj-ea"/>
                        </a:rPr>
                        <a:t>まで</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2875" indent="-133350" algn="ctr">
                        <a:lnSpc>
                          <a:spcPct val="100000"/>
                        </a:lnSpc>
                        <a:spcBef>
                          <a:spcPts val="600"/>
                        </a:spcBef>
                        <a:spcAft>
                          <a:spcPts val="0"/>
                        </a:spcAft>
                      </a:pPr>
                      <a:r>
                        <a:rPr lang="en-US" sz="2400" kern="100" dirty="0">
                          <a:effectLst/>
                          <a:latin typeface="+mj-ea"/>
                          <a:ea typeface="+mj-ea"/>
                        </a:rPr>
                        <a:t>15:20</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2875" indent="-133350" algn="ctr">
                        <a:lnSpc>
                          <a:spcPct val="100000"/>
                        </a:lnSpc>
                        <a:spcBef>
                          <a:spcPts val="600"/>
                        </a:spcBef>
                        <a:spcAft>
                          <a:spcPts val="0"/>
                        </a:spcAft>
                      </a:pPr>
                      <a:r>
                        <a:rPr lang="en-US" sz="2400" kern="100" dirty="0">
                          <a:effectLst/>
                          <a:latin typeface="+mj-ea"/>
                          <a:ea typeface="+mj-ea"/>
                        </a:rPr>
                        <a:t>16:40</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031307"/>
                  </a:ext>
                </a:extLst>
              </a:tr>
              <a:tr h="720000">
                <a:tc gridSpan="2">
                  <a:txBody>
                    <a:bodyPr/>
                    <a:lstStyle/>
                    <a:p>
                      <a:pPr marL="133350" indent="-133350" algn="ctr">
                        <a:lnSpc>
                          <a:spcPct val="100000"/>
                        </a:lnSpc>
                        <a:spcAft>
                          <a:spcPts val="0"/>
                        </a:spcAft>
                      </a:pPr>
                      <a:r>
                        <a:rPr lang="ja-JP" altLang="en-US" sz="2400" kern="100" dirty="0">
                          <a:effectLst/>
                          <a:latin typeface="+mj-ea"/>
                          <a:ea typeface="+mj-ea"/>
                          <a:cs typeface="Arial" panose="020B0604020202020204" pitchFamily="34" charset="0"/>
                        </a:rPr>
                        <a:t>英語</a:t>
                      </a:r>
                      <a:r>
                        <a:rPr lang="en-US" altLang="ja-JP" sz="2400" kern="100" dirty="0">
                          <a:effectLst/>
                          <a:latin typeface="+mj-ea"/>
                          <a:ea typeface="+mj-ea"/>
                          <a:cs typeface="Arial" panose="020B0604020202020204" pitchFamily="34" charset="0"/>
                        </a:rPr>
                        <a:t>(</a:t>
                      </a:r>
                      <a:r>
                        <a:rPr lang="ja-JP" altLang="en-US" sz="2000" kern="100" dirty="0">
                          <a:effectLst/>
                          <a:latin typeface="+mj-ea"/>
                          <a:ea typeface="+mj-ea"/>
                          <a:cs typeface="Arial" panose="020B0604020202020204" pitchFamily="34" charset="0"/>
                        </a:rPr>
                        <a:t>リスニング</a:t>
                      </a:r>
                      <a:r>
                        <a:rPr lang="en-US" altLang="ja-JP" sz="2000" kern="100" dirty="0">
                          <a:effectLst/>
                          <a:latin typeface="+mj-ea"/>
                          <a:ea typeface="+mj-ea"/>
                          <a:cs typeface="Arial" panose="020B0604020202020204" pitchFamily="34" charset="0"/>
                        </a:rPr>
                        <a:t>)</a:t>
                      </a:r>
                      <a:endParaRPr lang="ja-JP" sz="2000" kern="100" dirty="0">
                        <a:effectLst/>
                        <a:latin typeface="+mj-ea"/>
                        <a:ea typeface="+mj-ea"/>
                        <a:cs typeface="Arial" panose="020B0604020202020204" pitchFamily="34" charset="0"/>
                      </a:endParaRPr>
                    </a:p>
                  </a:txBody>
                  <a:tcPr marL="91878" marR="91878" marT="45939" marB="459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144145" indent="-133350" algn="ctr">
                        <a:lnSpc>
                          <a:spcPct val="100000"/>
                        </a:lnSpc>
                        <a:spcAft>
                          <a:spcPts val="0"/>
                        </a:spcAft>
                      </a:pPr>
                      <a:r>
                        <a:rPr lang="en-US" sz="2400" kern="100" dirty="0">
                          <a:effectLst/>
                          <a:latin typeface="+mj-ea"/>
                          <a:ea typeface="+mj-ea"/>
                        </a:rPr>
                        <a:t>17:15</a:t>
                      </a:r>
                      <a:r>
                        <a:rPr lang="ja-JP" sz="1600" kern="100" dirty="0">
                          <a:effectLst/>
                          <a:latin typeface="+mj-ea"/>
                          <a:ea typeface="+mj-ea"/>
                        </a:rPr>
                        <a:t>まで</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4145" indent="-133350" algn="ctr">
                        <a:lnSpc>
                          <a:spcPct val="100000"/>
                        </a:lnSpc>
                        <a:spcAft>
                          <a:spcPts val="0"/>
                        </a:spcAft>
                      </a:pPr>
                      <a:r>
                        <a:rPr lang="en-US" sz="2400" kern="100" dirty="0">
                          <a:effectLst/>
                          <a:latin typeface="+mj-ea"/>
                          <a:ea typeface="+mj-ea"/>
                        </a:rPr>
                        <a:t>17:20</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4145" indent="-133350" algn="ctr">
                        <a:lnSpc>
                          <a:spcPct val="100000"/>
                        </a:lnSpc>
                        <a:spcAft>
                          <a:spcPts val="0"/>
                        </a:spcAft>
                      </a:pPr>
                      <a:r>
                        <a:rPr lang="en-US" sz="2400" kern="100" dirty="0">
                          <a:effectLst/>
                          <a:latin typeface="+mj-ea"/>
                          <a:ea typeface="+mj-ea"/>
                        </a:rPr>
                        <a:t>18:20</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6236677"/>
                  </a:ext>
                </a:extLst>
              </a:tr>
            </a:tbl>
          </a:graphicData>
        </a:graphic>
      </p:graphicFrame>
      <p:graphicFrame>
        <p:nvGraphicFramePr>
          <p:cNvPr id="5" name="表 4">
            <a:extLst>
              <a:ext uri="{FF2B5EF4-FFF2-40B4-BE49-F238E27FC236}">
                <a16:creationId xmlns:a16="http://schemas.microsoft.com/office/drawing/2014/main" id="{33C77227-85EF-4162-8BAB-4E672A66D09E}"/>
              </a:ext>
            </a:extLst>
          </p:cNvPr>
          <p:cNvGraphicFramePr>
            <a:graphicFrameLocks noGrp="1"/>
          </p:cNvGraphicFramePr>
          <p:nvPr>
            <p:extLst>
              <p:ext uri="{D42A27DB-BD31-4B8C-83A1-F6EECF244321}">
                <p14:modId xmlns:p14="http://schemas.microsoft.com/office/powerpoint/2010/main" val="1557326352"/>
              </p:ext>
            </p:extLst>
          </p:nvPr>
        </p:nvGraphicFramePr>
        <p:xfrm>
          <a:off x="6214533" y="1520052"/>
          <a:ext cx="5604669" cy="4168196"/>
        </p:xfrm>
        <a:graphic>
          <a:graphicData uri="http://schemas.openxmlformats.org/drawingml/2006/table">
            <a:tbl>
              <a:tblPr>
                <a:tableStyleId>{5C22544A-7EE6-4342-B048-85BDC9FD1C3A}</a:tableStyleId>
              </a:tblPr>
              <a:tblGrid>
                <a:gridCol w="1273044">
                  <a:extLst>
                    <a:ext uri="{9D8B030D-6E8A-4147-A177-3AD203B41FA5}">
                      <a16:colId xmlns:a16="http://schemas.microsoft.com/office/drawing/2014/main" val="2732954170"/>
                    </a:ext>
                  </a:extLst>
                </a:gridCol>
                <a:gridCol w="936943">
                  <a:extLst>
                    <a:ext uri="{9D8B030D-6E8A-4147-A177-3AD203B41FA5}">
                      <a16:colId xmlns:a16="http://schemas.microsoft.com/office/drawing/2014/main" val="1149568988"/>
                    </a:ext>
                  </a:extLst>
                </a:gridCol>
                <a:gridCol w="1370689">
                  <a:extLst>
                    <a:ext uri="{9D8B030D-6E8A-4147-A177-3AD203B41FA5}">
                      <a16:colId xmlns:a16="http://schemas.microsoft.com/office/drawing/2014/main" val="3319466626"/>
                    </a:ext>
                  </a:extLst>
                </a:gridCol>
                <a:gridCol w="1017394">
                  <a:extLst>
                    <a:ext uri="{9D8B030D-6E8A-4147-A177-3AD203B41FA5}">
                      <a16:colId xmlns:a16="http://schemas.microsoft.com/office/drawing/2014/main" val="29762887"/>
                    </a:ext>
                  </a:extLst>
                </a:gridCol>
                <a:gridCol w="1006599">
                  <a:extLst>
                    <a:ext uri="{9D8B030D-6E8A-4147-A177-3AD203B41FA5}">
                      <a16:colId xmlns:a16="http://schemas.microsoft.com/office/drawing/2014/main" val="1269409928"/>
                    </a:ext>
                  </a:extLst>
                </a:gridCol>
              </a:tblGrid>
              <a:tr h="404688">
                <a:tc gridSpan="2">
                  <a:txBody>
                    <a:bodyPr/>
                    <a:lstStyle/>
                    <a:p>
                      <a:pPr algn="ctr">
                        <a:lnSpc>
                          <a:spcPct val="100000"/>
                        </a:lnSpc>
                        <a:spcAft>
                          <a:spcPts val="0"/>
                        </a:spcAft>
                        <a:tabLst>
                          <a:tab pos="6200775" algn="l"/>
                          <a:tab pos="6267450" algn="l"/>
                        </a:tabLst>
                      </a:pPr>
                      <a:r>
                        <a:rPr lang="ja-JP" sz="1600" b="1" kern="100" spc="-50" dirty="0">
                          <a:effectLst/>
                          <a:latin typeface="+mj-ea"/>
                          <a:ea typeface="+mj-ea"/>
                        </a:rPr>
                        <a:t>出題教科</a:t>
                      </a:r>
                      <a:endParaRPr lang="ja-JP" sz="1600" b="1"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ctr">
                        <a:lnSpc>
                          <a:spcPct val="100000"/>
                        </a:lnSpc>
                        <a:spcAft>
                          <a:spcPts val="0"/>
                        </a:spcAft>
                        <a:tabLst>
                          <a:tab pos="6200775" algn="l"/>
                          <a:tab pos="6267450" algn="l"/>
                        </a:tabLst>
                      </a:pPr>
                      <a:r>
                        <a:rPr lang="ja-JP" sz="1600" b="1" kern="100" spc="235" dirty="0">
                          <a:effectLst/>
                          <a:latin typeface="+mj-ea"/>
                          <a:ea typeface="+mj-ea"/>
                        </a:rPr>
                        <a:t>受験者</a:t>
                      </a:r>
                      <a:endParaRPr lang="ja-JP" sz="1600" b="1" kern="100" dirty="0">
                        <a:effectLst/>
                        <a:latin typeface="+mj-ea"/>
                        <a:ea typeface="+mj-ea"/>
                      </a:endParaRPr>
                    </a:p>
                    <a:p>
                      <a:pPr algn="ctr">
                        <a:lnSpc>
                          <a:spcPct val="100000"/>
                        </a:lnSpc>
                        <a:spcAft>
                          <a:spcPts val="0"/>
                        </a:spcAft>
                        <a:tabLst>
                          <a:tab pos="6200775" algn="l"/>
                          <a:tab pos="6267450" algn="l"/>
                        </a:tabLst>
                      </a:pPr>
                      <a:r>
                        <a:rPr lang="ja-JP" sz="1600" b="1" kern="100" dirty="0">
                          <a:effectLst/>
                          <a:latin typeface="+mj-ea"/>
                          <a:ea typeface="+mj-ea"/>
                        </a:rPr>
                        <a:t>入室終了</a:t>
                      </a:r>
                      <a:endParaRPr lang="ja-JP" sz="1600" b="1"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0"/>
                        </a:spcAft>
                        <a:tabLst>
                          <a:tab pos="6200775" algn="l"/>
                          <a:tab pos="6267450" algn="l"/>
                        </a:tabLst>
                      </a:pPr>
                      <a:r>
                        <a:rPr lang="ja-JP" sz="1600" b="1" kern="100" dirty="0">
                          <a:effectLst/>
                          <a:latin typeface="+mj-ea"/>
                          <a:ea typeface="+mj-ea"/>
                        </a:rPr>
                        <a:t>試験開始</a:t>
                      </a:r>
                      <a:endParaRPr lang="ja-JP" sz="1600" b="1"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0"/>
                        </a:spcAft>
                        <a:tabLst>
                          <a:tab pos="6200775" algn="l"/>
                          <a:tab pos="6267450" algn="l"/>
                        </a:tabLst>
                      </a:pPr>
                      <a:r>
                        <a:rPr lang="ja-JP" sz="1600" b="1" kern="100" dirty="0">
                          <a:effectLst/>
                          <a:latin typeface="+mj-ea"/>
                          <a:ea typeface="+mj-ea"/>
                        </a:rPr>
                        <a:t>試験終了</a:t>
                      </a:r>
                      <a:endParaRPr lang="ja-JP" sz="1600" b="1"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66586038"/>
                  </a:ext>
                </a:extLst>
              </a:tr>
              <a:tr h="720000">
                <a:tc rowSpan="2">
                  <a:txBody>
                    <a:bodyPr/>
                    <a:lstStyle/>
                    <a:p>
                      <a:pPr algn="ctr"/>
                      <a:r>
                        <a:rPr kumimoji="1" lang="ja-JP" altLang="en-US" sz="2400" dirty="0"/>
                        <a:t>理科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dirty="0"/>
                        <a:t>2</a:t>
                      </a:r>
                      <a:r>
                        <a:rPr kumimoji="1" lang="ja-JP" altLang="en-US" dirty="0"/>
                        <a:t>科目</a:t>
                      </a:r>
                      <a:endParaRPr kumimoji="1" lang="en-US" altLang="ja-JP" dirty="0"/>
                    </a:p>
                    <a:p>
                      <a:r>
                        <a:rPr kumimoji="1" lang="ja-JP" altLang="en-US" dirty="0"/>
                        <a:t>登録者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4145" indent="-133350" algn="ctr">
                        <a:lnSpc>
                          <a:spcPct val="100000"/>
                        </a:lnSpc>
                        <a:spcAft>
                          <a:spcPts val="0"/>
                        </a:spcAft>
                      </a:pPr>
                      <a:r>
                        <a:rPr lang="en-US" sz="2400" kern="100" dirty="0">
                          <a:effectLst/>
                          <a:latin typeface="+mj-ea"/>
                          <a:ea typeface="+mj-ea"/>
                        </a:rPr>
                        <a:t>9:00</a:t>
                      </a:r>
                      <a:r>
                        <a:rPr lang="ja-JP" sz="1600" kern="100" dirty="0">
                          <a:effectLst/>
                          <a:latin typeface="+mj-ea"/>
                          <a:ea typeface="+mj-ea"/>
                        </a:rPr>
                        <a:t>まで</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4145" indent="-133350" algn="ctr">
                        <a:lnSpc>
                          <a:spcPct val="100000"/>
                        </a:lnSpc>
                        <a:spcAft>
                          <a:spcPts val="0"/>
                        </a:spcAft>
                      </a:pPr>
                      <a:r>
                        <a:rPr lang="en-US" sz="2400" kern="100" dirty="0">
                          <a:effectLst/>
                          <a:latin typeface="+mj-ea"/>
                          <a:ea typeface="+mj-ea"/>
                        </a:rPr>
                        <a:t>9:30</a:t>
                      </a:r>
                      <a:endParaRPr lang="ja-JP" sz="2400" kern="100" dirty="0">
                        <a:effectLst/>
                        <a:latin typeface="+mj-ea"/>
                        <a:ea typeface="+mj-ea"/>
                        <a:cs typeface="Arial" panose="020B0604020202020204" pitchFamily="34" charset="0"/>
                      </a:endParaRPr>
                    </a:p>
                  </a:txBody>
                  <a:tcPr marL="69912" marR="699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4145" indent="-133350" algn="ctr">
                        <a:lnSpc>
                          <a:spcPct val="100000"/>
                        </a:lnSpc>
                        <a:spcAft>
                          <a:spcPts val="0"/>
                        </a:spcAft>
                      </a:pPr>
                      <a:r>
                        <a:rPr lang="en-US" sz="2400" kern="100" dirty="0">
                          <a:effectLst/>
                          <a:latin typeface="+mj-ea"/>
                          <a:ea typeface="+mj-ea"/>
                        </a:rPr>
                        <a:t>11:40</a:t>
                      </a:r>
                      <a:endParaRPr lang="ja-JP" sz="2400" kern="100" dirty="0">
                        <a:effectLst/>
                        <a:latin typeface="+mj-ea"/>
                        <a:ea typeface="+mj-ea"/>
                        <a:cs typeface="Arial" panose="020B0604020202020204" pitchFamily="34" charset="0"/>
                      </a:endParaRPr>
                    </a:p>
                  </a:txBody>
                  <a:tcPr marL="69912" marR="699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191244"/>
                  </a:ext>
                </a:extLst>
              </a:tr>
              <a:tr h="720000">
                <a:tc vMerge="1">
                  <a:txBody>
                    <a:bodyPr/>
                    <a:lstStyle/>
                    <a:p>
                      <a:endParaRPr kumimoji="1" lang="ja-JP" altLang="en-US"/>
                    </a:p>
                  </a:txBody>
                  <a:tcPr/>
                </a:tc>
                <a:tc>
                  <a:txBody>
                    <a:bodyPr/>
                    <a:lstStyle/>
                    <a:p>
                      <a:r>
                        <a:rPr kumimoji="1" lang="en-US" altLang="ja-JP" dirty="0"/>
                        <a:t>1</a:t>
                      </a:r>
                      <a:r>
                        <a:rPr kumimoji="1" lang="ja-JP" altLang="en-US" dirty="0"/>
                        <a:t>科目</a:t>
                      </a:r>
                      <a:endParaRPr kumimoji="1" lang="en-US" altLang="ja-JP" dirty="0"/>
                    </a:p>
                    <a:p>
                      <a:r>
                        <a:rPr kumimoji="1" lang="ja-JP" altLang="en-US" dirty="0"/>
                        <a:t>登録者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4145" indent="-133350" algn="ctr">
                        <a:lnSpc>
                          <a:spcPct val="100000"/>
                        </a:lnSpc>
                        <a:spcAft>
                          <a:spcPts val="0"/>
                        </a:spcAft>
                      </a:pPr>
                      <a:r>
                        <a:rPr lang="en-US" sz="2400" kern="100" dirty="0">
                          <a:effectLst/>
                          <a:latin typeface="+mj-ea"/>
                          <a:ea typeface="+mj-ea"/>
                        </a:rPr>
                        <a:t>10:10</a:t>
                      </a:r>
                      <a:r>
                        <a:rPr lang="ja-JP" sz="1600" kern="100" dirty="0">
                          <a:effectLst/>
                          <a:latin typeface="+mj-ea"/>
                          <a:ea typeface="+mj-ea"/>
                        </a:rPr>
                        <a:t>まで</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4145" indent="-133350" algn="ctr">
                        <a:lnSpc>
                          <a:spcPct val="100000"/>
                        </a:lnSpc>
                        <a:spcAft>
                          <a:spcPts val="0"/>
                        </a:spcAft>
                      </a:pPr>
                      <a:r>
                        <a:rPr lang="en-US" sz="2400" kern="100" dirty="0">
                          <a:effectLst/>
                          <a:latin typeface="+mj-ea"/>
                          <a:ea typeface="+mj-ea"/>
                        </a:rPr>
                        <a:t>10:40</a:t>
                      </a:r>
                      <a:endParaRPr lang="ja-JP" sz="2400" kern="100" dirty="0">
                        <a:effectLst/>
                        <a:latin typeface="+mj-ea"/>
                        <a:ea typeface="+mj-ea"/>
                        <a:cs typeface="Arial" panose="020B0604020202020204" pitchFamily="34" charset="0"/>
                      </a:endParaRPr>
                    </a:p>
                  </a:txBody>
                  <a:tcPr marL="69912" marR="699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4145" indent="-133350" algn="ctr">
                        <a:lnSpc>
                          <a:spcPct val="100000"/>
                        </a:lnSpc>
                        <a:spcAft>
                          <a:spcPts val="0"/>
                        </a:spcAft>
                      </a:pPr>
                      <a:r>
                        <a:rPr lang="en-US" sz="2400" kern="100" dirty="0">
                          <a:effectLst/>
                          <a:latin typeface="+mj-ea"/>
                          <a:ea typeface="+mj-ea"/>
                        </a:rPr>
                        <a:t>11:40</a:t>
                      </a:r>
                      <a:endParaRPr lang="ja-JP" sz="2400" kern="100" dirty="0">
                        <a:effectLst/>
                        <a:latin typeface="+mj-ea"/>
                        <a:ea typeface="+mj-ea"/>
                        <a:cs typeface="Arial" panose="020B0604020202020204" pitchFamily="34" charset="0"/>
                      </a:endParaRPr>
                    </a:p>
                  </a:txBody>
                  <a:tcPr marL="69912" marR="699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249079"/>
                  </a:ext>
                </a:extLst>
              </a:tr>
              <a:tr h="720000">
                <a:tc gridSpan="2">
                  <a:txBody>
                    <a:bodyPr/>
                    <a:lstStyle/>
                    <a:p>
                      <a:pPr marL="144145" indent="-133350" algn="ctr">
                        <a:lnSpc>
                          <a:spcPct val="100000"/>
                        </a:lnSpc>
                        <a:spcAft>
                          <a:spcPts val="0"/>
                        </a:spcAft>
                      </a:pPr>
                      <a:r>
                        <a:rPr lang="ja-JP" sz="2400" kern="100" dirty="0">
                          <a:effectLst/>
                          <a:latin typeface="+mj-ea"/>
                          <a:ea typeface="+mj-ea"/>
                        </a:rPr>
                        <a:t>数学①</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144145" indent="-133350" algn="ctr">
                        <a:lnSpc>
                          <a:spcPct val="100000"/>
                        </a:lnSpc>
                        <a:spcAft>
                          <a:spcPts val="0"/>
                        </a:spcAft>
                      </a:pPr>
                      <a:r>
                        <a:rPr lang="en-US" sz="2400" kern="100" dirty="0">
                          <a:effectLst/>
                          <a:latin typeface="+mj-ea"/>
                          <a:ea typeface="+mj-ea"/>
                        </a:rPr>
                        <a:t>12:45</a:t>
                      </a:r>
                      <a:r>
                        <a:rPr lang="ja-JP" sz="1600" kern="100" dirty="0">
                          <a:effectLst/>
                          <a:latin typeface="+mj-ea"/>
                          <a:ea typeface="+mj-ea"/>
                        </a:rPr>
                        <a:t>まで</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4145" indent="-133350" algn="ctr">
                        <a:lnSpc>
                          <a:spcPct val="100000"/>
                        </a:lnSpc>
                        <a:spcAft>
                          <a:spcPts val="0"/>
                        </a:spcAft>
                      </a:pPr>
                      <a:r>
                        <a:rPr lang="en-US" sz="2400" kern="100" dirty="0">
                          <a:effectLst/>
                          <a:latin typeface="+mj-ea"/>
                          <a:ea typeface="+mj-ea"/>
                        </a:rPr>
                        <a:t>13:00</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4145" indent="-133350" algn="ctr">
                        <a:lnSpc>
                          <a:spcPct val="100000"/>
                        </a:lnSpc>
                        <a:spcAft>
                          <a:spcPts val="0"/>
                        </a:spcAft>
                      </a:pPr>
                      <a:r>
                        <a:rPr lang="en-US" sz="2400" kern="100" dirty="0">
                          <a:effectLst/>
                          <a:latin typeface="+mj-ea"/>
                          <a:ea typeface="+mj-ea"/>
                        </a:rPr>
                        <a:t>14:10</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1630048"/>
                  </a:ext>
                </a:extLst>
              </a:tr>
              <a:tr h="720000">
                <a:tc gridSpan="2">
                  <a:txBody>
                    <a:bodyPr/>
                    <a:lstStyle/>
                    <a:p>
                      <a:pPr marL="133350" indent="-133350" algn="ctr">
                        <a:lnSpc>
                          <a:spcPct val="100000"/>
                        </a:lnSpc>
                        <a:spcAft>
                          <a:spcPts val="0"/>
                        </a:spcAft>
                      </a:pPr>
                      <a:r>
                        <a:rPr lang="ja-JP" sz="2400" kern="100" dirty="0">
                          <a:effectLst/>
                          <a:latin typeface="+mj-ea"/>
                          <a:ea typeface="+mj-ea"/>
                        </a:rPr>
                        <a:t>数学②</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144145" indent="-133350" algn="ctr">
                        <a:lnSpc>
                          <a:spcPct val="100000"/>
                        </a:lnSpc>
                        <a:spcAft>
                          <a:spcPts val="0"/>
                        </a:spcAft>
                      </a:pPr>
                      <a:r>
                        <a:rPr lang="en-US" sz="2400" kern="100" dirty="0">
                          <a:effectLst/>
                          <a:latin typeface="+mj-ea"/>
                          <a:ea typeface="+mj-ea"/>
                        </a:rPr>
                        <a:t>14:45</a:t>
                      </a:r>
                      <a:r>
                        <a:rPr lang="ja-JP" sz="1600" kern="100" dirty="0">
                          <a:effectLst/>
                          <a:latin typeface="+mj-ea"/>
                          <a:ea typeface="+mj-ea"/>
                        </a:rPr>
                        <a:t>まで</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4145" indent="-133350" algn="ctr">
                        <a:lnSpc>
                          <a:spcPct val="100000"/>
                        </a:lnSpc>
                        <a:spcAft>
                          <a:spcPts val="0"/>
                        </a:spcAft>
                      </a:pPr>
                      <a:r>
                        <a:rPr lang="en-US" sz="2400" kern="100" dirty="0">
                          <a:effectLst/>
                          <a:latin typeface="+mj-ea"/>
                          <a:ea typeface="+mj-ea"/>
                        </a:rPr>
                        <a:t>15:00</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4145" indent="-133350" algn="ctr">
                        <a:lnSpc>
                          <a:spcPct val="100000"/>
                        </a:lnSpc>
                        <a:spcAft>
                          <a:spcPts val="0"/>
                        </a:spcAft>
                      </a:pPr>
                      <a:r>
                        <a:rPr lang="en-US" sz="2400" kern="100" dirty="0">
                          <a:effectLst/>
                          <a:latin typeface="+mj-ea"/>
                          <a:ea typeface="+mj-ea"/>
                        </a:rPr>
                        <a:t>16:10</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7433988"/>
                  </a:ext>
                </a:extLst>
              </a:tr>
              <a:tr h="720000">
                <a:tc gridSpan="2">
                  <a:txBody>
                    <a:bodyPr/>
                    <a:lstStyle/>
                    <a:p>
                      <a:pPr marL="133350" indent="-133350" algn="ctr">
                        <a:lnSpc>
                          <a:spcPct val="100000"/>
                        </a:lnSpc>
                        <a:spcAft>
                          <a:spcPts val="0"/>
                        </a:spcAft>
                      </a:pPr>
                      <a:r>
                        <a:rPr lang="ja-JP" sz="2400" kern="100" dirty="0">
                          <a:effectLst/>
                          <a:latin typeface="+mj-ea"/>
                          <a:ea typeface="+mj-ea"/>
                        </a:rPr>
                        <a:t>情報</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ct val="100000"/>
                        </a:lnSpc>
                        <a:spcAft>
                          <a:spcPts val="0"/>
                        </a:spcAft>
                      </a:pPr>
                      <a:r>
                        <a:rPr lang="en-US" sz="2400" kern="100" dirty="0">
                          <a:effectLst/>
                          <a:latin typeface="+mj-ea"/>
                          <a:ea typeface="+mj-ea"/>
                        </a:rPr>
                        <a:t>16:45</a:t>
                      </a:r>
                      <a:r>
                        <a:rPr lang="ja-JP" sz="1600" kern="100" dirty="0">
                          <a:effectLst/>
                          <a:latin typeface="+mj-ea"/>
                          <a:ea typeface="+mj-ea"/>
                        </a:rPr>
                        <a:t>まで</a:t>
                      </a:r>
                      <a:endParaRPr lang="ja-JP" sz="2400" kern="100" dirty="0">
                        <a:effectLst/>
                        <a:latin typeface="+mj-ea"/>
                        <a:ea typeface="+mj-ea"/>
                        <a:cs typeface="Arial" panose="020B0604020202020204" pitchFamily="34" charset="0"/>
                      </a:endParaRPr>
                    </a:p>
                  </a:txBody>
                  <a:tcPr marL="60028" marR="60028" marT="40258" marB="402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effectLst/>
                          <a:latin typeface="+mj-ea"/>
                          <a:ea typeface="+mj-ea"/>
                        </a:rPr>
                        <a:t>17:00</a:t>
                      </a:r>
                      <a:endParaRPr lang="ja-JP" sz="2400" kern="100" dirty="0">
                        <a:effectLst/>
                        <a:latin typeface="+mj-ea"/>
                        <a:ea typeface="+mj-ea"/>
                        <a:cs typeface="Arial" panose="020B0604020202020204" pitchFamily="34" charset="0"/>
                      </a:endParaRPr>
                    </a:p>
                  </a:txBody>
                  <a:tcPr marL="69912" marR="699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effectLst/>
                          <a:latin typeface="+mj-ea"/>
                          <a:ea typeface="+mj-ea"/>
                        </a:rPr>
                        <a:t>18:00</a:t>
                      </a:r>
                      <a:endParaRPr lang="ja-JP" sz="2400" kern="100" dirty="0">
                        <a:effectLst/>
                        <a:latin typeface="+mj-ea"/>
                        <a:ea typeface="+mj-ea"/>
                        <a:cs typeface="Arial" panose="020B0604020202020204" pitchFamily="34" charset="0"/>
                      </a:endParaRPr>
                    </a:p>
                  </a:txBody>
                  <a:tcPr marL="69912" marR="699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6460570"/>
                  </a:ext>
                </a:extLst>
              </a:tr>
            </a:tbl>
          </a:graphicData>
        </a:graphic>
      </p:graphicFrame>
      <p:sp>
        <p:nvSpPr>
          <p:cNvPr id="6" name="テキスト ボックス 5">
            <a:extLst>
              <a:ext uri="{FF2B5EF4-FFF2-40B4-BE49-F238E27FC236}">
                <a16:creationId xmlns:a16="http://schemas.microsoft.com/office/drawing/2014/main" id="{628DB66C-E387-4696-985D-C16B87DF11D6}"/>
              </a:ext>
            </a:extLst>
          </p:cNvPr>
          <p:cNvSpPr txBox="1"/>
          <p:nvPr/>
        </p:nvSpPr>
        <p:spPr>
          <a:xfrm>
            <a:off x="1889488" y="704629"/>
            <a:ext cx="2474582" cy="711842"/>
          </a:xfrm>
          <a:prstGeom prst="rect">
            <a:avLst/>
          </a:prstGeom>
          <a:solidFill>
            <a:schemeClr val="accent2">
              <a:lumMod val="75000"/>
            </a:schemeClr>
          </a:solidFill>
          <a:ln w="28575">
            <a:noFill/>
          </a:ln>
        </p:spPr>
        <p:txBody>
          <a:bodyPr wrap="square" rtlCol="0" anchor="ctr" anchorCtr="0">
            <a:noAutofit/>
          </a:bodyPr>
          <a:lstStyle/>
          <a:p>
            <a:pPr algn="ctr"/>
            <a:r>
              <a:rPr kumimoji="1" lang="ja-JP" altLang="en-US" sz="2000" b="1" dirty="0">
                <a:solidFill>
                  <a:schemeClr val="bg1"/>
                </a:solidFill>
              </a:rPr>
              <a:t>１日目</a:t>
            </a:r>
            <a:endParaRPr kumimoji="1" lang="en-US" altLang="ja-JP" sz="2000" b="1" dirty="0">
              <a:solidFill>
                <a:schemeClr val="bg1"/>
              </a:solidFill>
            </a:endParaRPr>
          </a:p>
          <a:p>
            <a:pPr algn="ctr"/>
            <a:r>
              <a:rPr kumimoji="1" lang="ja-JP" altLang="en-US" b="1" dirty="0">
                <a:solidFill>
                  <a:schemeClr val="bg1"/>
                </a:solidFill>
              </a:rPr>
              <a:t>（令和</a:t>
            </a:r>
            <a:r>
              <a:rPr kumimoji="1" lang="en-US" altLang="ja-JP" b="1" dirty="0">
                <a:solidFill>
                  <a:schemeClr val="bg1"/>
                </a:solidFill>
              </a:rPr>
              <a:t>7</a:t>
            </a:r>
            <a:r>
              <a:rPr kumimoji="1" lang="ja-JP" altLang="en-US" b="1" dirty="0">
                <a:solidFill>
                  <a:schemeClr val="bg1"/>
                </a:solidFill>
              </a:rPr>
              <a:t>年</a:t>
            </a:r>
            <a:r>
              <a:rPr kumimoji="1" lang="en-US" altLang="ja-JP" b="1" dirty="0">
                <a:solidFill>
                  <a:schemeClr val="bg1"/>
                </a:solidFill>
              </a:rPr>
              <a:t>1</a:t>
            </a:r>
            <a:r>
              <a:rPr kumimoji="1" lang="ja-JP" altLang="en-US" b="1" dirty="0">
                <a:solidFill>
                  <a:schemeClr val="bg1"/>
                </a:solidFill>
              </a:rPr>
              <a:t>月</a:t>
            </a:r>
            <a:r>
              <a:rPr kumimoji="1" lang="en-US" altLang="ja-JP" b="1" dirty="0">
                <a:solidFill>
                  <a:schemeClr val="bg1"/>
                </a:solidFill>
              </a:rPr>
              <a:t>18</a:t>
            </a:r>
            <a:r>
              <a:rPr kumimoji="1" lang="ja-JP" altLang="en-US" b="1" dirty="0">
                <a:solidFill>
                  <a:schemeClr val="bg1"/>
                </a:solidFill>
              </a:rPr>
              <a:t>日）</a:t>
            </a:r>
            <a:r>
              <a:rPr kumimoji="1" lang="ja-JP" altLang="en-US" sz="2000" b="1" dirty="0">
                <a:solidFill>
                  <a:schemeClr val="bg1"/>
                </a:solidFill>
              </a:rPr>
              <a:t>　　</a:t>
            </a:r>
          </a:p>
        </p:txBody>
      </p:sp>
      <p:sp>
        <p:nvSpPr>
          <p:cNvPr id="7" name="テキスト ボックス 6">
            <a:extLst>
              <a:ext uri="{FF2B5EF4-FFF2-40B4-BE49-F238E27FC236}">
                <a16:creationId xmlns:a16="http://schemas.microsoft.com/office/drawing/2014/main" id="{CC91D95E-7D05-4B84-8FD0-8F9E211F0F98}"/>
              </a:ext>
            </a:extLst>
          </p:cNvPr>
          <p:cNvSpPr txBox="1"/>
          <p:nvPr/>
        </p:nvSpPr>
        <p:spPr>
          <a:xfrm>
            <a:off x="7779576" y="708261"/>
            <a:ext cx="2474582" cy="711842"/>
          </a:xfrm>
          <a:prstGeom prst="rect">
            <a:avLst/>
          </a:prstGeom>
          <a:solidFill>
            <a:schemeClr val="accent2">
              <a:lumMod val="75000"/>
            </a:schemeClr>
          </a:solidFill>
          <a:ln w="28575">
            <a:noFill/>
          </a:ln>
        </p:spPr>
        <p:txBody>
          <a:bodyPr wrap="square" rtlCol="0" anchor="ctr" anchorCtr="0">
            <a:noAutofit/>
          </a:bodyPr>
          <a:lstStyle/>
          <a:p>
            <a:pPr algn="ctr"/>
            <a:r>
              <a:rPr kumimoji="1" lang="ja-JP" altLang="en-US" sz="2000" b="1" dirty="0">
                <a:solidFill>
                  <a:schemeClr val="bg1"/>
                </a:solidFill>
              </a:rPr>
              <a:t>２日目</a:t>
            </a:r>
            <a:endParaRPr kumimoji="1" lang="en-US" altLang="ja-JP" sz="2000" b="1" dirty="0">
              <a:solidFill>
                <a:schemeClr val="bg1"/>
              </a:solidFill>
            </a:endParaRPr>
          </a:p>
          <a:p>
            <a:pPr algn="ctr"/>
            <a:r>
              <a:rPr kumimoji="1" lang="ja-JP" altLang="en-US" b="1" dirty="0">
                <a:solidFill>
                  <a:schemeClr val="bg1"/>
                </a:solidFill>
              </a:rPr>
              <a:t>（令和</a:t>
            </a:r>
            <a:r>
              <a:rPr kumimoji="1" lang="en-US" altLang="ja-JP" b="1" dirty="0">
                <a:solidFill>
                  <a:schemeClr val="bg1"/>
                </a:solidFill>
              </a:rPr>
              <a:t>7</a:t>
            </a:r>
            <a:r>
              <a:rPr kumimoji="1" lang="ja-JP" altLang="en-US" b="1" dirty="0">
                <a:solidFill>
                  <a:schemeClr val="bg1"/>
                </a:solidFill>
              </a:rPr>
              <a:t>年</a:t>
            </a:r>
            <a:r>
              <a:rPr kumimoji="1" lang="en-US" altLang="ja-JP" b="1" dirty="0">
                <a:solidFill>
                  <a:schemeClr val="bg1"/>
                </a:solidFill>
              </a:rPr>
              <a:t>1</a:t>
            </a:r>
            <a:r>
              <a:rPr kumimoji="1" lang="ja-JP" altLang="en-US" b="1" dirty="0">
                <a:solidFill>
                  <a:schemeClr val="bg1"/>
                </a:solidFill>
              </a:rPr>
              <a:t>月</a:t>
            </a:r>
            <a:r>
              <a:rPr kumimoji="1" lang="en-US" altLang="ja-JP" b="1" dirty="0">
                <a:solidFill>
                  <a:schemeClr val="bg1"/>
                </a:solidFill>
              </a:rPr>
              <a:t>19</a:t>
            </a:r>
            <a:r>
              <a:rPr kumimoji="1" lang="ja-JP" altLang="en-US" b="1" dirty="0">
                <a:solidFill>
                  <a:schemeClr val="bg1"/>
                </a:solidFill>
              </a:rPr>
              <a:t>日）</a:t>
            </a:r>
            <a:r>
              <a:rPr kumimoji="1" lang="ja-JP" altLang="en-US" sz="2000" b="1" dirty="0">
                <a:solidFill>
                  <a:schemeClr val="bg1"/>
                </a:solidFill>
              </a:rPr>
              <a:t>　　</a:t>
            </a:r>
          </a:p>
        </p:txBody>
      </p:sp>
      <p:sp>
        <p:nvSpPr>
          <p:cNvPr id="2" name="スライド番号プレースホルダー 1">
            <a:extLst>
              <a:ext uri="{FF2B5EF4-FFF2-40B4-BE49-F238E27FC236}">
                <a16:creationId xmlns:a16="http://schemas.microsoft.com/office/drawing/2014/main" id="{09FB4F98-579D-4F97-941D-40A5F3528136}"/>
              </a:ext>
            </a:extLst>
          </p:cNvPr>
          <p:cNvSpPr>
            <a:spLocks noGrp="1"/>
          </p:cNvSpPr>
          <p:nvPr>
            <p:ph type="sldNum" sz="quarter" idx="12"/>
          </p:nvPr>
        </p:nvSpPr>
        <p:spPr/>
        <p:txBody>
          <a:bodyPr/>
          <a:lstStyle/>
          <a:p>
            <a:fld id="{6CDE0D69-D120-4C3F-AF8B-153B86130DEE}" type="slidenum">
              <a:rPr kumimoji="1" lang="ja-JP" altLang="en-US" smtClean="0"/>
              <a:pPr/>
              <a:t>3</a:t>
            </a:fld>
            <a:endParaRPr kumimoji="1" lang="ja-JP" altLang="en-US" dirty="0"/>
          </a:p>
        </p:txBody>
      </p:sp>
      <p:sp>
        <p:nvSpPr>
          <p:cNvPr id="8" name="四角形: 角を丸くする 7">
            <a:extLst>
              <a:ext uri="{FF2B5EF4-FFF2-40B4-BE49-F238E27FC236}">
                <a16:creationId xmlns:a16="http://schemas.microsoft.com/office/drawing/2014/main" id="{D7A019F1-D3DE-4C3F-B823-7D13A56E1CDA}"/>
              </a:ext>
            </a:extLst>
          </p:cNvPr>
          <p:cNvSpPr/>
          <p:nvPr/>
        </p:nvSpPr>
        <p:spPr>
          <a:xfrm>
            <a:off x="413505" y="5791829"/>
            <a:ext cx="11364989" cy="700917"/>
          </a:xfrm>
          <a:prstGeom prst="roundRect">
            <a:avLst>
              <a:gd name="adj" fmla="val 271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3000"/>
              </a:lnSpc>
            </a:pPr>
            <a:r>
              <a:rPr kumimoji="1" lang="ja-JP" altLang="en-US" sz="2200" dirty="0">
                <a:solidFill>
                  <a:schemeClr val="tx1"/>
                </a:solidFill>
              </a:rPr>
              <a:t>　受験者入室終了時刻までに，スマートフォン等のアラームの設定を解除し電源を切っておいてください。</a:t>
            </a:r>
          </a:p>
        </p:txBody>
      </p:sp>
      <p:grpSp>
        <p:nvGrpSpPr>
          <p:cNvPr id="3" name="グループ化 2">
            <a:extLst>
              <a:ext uri="{FF2B5EF4-FFF2-40B4-BE49-F238E27FC236}">
                <a16:creationId xmlns:a16="http://schemas.microsoft.com/office/drawing/2014/main" id="{00FCEBA9-A82F-4338-A2F5-5ED7783CED1F}"/>
              </a:ext>
            </a:extLst>
          </p:cNvPr>
          <p:cNvGrpSpPr/>
          <p:nvPr/>
        </p:nvGrpSpPr>
        <p:grpSpPr>
          <a:xfrm>
            <a:off x="2639104" y="1512431"/>
            <a:ext cx="7166820" cy="4183620"/>
            <a:chOff x="2639104" y="1512431"/>
            <a:chExt cx="7166820" cy="4183620"/>
          </a:xfrm>
        </p:grpSpPr>
        <p:sp>
          <p:nvSpPr>
            <p:cNvPr id="9" name="正方形/長方形 8">
              <a:extLst>
                <a:ext uri="{FF2B5EF4-FFF2-40B4-BE49-F238E27FC236}">
                  <a16:creationId xmlns:a16="http://schemas.microsoft.com/office/drawing/2014/main" id="{CA5A7A59-991A-49F1-8F7E-77CC9F2D0A46}"/>
                </a:ext>
              </a:extLst>
            </p:cNvPr>
            <p:cNvSpPr/>
            <p:nvPr/>
          </p:nvSpPr>
          <p:spPr>
            <a:xfrm>
              <a:off x="2639104" y="1520051"/>
              <a:ext cx="1368000" cy="4176000"/>
            </a:xfrm>
            <a:prstGeom prst="rect">
              <a:avLst/>
            </a:prstGeom>
            <a:no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n w="76200">
                  <a:solidFill>
                    <a:schemeClr val="tx1"/>
                  </a:solidFill>
                </a:ln>
              </a:endParaRPr>
            </a:p>
          </p:txBody>
        </p:sp>
        <p:sp>
          <p:nvSpPr>
            <p:cNvPr id="10" name="正方形/長方形 9">
              <a:extLst>
                <a:ext uri="{FF2B5EF4-FFF2-40B4-BE49-F238E27FC236}">
                  <a16:creationId xmlns:a16="http://schemas.microsoft.com/office/drawing/2014/main" id="{45B2E2E1-A193-4BFD-9CFE-E9FC4D6A2864}"/>
                </a:ext>
              </a:extLst>
            </p:cNvPr>
            <p:cNvSpPr/>
            <p:nvPr/>
          </p:nvSpPr>
          <p:spPr>
            <a:xfrm>
              <a:off x="8437924" y="1512431"/>
              <a:ext cx="1368000" cy="4176000"/>
            </a:xfrm>
            <a:prstGeom prst="rect">
              <a:avLst/>
            </a:prstGeom>
            <a:no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n w="76200">
                  <a:solidFill>
                    <a:schemeClr val="tx1"/>
                  </a:solidFill>
                </a:ln>
              </a:endParaRPr>
            </a:p>
          </p:txBody>
        </p:sp>
      </p:grpSp>
    </p:spTree>
    <p:extLst>
      <p:ext uri="{BB962C8B-B14F-4D97-AF65-F5344CB8AC3E}">
        <p14:creationId xmlns:p14="http://schemas.microsoft.com/office/powerpoint/2010/main" val="136740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399" y="113121"/>
            <a:ext cx="9280525" cy="563414"/>
          </a:xfrm>
        </p:spPr>
        <p:txBody>
          <a:bodyPr>
            <a:normAutofit fontScale="90000"/>
          </a:bodyPr>
          <a:lstStyle/>
          <a:p>
            <a:r>
              <a:rPr lang="en-US" altLang="ja-JP" b="1" dirty="0">
                <a:solidFill>
                  <a:srgbClr val="002060"/>
                </a:solidFill>
              </a:rPr>
              <a:t>2. </a:t>
            </a:r>
            <a:r>
              <a:rPr lang="ja-JP" altLang="en-US" b="1" dirty="0">
                <a:solidFill>
                  <a:srgbClr val="002060"/>
                </a:solidFill>
              </a:rPr>
              <a:t>受験教科・科目の注意点</a:t>
            </a:r>
            <a:r>
              <a:rPr lang="en-US" altLang="ja-JP" sz="2700" dirty="0">
                <a:solidFill>
                  <a:srgbClr val="002060"/>
                </a:solidFill>
              </a:rPr>
              <a:t>【</a:t>
            </a:r>
            <a:r>
              <a:rPr lang="ja-JP" altLang="en-US" sz="2700" dirty="0">
                <a:solidFill>
                  <a:srgbClr val="002060"/>
                </a:solidFill>
              </a:rPr>
              <a:t>受験上の注意：</a:t>
            </a:r>
            <a:r>
              <a:rPr lang="en-US" altLang="ja-JP" sz="2700" dirty="0">
                <a:solidFill>
                  <a:srgbClr val="002060"/>
                </a:solidFill>
              </a:rPr>
              <a:t>P.3</a:t>
            </a:r>
            <a:r>
              <a:rPr lang="ja-JP" altLang="en-US" sz="2700" dirty="0">
                <a:solidFill>
                  <a:srgbClr val="002060"/>
                </a:solidFill>
              </a:rPr>
              <a:t>～</a:t>
            </a:r>
            <a:r>
              <a:rPr lang="en-US" altLang="ja-JP" sz="2700" dirty="0">
                <a:solidFill>
                  <a:srgbClr val="002060"/>
                </a:solidFill>
              </a:rPr>
              <a:t>4】</a:t>
            </a:r>
            <a:endParaRPr lang="ja-JP" altLang="en-US" dirty="0">
              <a:solidFill>
                <a:srgbClr val="002060"/>
              </a:solidFill>
            </a:endParaRPr>
          </a:p>
        </p:txBody>
      </p:sp>
      <p:sp>
        <p:nvSpPr>
          <p:cNvPr id="15" name="四角形: 角を丸くする 14">
            <a:extLst>
              <a:ext uri="{FF2B5EF4-FFF2-40B4-BE49-F238E27FC236}">
                <a16:creationId xmlns:a16="http://schemas.microsoft.com/office/drawing/2014/main" id="{DDEE538F-E2A0-4BC5-92C1-1051C425817F}"/>
              </a:ext>
            </a:extLst>
          </p:cNvPr>
          <p:cNvSpPr/>
          <p:nvPr/>
        </p:nvSpPr>
        <p:spPr>
          <a:xfrm>
            <a:off x="406399" y="3888489"/>
            <a:ext cx="11368504" cy="1620000"/>
          </a:xfrm>
          <a:prstGeom prst="roundRect">
            <a:avLst>
              <a:gd name="adj" fmla="val 94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tx1"/>
                </a:solidFill>
              </a:rPr>
              <a:t>③　</a:t>
            </a:r>
            <a:r>
              <a:rPr kumimoji="1" lang="en-US" altLang="ja-JP" sz="2200" b="1" dirty="0">
                <a:solidFill>
                  <a:schemeClr val="tx1"/>
                </a:solidFill>
              </a:rPr>
              <a:t>『</a:t>
            </a:r>
            <a:r>
              <a:rPr kumimoji="1" lang="ja-JP" altLang="en-US" sz="2200" b="1" dirty="0">
                <a:solidFill>
                  <a:schemeClr val="tx1"/>
                </a:solidFill>
              </a:rPr>
              <a:t>地理総合／歴史総合／公共</a:t>
            </a:r>
            <a:r>
              <a:rPr kumimoji="1" lang="en-US" altLang="ja-JP" sz="2200" b="1" dirty="0">
                <a:solidFill>
                  <a:schemeClr val="tx1"/>
                </a:solidFill>
              </a:rPr>
              <a:t>』</a:t>
            </a:r>
            <a:r>
              <a:rPr kumimoji="1" lang="ja-JP" altLang="en-US" sz="2200" b="1" dirty="0">
                <a:solidFill>
                  <a:schemeClr val="tx1"/>
                </a:solidFill>
              </a:rPr>
              <a:t>及び</a:t>
            </a:r>
            <a:r>
              <a:rPr kumimoji="1" lang="en-US" altLang="ja-JP" sz="2200" b="1" dirty="0">
                <a:solidFill>
                  <a:schemeClr val="tx1"/>
                </a:solidFill>
              </a:rPr>
              <a:t>『</a:t>
            </a:r>
            <a:r>
              <a:rPr kumimoji="1" lang="ja-JP" altLang="en-US" sz="2200" b="1" dirty="0">
                <a:solidFill>
                  <a:schemeClr val="tx1"/>
                </a:solidFill>
              </a:rPr>
              <a:t>物理基礎／化学基礎／生物基礎／地学基礎</a:t>
            </a:r>
            <a:r>
              <a:rPr kumimoji="1" lang="en-US" altLang="ja-JP" sz="2200" b="1" dirty="0">
                <a:solidFill>
                  <a:schemeClr val="tx1"/>
                </a:solidFill>
              </a:rPr>
              <a:t>』</a:t>
            </a:r>
          </a:p>
          <a:p>
            <a:r>
              <a:rPr kumimoji="1" lang="ja-JP" altLang="en-US" sz="2200" b="1" dirty="0">
                <a:solidFill>
                  <a:schemeClr val="tx1"/>
                </a:solidFill>
              </a:rPr>
              <a:t>　を選択する場合は，試験時間６０分で必ず２つの出題範囲を選択解答してください。　</a:t>
            </a:r>
            <a:r>
              <a:rPr kumimoji="1" lang="ja-JP" altLang="en-US" sz="700" b="1" dirty="0">
                <a:solidFill>
                  <a:schemeClr val="tx1"/>
                </a:solidFill>
              </a:rPr>
              <a:t>　</a:t>
            </a:r>
            <a:endParaRPr kumimoji="1" lang="en-US" altLang="ja-JP" sz="2200" b="1" dirty="0">
              <a:solidFill>
                <a:schemeClr val="tx1"/>
              </a:solidFill>
            </a:endParaRPr>
          </a:p>
          <a:p>
            <a:pPr>
              <a:spcBef>
                <a:spcPts val="600"/>
              </a:spcBef>
            </a:pPr>
            <a:r>
              <a:rPr kumimoji="1" lang="ja-JP" altLang="en-US" sz="2200" b="1" dirty="0">
                <a:solidFill>
                  <a:schemeClr val="tx1"/>
                </a:solidFill>
              </a:rPr>
              <a:t>　　解答の順序と時間配分は自由です。</a:t>
            </a:r>
          </a:p>
        </p:txBody>
      </p:sp>
      <p:sp>
        <p:nvSpPr>
          <p:cNvPr id="10" name="四角形: 角を丸くする 9">
            <a:extLst>
              <a:ext uri="{FF2B5EF4-FFF2-40B4-BE49-F238E27FC236}">
                <a16:creationId xmlns:a16="http://schemas.microsoft.com/office/drawing/2014/main" id="{4E5CFBBB-0654-4ABD-A826-FB748C906673}"/>
              </a:ext>
            </a:extLst>
          </p:cNvPr>
          <p:cNvSpPr/>
          <p:nvPr/>
        </p:nvSpPr>
        <p:spPr>
          <a:xfrm>
            <a:off x="406398" y="5685192"/>
            <a:ext cx="11368507" cy="9823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200" b="1" dirty="0">
                <a:solidFill>
                  <a:schemeClr val="tx1"/>
                </a:solidFill>
              </a:rPr>
              <a:t>④　「地理歴史，公民」において２科目受験する場合は，選択して解答することができ</a:t>
            </a:r>
            <a:endParaRPr kumimoji="1" lang="en-US" altLang="ja-JP" sz="2200" b="1" dirty="0">
              <a:solidFill>
                <a:schemeClr val="tx1"/>
              </a:solidFill>
            </a:endParaRPr>
          </a:p>
          <a:p>
            <a:r>
              <a:rPr kumimoji="1" lang="ja-JP" altLang="en-US" sz="2200" b="1" dirty="0">
                <a:solidFill>
                  <a:schemeClr val="tx1"/>
                </a:solidFill>
              </a:rPr>
              <a:t>　ない組合せがあります。 </a:t>
            </a:r>
            <a:r>
              <a:rPr kumimoji="1" lang="en-US" altLang="ja-JP" sz="2200" b="1" dirty="0">
                <a:solidFill>
                  <a:schemeClr val="tx1"/>
                </a:solidFill>
              </a:rPr>
              <a:t>※</a:t>
            </a:r>
            <a:r>
              <a:rPr kumimoji="1" lang="ja-JP" altLang="en-US" sz="2200" b="1" dirty="0">
                <a:solidFill>
                  <a:schemeClr val="tx1"/>
                </a:solidFill>
              </a:rPr>
              <a:t> 次スライド参照</a:t>
            </a:r>
          </a:p>
        </p:txBody>
      </p:sp>
      <p:sp>
        <p:nvSpPr>
          <p:cNvPr id="12" name="四角形: 角を丸くする 11">
            <a:extLst>
              <a:ext uri="{FF2B5EF4-FFF2-40B4-BE49-F238E27FC236}">
                <a16:creationId xmlns:a16="http://schemas.microsoft.com/office/drawing/2014/main" id="{0ADFEA26-DBE1-4C59-A3C0-D44F1C4D2598}"/>
              </a:ext>
            </a:extLst>
          </p:cNvPr>
          <p:cNvSpPr/>
          <p:nvPr/>
        </p:nvSpPr>
        <p:spPr>
          <a:xfrm>
            <a:off x="406396" y="668511"/>
            <a:ext cx="11368507" cy="1426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tx1"/>
                </a:solidFill>
              </a:rPr>
              <a:t>①　自分が受験する科目について</a:t>
            </a:r>
            <a:endParaRPr kumimoji="1" lang="en-US" altLang="ja-JP" sz="2200" b="1" dirty="0">
              <a:solidFill>
                <a:schemeClr val="tx1"/>
              </a:solidFill>
            </a:endParaRPr>
          </a:p>
          <a:p>
            <a:pPr>
              <a:spcBef>
                <a:spcPts val="1200"/>
              </a:spcBef>
            </a:pPr>
            <a:r>
              <a:rPr kumimoji="1" lang="ja-JP" altLang="en-US" sz="1600" dirty="0">
                <a:solidFill>
                  <a:schemeClr val="tx1"/>
                </a:solidFill>
              </a:rPr>
              <a:t>　</a:t>
            </a:r>
            <a:r>
              <a:rPr kumimoji="1" lang="ja-JP" altLang="en-US" sz="2000" dirty="0">
                <a:solidFill>
                  <a:schemeClr val="tx1"/>
                </a:solidFill>
              </a:rPr>
              <a:t>➡　</a:t>
            </a:r>
            <a:r>
              <a:rPr kumimoji="1" lang="ja-JP" altLang="en-US" sz="2000" b="1" u="sng" dirty="0">
                <a:solidFill>
                  <a:srgbClr val="FF0000"/>
                </a:solidFill>
              </a:rPr>
              <a:t>事前に志望大学の募集要項等で必ず確認</a:t>
            </a:r>
            <a:r>
              <a:rPr kumimoji="1" lang="ja-JP" altLang="en-US" sz="2000" dirty="0">
                <a:solidFill>
                  <a:schemeClr val="tx1"/>
                </a:solidFill>
              </a:rPr>
              <a:t>し受験してください。</a:t>
            </a:r>
            <a:endParaRPr kumimoji="1" lang="en-US" altLang="ja-JP" sz="2000" dirty="0">
              <a:solidFill>
                <a:schemeClr val="tx1"/>
              </a:solidFill>
            </a:endParaRPr>
          </a:p>
          <a:p>
            <a:pPr>
              <a:spcBef>
                <a:spcPts val="600"/>
              </a:spcBef>
            </a:pPr>
            <a:r>
              <a:rPr kumimoji="1" lang="ja-JP" altLang="en-US" sz="2000" dirty="0">
                <a:solidFill>
                  <a:schemeClr val="tx1"/>
                </a:solidFill>
              </a:rPr>
              <a:t>　　　</a:t>
            </a:r>
            <a:r>
              <a:rPr kumimoji="1" lang="en-US" altLang="ja-JP" sz="2000" dirty="0">
                <a:solidFill>
                  <a:schemeClr val="tx1"/>
                </a:solidFill>
              </a:rPr>
              <a:t>※</a:t>
            </a:r>
            <a:r>
              <a:rPr kumimoji="1" lang="ja-JP" altLang="en-US" sz="2000" dirty="0">
                <a:solidFill>
                  <a:schemeClr val="tx1"/>
                </a:solidFill>
              </a:rPr>
              <a:t>　試験当日，監督者に質問しても答えることはできません。</a:t>
            </a:r>
          </a:p>
        </p:txBody>
      </p:sp>
      <p:grpSp>
        <p:nvGrpSpPr>
          <p:cNvPr id="5" name="グループ化 4">
            <a:extLst>
              <a:ext uri="{FF2B5EF4-FFF2-40B4-BE49-F238E27FC236}">
                <a16:creationId xmlns:a16="http://schemas.microsoft.com/office/drawing/2014/main" id="{3BFC64B8-412E-4D63-A754-536DCFA1EC0D}"/>
              </a:ext>
            </a:extLst>
          </p:cNvPr>
          <p:cNvGrpSpPr/>
          <p:nvPr/>
        </p:nvGrpSpPr>
        <p:grpSpPr>
          <a:xfrm>
            <a:off x="406398" y="2225609"/>
            <a:ext cx="11368507" cy="1476000"/>
            <a:chOff x="406398" y="2225609"/>
            <a:chExt cx="11368507" cy="1476000"/>
          </a:xfrm>
        </p:grpSpPr>
        <p:sp>
          <p:nvSpPr>
            <p:cNvPr id="14" name="四角形: 角を丸くする 13">
              <a:extLst>
                <a:ext uri="{FF2B5EF4-FFF2-40B4-BE49-F238E27FC236}">
                  <a16:creationId xmlns:a16="http://schemas.microsoft.com/office/drawing/2014/main" id="{1F74E533-650D-419E-8092-548D095B3848}"/>
                </a:ext>
              </a:extLst>
            </p:cNvPr>
            <p:cNvSpPr/>
            <p:nvPr/>
          </p:nvSpPr>
          <p:spPr>
            <a:xfrm>
              <a:off x="406398" y="2225609"/>
              <a:ext cx="11368507" cy="147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tx1"/>
                  </a:solidFill>
                </a:rPr>
                <a:t>②　「地理歴史，公民」及び「理科」は，受験票に登録科目数が表示されています。</a:t>
              </a:r>
              <a:endParaRPr kumimoji="1" lang="en-US" altLang="ja-JP" sz="2200" b="1" dirty="0">
                <a:solidFill>
                  <a:schemeClr val="tx1"/>
                </a:solidFill>
              </a:endParaRPr>
            </a:p>
            <a:p>
              <a:endParaRPr kumimoji="1" lang="en-US" altLang="ja-JP" sz="1000" b="1" dirty="0">
                <a:solidFill>
                  <a:schemeClr val="tx1"/>
                </a:solidFill>
              </a:endParaRPr>
            </a:p>
            <a:p>
              <a:r>
                <a:rPr kumimoji="1" lang="ja-JP" altLang="en-US" sz="2200" b="1" dirty="0">
                  <a:solidFill>
                    <a:schemeClr val="tx1"/>
                  </a:solidFill>
                </a:rPr>
                <a:t>　　</a:t>
              </a:r>
              <a:r>
                <a:rPr kumimoji="1" lang="en-US" altLang="ja-JP" sz="2200" b="1" dirty="0">
                  <a:solidFill>
                    <a:schemeClr val="tx1"/>
                  </a:solidFill>
                </a:rPr>
                <a:t>	</a:t>
              </a:r>
              <a:r>
                <a:rPr kumimoji="1" lang="ja-JP" altLang="en-US" sz="2200" b="1" dirty="0">
                  <a:solidFill>
                    <a:schemeClr val="tx1"/>
                  </a:solidFill>
                </a:rPr>
                <a:t>　　　　２科目受験　→　１科目受験</a:t>
              </a:r>
            </a:p>
            <a:p>
              <a:r>
                <a:rPr kumimoji="1" lang="ja-JP" altLang="en-US" sz="2200" b="1" dirty="0">
                  <a:solidFill>
                    <a:schemeClr val="tx1"/>
                  </a:solidFill>
                </a:rPr>
                <a:t>　　</a:t>
              </a:r>
              <a:r>
                <a:rPr kumimoji="1" lang="en-US" altLang="ja-JP" sz="2200" b="1" dirty="0">
                  <a:solidFill>
                    <a:schemeClr val="tx1"/>
                  </a:solidFill>
                </a:rPr>
                <a:t>	</a:t>
              </a:r>
              <a:r>
                <a:rPr kumimoji="1" lang="ja-JP" altLang="en-US" sz="2200" b="1" dirty="0">
                  <a:solidFill>
                    <a:schemeClr val="tx1"/>
                  </a:solidFill>
                </a:rPr>
                <a:t>　　　　１科目受験　→　２科目受験</a:t>
              </a:r>
            </a:p>
          </p:txBody>
        </p:sp>
        <p:grpSp>
          <p:nvGrpSpPr>
            <p:cNvPr id="4" name="グループ化 3">
              <a:extLst>
                <a:ext uri="{FF2B5EF4-FFF2-40B4-BE49-F238E27FC236}">
                  <a16:creationId xmlns:a16="http://schemas.microsoft.com/office/drawing/2014/main" id="{9FD6A499-A99A-48B4-9E4E-3F9EF6CE1D28}"/>
                </a:ext>
              </a:extLst>
            </p:cNvPr>
            <p:cNvGrpSpPr/>
            <p:nvPr/>
          </p:nvGrpSpPr>
          <p:grpSpPr>
            <a:xfrm>
              <a:off x="6283263" y="2817589"/>
              <a:ext cx="5264780" cy="753540"/>
              <a:chOff x="6163342" y="3058631"/>
              <a:chExt cx="5264780" cy="753540"/>
            </a:xfrm>
          </p:grpSpPr>
          <p:sp>
            <p:nvSpPr>
              <p:cNvPr id="6" name="右中かっこ 5">
                <a:extLst>
                  <a:ext uri="{FF2B5EF4-FFF2-40B4-BE49-F238E27FC236}">
                    <a16:creationId xmlns:a16="http://schemas.microsoft.com/office/drawing/2014/main" id="{51C2B093-E376-44B0-8F70-B833BB2C11A0}"/>
                  </a:ext>
                </a:extLst>
              </p:cNvPr>
              <p:cNvSpPr/>
              <p:nvPr/>
            </p:nvSpPr>
            <p:spPr>
              <a:xfrm>
                <a:off x="6163342" y="3058631"/>
                <a:ext cx="262509" cy="753540"/>
              </a:xfrm>
              <a:prstGeom prst="rightBrace">
                <a:avLst/>
              </a:prstGeom>
              <a:ln w="28575"/>
            </p:spPr>
            <p:style>
              <a:lnRef idx="1">
                <a:schemeClr val="dk1"/>
              </a:lnRef>
              <a:fillRef idx="0">
                <a:schemeClr val="dk1"/>
              </a:fillRef>
              <a:effectRef idx="0">
                <a:schemeClr val="dk1"/>
              </a:effectRef>
              <a:fontRef idx="minor">
                <a:schemeClr val="tx1"/>
              </a:fontRef>
            </p:style>
            <p:txBody>
              <a:bodyPr lIns="94512" tIns="47256" rIns="94512" bIns="47256"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E27E7CBA-C4F1-475F-B3EA-FA6B94E771EA}"/>
                  </a:ext>
                </a:extLst>
              </p:cNvPr>
              <p:cNvSpPr txBox="1"/>
              <p:nvPr/>
            </p:nvSpPr>
            <p:spPr>
              <a:xfrm>
                <a:off x="6463156" y="3217908"/>
                <a:ext cx="4964966" cy="433989"/>
              </a:xfrm>
              <a:prstGeom prst="rect">
                <a:avLst/>
              </a:prstGeom>
              <a:noFill/>
            </p:spPr>
            <p:txBody>
              <a:bodyPr wrap="square" lIns="94512" tIns="47256" rIns="94512" bIns="47256" rtlCol="0">
                <a:spAutoFit/>
              </a:bodyPr>
              <a:lstStyle/>
              <a:p>
                <a:r>
                  <a:rPr lang="ja-JP" altLang="en-US" sz="2200" b="1" dirty="0">
                    <a:latin typeface="+mj-ea"/>
                    <a:ea typeface="+mj-ea"/>
                  </a:rPr>
                  <a:t>に</a:t>
                </a:r>
                <a:r>
                  <a:rPr lang="ja-JP" altLang="en-US" sz="2200" b="1" u="sng" dirty="0">
                    <a:solidFill>
                      <a:srgbClr val="FF0000"/>
                    </a:solidFill>
                    <a:latin typeface="+mj-ea"/>
                    <a:ea typeface="+mj-ea"/>
                  </a:rPr>
                  <a:t>変更することはできません。</a:t>
                </a:r>
              </a:p>
            </p:txBody>
          </p:sp>
        </p:grpSp>
        <p:sp>
          <p:nvSpPr>
            <p:cNvPr id="11" name="テキスト ボックス 10">
              <a:extLst>
                <a:ext uri="{FF2B5EF4-FFF2-40B4-BE49-F238E27FC236}">
                  <a16:creationId xmlns:a16="http://schemas.microsoft.com/office/drawing/2014/main" id="{75F2992F-5FD6-456F-BF67-818D1A48C6B2}"/>
                </a:ext>
              </a:extLst>
            </p:cNvPr>
            <p:cNvSpPr txBox="1"/>
            <p:nvPr/>
          </p:nvSpPr>
          <p:spPr>
            <a:xfrm>
              <a:off x="783224" y="2957816"/>
              <a:ext cx="1940926" cy="433989"/>
            </a:xfrm>
            <a:prstGeom prst="rect">
              <a:avLst/>
            </a:prstGeom>
            <a:noFill/>
          </p:spPr>
          <p:txBody>
            <a:bodyPr wrap="square" lIns="94512" tIns="47256" rIns="94512" bIns="47256" rtlCol="0">
              <a:spAutoFit/>
            </a:bodyPr>
            <a:lstStyle/>
            <a:p>
              <a:r>
                <a:rPr lang="ja-JP" altLang="en-US" sz="2200" b="1" u="sng" dirty="0">
                  <a:solidFill>
                    <a:srgbClr val="FF0000"/>
                  </a:solidFill>
                  <a:latin typeface="+mj-ea"/>
                  <a:ea typeface="+mj-ea"/>
                </a:rPr>
                <a:t>試験当日に</a:t>
              </a:r>
            </a:p>
          </p:txBody>
        </p:sp>
        <p:sp>
          <p:nvSpPr>
            <p:cNvPr id="13" name="右中かっこ 12">
              <a:extLst>
                <a:ext uri="{FF2B5EF4-FFF2-40B4-BE49-F238E27FC236}">
                  <a16:creationId xmlns:a16="http://schemas.microsoft.com/office/drawing/2014/main" id="{66D0269A-268A-4F08-9565-43F1BE4919ED}"/>
                </a:ext>
              </a:extLst>
            </p:cNvPr>
            <p:cNvSpPr/>
            <p:nvPr/>
          </p:nvSpPr>
          <p:spPr>
            <a:xfrm rot="10800000">
              <a:off x="2389194" y="2796797"/>
              <a:ext cx="262509" cy="753540"/>
            </a:xfrm>
            <a:prstGeom prst="rightBrace">
              <a:avLst/>
            </a:prstGeom>
            <a:ln w="28575"/>
          </p:spPr>
          <p:style>
            <a:lnRef idx="1">
              <a:schemeClr val="dk1"/>
            </a:lnRef>
            <a:fillRef idx="0">
              <a:schemeClr val="dk1"/>
            </a:fillRef>
            <a:effectRef idx="0">
              <a:schemeClr val="dk1"/>
            </a:effectRef>
            <a:fontRef idx="minor">
              <a:schemeClr val="tx1"/>
            </a:fontRef>
          </p:style>
          <p:txBody>
            <a:bodyPr lIns="94512" tIns="47256" rIns="94512" bIns="47256" rtlCol="0" anchor="ctr"/>
            <a:lstStyle/>
            <a:p>
              <a:pPr algn="ctr"/>
              <a:endParaRPr kumimoji="1" lang="ja-JP" altLang="en-US" dirty="0"/>
            </a:p>
          </p:txBody>
        </p:sp>
      </p:grpSp>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type="sldNum" sz="quarter" idx="12"/>
          </p:nvPr>
        </p:nvSpPr>
        <p:spPr/>
        <p:txBody>
          <a:bodyPr/>
          <a:lstStyle/>
          <a:p>
            <a:fld id="{6CDE0D69-D120-4C3F-AF8B-153B86130DEE}" type="slidenum">
              <a:rPr kumimoji="1" lang="ja-JP" altLang="en-US" smtClean="0"/>
              <a:pPr/>
              <a:t>4</a:t>
            </a:fld>
            <a:endParaRPr kumimoji="1" lang="ja-JP" altLang="en-US" dirty="0"/>
          </a:p>
        </p:txBody>
      </p:sp>
    </p:spTree>
    <p:extLst>
      <p:ext uri="{BB962C8B-B14F-4D97-AF65-F5344CB8AC3E}">
        <p14:creationId xmlns:p14="http://schemas.microsoft.com/office/powerpoint/2010/main" val="231887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cxnSp>
        <p:nvCxnSpPr>
          <p:cNvPr id="21" name="直線矢印コネクタ 22">
            <a:extLst>
              <a:ext uri="{FF2B5EF4-FFF2-40B4-BE49-F238E27FC236}">
                <a16:creationId xmlns:a16="http://schemas.microsoft.com/office/drawing/2014/main" id="{26172578-D702-44FA-9759-6BF8AA38118D}"/>
              </a:ext>
            </a:extLst>
          </p:cNvPr>
          <p:cNvCxnSpPr>
            <a:cxnSpLocks/>
          </p:cNvCxnSpPr>
          <p:nvPr/>
        </p:nvCxnSpPr>
        <p:spPr>
          <a:xfrm rot="5400000">
            <a:off x="10890148" y="5461628"/>
            <a:ext cx="725540" cy="452184"/>
          </a:xfrm>
          <a:prstGeom prst="bentConnector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A6331432-988A-49C6-B174-0CA8BB1B32F4}"/>
              </a:ext>
            </a:extLst>
          </p:cNvPr>
          <p:cNvSpPr txBox="1"/>
          <p:nvPr/>
        </p:nvSpPr>
        <p:spPr>
          <a:xfrm>
            <a:off x="657676" y="997244"/>
            <a:ext cx="9721565" cy="400110"/>
          </a:xfrm>
          <a:prstGeom prst="rect">
            <a:avLst/>
          </a:prstGeom>
          <a:noFill/>
        </p:spPr>
        <p:txBody>
          <a:bodyPr wrap="square" rtlCol="0">
            <a:spAutoFit/>
          </a:bodyPr>
          <a:lstStyle/>
          <a:p>
            <a:r>
              <a:rPr kumimoji="1" lang="ja-JP" altLang="en-US" sz="2000" dirty="0"/>
              <a:t>・２科目を選択する場合の組合せ一覧表</a:t>
            </a:r>
            <a:endParaRPr kumimoji="1" lang="ja-JP" altLang="en-US" sz="2000" b="1" dirty="0"/>
          </a:p>
        </p:txBody>
      </p:sp>
      <p:sp>
        <p:nvSpPr>
          <p:cNvPr id="17" name="テキスト ボックス 16">
            <a:extLst>
              <a:ext uri="{FF2B5EF4-FFF2-40B4-BE49-F238E27FC236}">
                <a16:creationId xmlns:a16="http://schemas.microsoft.com/office/drawing/2014/main" id="{357D966D-6E1A-4998-B543-C650F7A387A5}"/>
              </a:ext>
            </a:extLst>
          </p:cNvPr>
          <p:cNvSpPr txBox="1"/>
          <p:nvPr/>
        </p:nvSpPr>
        <p:spPr>
          <a:xfrm>
            <a:off x="406400" y="643572"/>
            <a:ext cx="10839116" cy="430887"/>
          </a:xfrm>
          <a:prstGeom prst="rect">
            <a:avLst/>
          </a:prstGeom>
          <a:noFill/>
        </p:spPr>
        <p:txBody>
          <a:bodyPr wrap="square" rtlCol="0">
            <a:spAutoFit/>
          </a:bodyPr>
          <a:lstStyle/>
          <a:p>
            <a:r>
              <a:rPr kumimoji="1" lang="ja-JP" altLang="en-US" sz="2200" b="1" dirty="0"/>
              <a:t>○ 「地理歴史，公民」において２科目を選択する場合の組合せ</a:t>
            </a:r>
            <a:endParaRPr kumimoji="1" lang="en-US" altLang="ja-JP" sz="2200" b="1" dirty="0"/>
          </a:p>
        </p:txBody>
      </p:sp>
      <p:graphicFrame>
        <p:nvGraphicFramePr>
          <p:cNvPr id="9" name="表 8">
            <a:extLst>
              <a:ext uri="{FF2B5EF4-FFF2-40B4-BE49-F238E27FC236}">
                <a16:creationId xmlns:a16="http://schemas.microsoft.com/office/drawing/2014/main" id="{4075C1DA-AAB5-45E6-9BD9-ED7D257CB404}"/>
              </a:ext>
            </a:extLst>
          </p:cNvPr>
          <p:cNvGraphicFramePr>
            <a:graphicFrameLocks noGrp="1"/>
          </p:cNvGraphicFramePr>
          <p:nvPr>
            <p:extLst>
              <p:ext uri="{D42A27DB-BD31-4B8C-83A1-F6EECF244321}">
                <p14:modId xmlns:p14="http://schemas.microsoft.com/office/powerpoint/2010/main" val="2179345487"/>
              </p:ext>
            </p:extLst>
          </p:nvPr>
        </p:nvGraphicFramePr>
        <p:xfrm>
          <a:off x="362183" y="1428131"/>
          <a:ext cx="11436117" cy="4085346"/>
        </p:xfrm>
        <a:graphic>
          <a:graphicData uri="http://schemas.openxmlformats.org/drawingml/2006/table">
            <a:tbl>
              <a:tblPr/>
              <a:tblGrid>
                <a:gridCol w="447279">
                  <a:extLst>
                    <a:ext uri="{9D8B030D-6E8A-4147-A177-3AD203B41FA5}">
                      <a16:colId xmlns:a16="http://schemas.microsoft.com/office/drawing/2014/main" val="1170767481"/>
                    </a:ext>
                  </a:extLst>
                </a:gridCol>
                <a:gridCol w="2161328">
                  <a:extLst>
                    <a:ext uri="{9D8B030D-6E8A-4147-A177-3AD203B41FA5}">
                      <a16:colId xmlns:a16="http://schemas.microsoft.com/office/drawing/2014/main" val="3094938360"/>
                    </a:ext>
                  </a:extLst>
                </a:gridCol>
                <a:gridCol w="1121841">
                  <a:extLst>
                    <a:ext uri="{9D8B030D-6E8A-4147-A177-3AD203B41FA5}">
                      <a16:colId xmlns:a16="http://schemas.microsoft.com/office/drawing/2014/main" val="2732413233"/>
                    </a:ext>
                  </a:extLst>
                </a:gridCol>
                <a:gridCol w="1112503">
                  <a:extLst>
                    <a:ext uri="{9D8B030D-6E8A-4147-A177-3AD203B41FA5}">
                      <a16:colId xmlns:a16="http://schemas.microsoft.com/office/drawing/2014/main" val="3608387224"/>
                    </a:ext>
                  </a:extLst>
                </a:gridCol>
                <a:gridCol w="1112503">
                  <a:extLst>
                    <a:ext uri="{9D8B030D-6E8A-4147-A177-3AD203B41FA5}">
                      <a16:colId xmlns:a16="http://schemas.microsoft.com/office/drawing/2014/main" val="2122178935"/>
                    </a:ext>
                  </a:extLst>
                </a:gridCol>
                <a:gridCol w="1035663">
                  <a:extLst>
                    <a:ext uri="{9D8B030D-6E8A-4147-A177-3AD203B41FA5}">
                      <a16:colId xmlns:a16="http://schemas.microsoft.com/office/drawing/2014/main" val="1103354951"/>
                    </a:ext>
                  </a:extLst>
                </a:gridCol>
                <a:gridCol w="1054100">
                  <a:extLst>
                    <a:ext uri="{9D8B030D-6E8A-4147-A177-3AD203B41FA5}">
                      <a16:colId xmlns:a16="http://schemas.microsoft.com/office/drawing/2014/main" val="2603095220"/>
                    </a:ext>
                  </a:extLst>
                </a:gridCol>
                <a:gridCol w="1113959">
                  <a:extLst>
                    <a:ext uri="{9D8B030D-6E8A-4147-A177-3AD203B41FA5}">
                      <a16:colId xmlns:a16="http://schemas.microsoft.com/office/drawing/2014/main" val="2473183728"/>
                    </a:ext>
                  </a:extLst>
                </a:gridCol>
                <a:gridCol w="1070441">
                  <a:extLst>
                    <a:ext uri="{9D8B030D-6E8A-4147-A177-3AD203B41FA5}">
                      <a16:colId xmlns:a16="http://schemas.microsoft.com/office/drawing/2014/main" val="2749301189"/>
                    </a:ext>
                  </a:extLst>
                </a:gridCol>
                <a:gridCol w="1206500">
                  <a:extLst>
                    <a:ext uri="{9D8B030D-6E8A-4147-A177-3AD203B41FA5}">
                      <a16:colId xmlns:a16="http://schemas.microsoft.com/office/drawing/2014/main" val="1196862203"/>
                    </a:ext>
                  </a:extLst>
                </a:gridCol>
              </a:tblGrid>
              <a:tr h="621556">
                <a:tc rowSpan="3" gridSpan="2">
                  <a:txBody>
                    <a:bodyPr/>
                    <a:lstStyle/>
                    <a:p>
                      <a:pPr marL="0" marR="0" lvl="0" indent="0" algn="ctr" defTabSz="945124"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n-ea"/>
                          <a:ea typeface="+mn-ea"/>
                          <a:cs typeface="+mn-cs"/>
                        </a:rPr>
                        <a:t>（解答順は順不同）</a:t>
                      </a:r>
                      <a:endParaRPr kumimoji="1" lang="ja-JP" altLang="en-US" sz="1600" dirty="0"/>
                    </a:p>
                  </a:txBody>
                  <a:tcPr marL="91715" marR="91715" marT="45857" marB="458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pPr marL="0" marR="0" lvl="0" indent="0" algn="ctr" defTabSz="945124" rtl="0" eaLnBrk="1" fontAlgn="ctr" latinLnBrk="0" hangingPunct="1">
                        <a:lnSpc>
                          <a:spcPct val="100000"/>
                        </a:lnSpc>
                        <a:spcBef>
                          <a:spcPts val="0"/>
                        </a:spcBef>
                        <a:spcAft>
                          <a:spcPts val="0"/>
                        </a:spcAft>
                        <a:buClrTx/>
                        <a:buSzTx/>
                        <a:buFontTx/>
                        <a:buNone/>
                        <a:tabLst/>
                        <a:defRPr/>
                      </a:pPr>
                      <a:endParaRPr kumimoji="1" lang="ja-JP" altLang="en-US" sz="12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lvl="0" indent="0" algn="ctr" defTabSz="945124" rtl="0" eaLnBrk="1" fontAlgn="auto"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outerShdw blurRad="38100" dist="38100" dir="2700000" algn="tl">
                              <a:srgbClr val="000000">
                                <a:alpha val="43137"/>
                              </a:srgbClr>
                            </a:outerShdw>
                          </a:effectLst>
                          <a:latin typeface="+mn-ea"/>
                          <a:ea typeface="+mn-ea"/>
                        </a:rPr>
                        <a:t>(</a:t>
                      </a:r>
                      <a:r>
                        <a:rPr lang="ja-JP" altLang="en-US" sz="1600" b="1" i="0" u="none" strike="noStrike" dirty="0" err="1">
                          <a:solidFill>
                            <a:srgbClr val="000000"/>
                          </a:solidFill>
                          <a:effectLst>
                            <a:outerShdw blurRad="38100" dist="38100" dir="2700000" algn="tl">
                              <a:srgbClr val="000000">
                                <a:alpha val="43137"/>
                              </a:srgbClr>
                            </a:outerShdw>
                          </a:effectLst>
                          <a:latin typeface="+mn-ea"/>
                          <a:ea typeface="+mn-ea"/>
                        </a:rPr>
                        <a:t>ｂ</a:t>
                      </a:r>
                      <a:r>
                        <a:rPr lang="en-US" altLang="ja-JP" sz="1600" b="1" i="0" u="none" strike="noStrike" dirty="0">
                          <a:solidFill>
                            <a:srgbClr val="000000"/>
                          </a:solidFill>
                          <a:effectLst>
                            <a:outerShdw blurRad="38100" dist="38100" dir="2700000" algn="tl">
                              <a:srgbClr val="000000">
                                <a:alpha val="43137"/>
                              </a:srgbClr>
                            </a:outerShdw>
                          </a:effectLst>
                          <a:latin typeface="+mn-ea"/>
                          <a:ea typeface="+mn-ea"/>
                        </a:rPr>
                        <a:t>)</a:t>
                      </a:r>
                      <a:r>
                        <a:rPr lang="ja-JP" altLang="en-US" sz="1400" b="0" i="0" u="none" strike="noStrike" dirty="0">
                          <a:solidFill>
                            <a:srgbClr val="000000"/>
                          </a:solidFill>
                          <a:effectLst/>
                          <a:latin typeface="+mn-ea"/>
                          <a:ea typeface="+mn-ea"/>
                        </a:rPr>
                        <a:t>必履修科目と選択科目を組み合わせた出題科目</a:t>
                      </a:r>
                      <a:endParaRPr lang="en-US" altLang="ja-JP" sz="1400" b="0" i="0" u="none" strike="noStrike" dirty="0">
                        <a:solidFill>
                          <a:srgbClr val="000000"/>
                        </a:solidFill>
                        <a:effectLst/>
                        <a:latin typeface="+mn-ea"/>
                        <a:ea typeface="+mn-ea"/>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pPr algn="ctr"/>
                      <a:endParaRPr kumimoji="1" lang="ja-JP" altLang="en-US" sz="2000" dirty="0"/>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pPr algn="ctr"/>
                      <a:endParaRPr kumimoji="1" lang="ja-JP" altLang="en-US" sz="2000" dirty="0"/>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pPr algn="ctr"/>
                      <a:endParaRPr kumimoji="1" lang="ja-JP" altLang="en-US" sz="2000" dirty="0"/>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pPr algn="ctr"/>
                      <a:endParaRPr kumimoji="1" lang="ja-JP" altLang="en-US" sz="2000" dirty="0"/>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gridSpan="3">
                  <a:txBody>
                    <a:bodyPr/>
                    <a:lstStyle/>
                    <a:p>
                      <a:pPr marL="0" marR="0" lvl="0" indent="0" algn="ctr" defTabSz="945124" rtl="0" eaLnBrk="1" fontAlgn="ctr" latinLnBrk="0" hangingPunct="1">
                        <a:lnSpc>
                          <a:spcPct val="100000"/>
                        </a:lnSpc>
                        <a:spcBef>
                          <a:spcPts val="0"/>
                        </a:spcBef>
                        <a:spcAft>
                          <a:spcPts val="0"/>
                        </a:spcAft>
                        <a:buClrTx/>
                        <a:buSzTx/>
                        <a:buFontTx/>
                        <a:buNone/>
                        <a:tabLst/>
                        <a:defRPr/>
                      </a:pPr>
                      <a:r>
                        <a:rPr lang="ja-JP" altLang="en-US" sz="1800" b="1" i="0" u="none" strike="noStrike" dirty="0">
                          <a:solidFill>
                            <a:srgbClr val="000000"/>
                          </a:solidFill>
                          <a:effectLst>
                            <a:outerShdw blurRad="38100" dist="38100" dir="2700000" algn="tl">
                              <a:srgbClr val="000000">
                                <a:alpha val="43137"/>
                              </a:srgbClr>
                            </a:outerShdw>
                          </a:effectLst>
                          <a:latin typeface="+mn-ea"/>
                          <a:ea typeface="+mn-ea"/>
                        </a:rPr>
                        <a:t>（ａ）</a:t>
                      </a:r>
                      <a:r>
                        <a:rPr lang="ja-JP" altLang="en-US" sz="1400" b="0" i="0" u="none" strike="noStrike" dirty="0">
                          <a:solidFill>
                            <a:srgbClr val="000000"/>
                          </a:solidFill>
                          <a:effectLst/>
                          <a:latin typeface="+mn-ea"/>
                          <a:ea typeface="+mn-ea"/>
                        </a:rPr>
                        <a:t>必履修科目を組み合わせた出題科目</a:t>
                      </a:r>
                      <a:endParaRPr lang="en-US" altLang="ja-JP" sz="1600" b="0" i="0" u="none" strike="noStrike" dirty="0">
                        <a:solidFill>
                          <a:srgbClr val="000000"/>
                        </a:solidFill>
                        <a:effectLst/>
                        <a:latin typeface="+mn-ea"/>
                        <a:ea typeface="+mn-ea"/>
                      </a:endParaRPr>
                    </a:p>
                  </a:txBody>
                  <a:tcPr marL="91715" marR="91715" marT="45857" marB="458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EC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9231738"/>
                  </a:ext>
                </a:extLst>
              </a:tr>
              <a:tr h="647235">
                <a:tc gridSpan="2" vMerge="1">
                  <a:txBody>
                    <a:bodyPr/>
                    <a:lstStyle/>
                    <a:p>
                      <a:pPr marL="0" marR="0" lvl="0" indent="0" algn="ctr" defTabSz="945124" rtl="0" eaLnBrk="1" fontAlgn="ctr" latinLnBrk="0" hangingPunct="1">
                        <a:lnSpc>
                          <a:spcPct val="100000"/>
                        </a:lnSpc>
                        <a:spcBef>
                          <a:spcPts val="0"/>
                        </a:spcBef>
                        <a:spcAft>
                          <a:spcPts val="0"/>
                        </a:spcAft>
                        <a:buClrTx/>
                        <a:buSzTx/>
                        <a:buFontTx/>
                        <a:buNone/>
                        <a:tabLst/>
                        <a:defRPr/>
                      </a:pPr>
                      <a:endParaRPr kumimoji="1" lang="ja-JP" altLang="en-US" sz="12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marL="0" marR="0" lvl="0" indent="0" algn="ctr" defTabSz="945124" rtl="0" eaLnBrk="1" fontAlgn="ctr" latinLnBrk="0" hangingPunct="1">
                        <a:lnSpc>
                          <a:spcPct val="100000"/>
                        </a:lnSpc>
                        <a:spcBef>
                          <a:spcPts val="0"/>
                        </a:spcBef>
                        <a:spcAft>
                          <a:spcPts val="0"/>
                        </a:spcAft>
                        <a:buClrTx/>
                        <a:buSzTx/>
                        <a:buFontTx/>
                        <a:buNone/>
                        <a:tabLst/>
                        <a:defRPr/>
                      </a:pPr>
                      <a:endParaRPr kumimoji="1" lang="ja-JP" altLang="en-US" sz="12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altLang="ja-JP" sz="14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地理総合，</a:t>
                      </a:r>
                      <a:br>
                        <a:rPr lang="en-US" altLang="ja-JP" sz="1400" b="0" i="0" u="none" strike="noStrike" dirty="0">
                          <a:solidFill>
                            <a:srgbClr val="000000"/>
                          </a:solidFill>
                          <a:effectLst/>
                          <a:latin typeface="+mn-ea"/>
                          <a:ea typeface="+mn-ea"/>
                        </a:rPr>
                      </a:br>
                      <a:r>
                        <a:rPr lang="ja-JP" altLang="en-US" sz="1400" b="0" i="0" u="none" strike="noStrike" dirty="0">
                          <a:solidFill>
                            <a:srgbClr val="000000"/>
                          </a:solidFill>
                          <a:effectLst/>
                          <a:latin typeface="+mn-ea"/>
                          <a:ea typeface="+mn-ea"/>
                        </a:rPr>
                        <a:t>地理探究</a:t>
                      </a:r>
                      <a:r>
                        <a:rPr lang="en-US" altLang="ja-JP" sz="1400" b="0" i="0" u="none" strike="noStrike" dirty="0">
                          <a:solidFill>
                            <a:srgbClr val="000000"/>
                          </a:solidFill>
                          <a:effectLst/>
                          <a:latin typeface="+mn-ea"/>
                          <a:ea typeface="+mn-ea"/>
                        </a:rPr>
                        <a:t>』</a:t>
                      </a:r>
                      <a:endParaRPr kumimoji="1" lang="ja-JP" altLang="en-US" sz="2800" dirty="0"/>
                    </a:p>
                  </a:txBody>
                  <a:tcPr marL="5817" marR="5817" marT="581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rowSpan="2">
                  <a:txBody>
                    <a:bodyPr/>
                    <a:lstStyle/>
                    <a:p>
                      <a:pPr algn="ctr"/>
                      <a:r>
                        <a:rPr lang="en-US" altLang="ja-JP" sz="14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歴史総合，</a:t>
                      </a:r>
                      <a:br>
                        <a:rPr lang="ja-JP" altLang="en-US" sz="1400" b="0" i="0" u="none" strike="noStrike" dirty="0">
                          <a:solidFill>
                            <a:srgbClr val="000000"/>
                          </a:solidFill>
                          <a:effectLst/>
                          <a:latin typeface="+mn-ea"/>
                          <a:ea typeface="+mn-ea"/>
                        </a:rPr>
                      </a:br>
                      <a:r>
                        <a:rPr lang="ja-JP" altLang="en-US" sz="1400" b="0" i="0" u="none" strike="noStrike" dirty="0">
                          <a:solidFill>
                            <a:srgbClr val="000000"/>
                          </a:solidFill>
                          <a:effectLst/>
                          <a:latin typeface="+mn-ea"/>
                          <a:ea typeface="+mn-ea"/>
                        </a:rPr>
                        <a:t>日本史探究</a:t>
                      </a:r>
                      <a:r>
                        <a:rPr lang="en-US" altLang="ja-JP" sz="1400" b="0" i="0" u="none" strike="noStrike" dirty="0">
                          <a:solidFill>
                            <a:srgbClr val="000000"/>
                          </a:solidFill>
                          <a:effectLst/>
                          <a:latin typeface="+mn-ea"/>
                          <a:ea typeface="+mn-ea"/>
                        </a:rPr>
                        <a:t>』</a:t>
                      </a:r>
                      <a:endParaRPr kumimoji="1" lang="ja-JP" altLang="en-US" sz="2800" dirty="0"/>
                    </a:p>
                  </a:txBody>
                  <a:tcPr marL="5817" marR="5817" marT="581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rowSpan="2">
                  <a:txBody>
                    <a:bodyPr/>
                    <a:lstStyle/>
                    <a:p>
                      <a:pPr algn="ctr"/>
                      <a:r>
                        <a:rPr lang="en-US" altLang="ja-JP" sz="14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歴史総合，</a:t>
                      </a:r>
                      <a:br>
                        <a:rPr lang="ja-JP" altLang="en-US" sz="1400" b="0" i="0" u="none" strike="noStrike" dirty="0">
                          <a:solidFill>
                            <a:srgbClr val="000000"/>
                          </a:solidFill>
                          <a:effectLst/>
                          <a:latin typeface="+mn-ea"/>
                          <a:ea typeface="+mn-ea"/>
                        </a:rPr>
                      </a:br>
                      <a:r>
                        <a:rPr lang="ja-JP" altLang="en-US" sz="1400" b="0" i="0" u="none" strike="noStrike" dirty="0">
                          <a:solidFill>
                            <a:srgbClr val="000000"/>
                          </a:solidFill>
                          <a:effectLst/>
                          <a:latin typeface="+mn-ea"/>
                          <a:ea typeface="+mn-ea"/>
                        </a:rPr>
                        <a:t>世界史探究</a:t>
                      </a:r>
                      <a:r>
                        <a:rPr lang="en-US" altLang="ja-JP" sz="1400" b="0" i="0" u="none" strike="noStrike" dirty="0">
                          <a:solidFill>
                            <a:srgbClr val="000000"/>
                          </a:solidFill>
                          <a:effectLst/>
                          <a:latin typeface="+mn-ea"/>
                          <a:ea typeface="+mn-ea"/>
                        </a:rPr>
                        <a:t>』</a:t>
                      </a:r>
                      <a:endParaRPr kumimoji="1" lang="ja-JP" altLang="en-US" sz="2800" dirty="0"/>
                    </a:p>
                  </a:txBody>
                  <a:tcPr marL="5817" marR="5817" marT="581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rowSpan="2">
                  <a:txBody>
                    <a:bodyPr/>
                    <a:lstStyle/>
                    <a:p>
                      <a:pPr algn="l"/>
                      <a:r>
                        <a:rPr lang="en-US" altLang="ja-JP" sz="14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公共，</a:t>
                      </a:r>
                      <a:endParaRPr lang="en-US" altLang="ja-JP" sz="1400" b="0" i="0" u="none" strike="noStrike" dirty="0">
                        <a:solidFill>
                          <a:srgbClr val="000000"/>
                        </a:solidFill>
                        <a:effectLst/>
                        <a:latin typeface="+mn-ea"/>
                        <a:ea typeface="+mn-ea"/>
                      </a:endParaRPr>
                    </a:p>
                    <a:p>
                      <a:pPr algn="ctr"/>
                      <a:r>
                        <a:rPr lang="ja-JP" altLang="en-US" sz="1400" b="0" i="0" u="none" strike="noStrike" dirty="0">
                          <a:solidFill>
                            <a:srgbClr val="000000"/>
                          </a:solidFill>
                          <a:effectLst/>
                          <a:latin typeface="+mn-ea"/>
                          <a:ea typeface="+mn-ea"/>
                        </a:rPr>
                        <a:t>  　　倫理</a:t>
                      </a:r>
                      <a:r>
                        <a:rPr lang="en-US" altLang="ja-JP" sz="1400" b="0" i="0" u="none" strike="noStrike" dirty="0">
                          <a:solidFill>
                            <a:srgbClr val="000000"/>
                          </a:solidFill>
                          <a:effectLst/>
                          <a:latin typeface="+mn-ea"/>
                          <a:ea typeface="+mn-ea"/>
                        </a:rPr>
                        <a:t>』</a:t>
                      </a:r>
                      <a:endParaRPr kumimoji="1" lang="ja-JP" altLang="en-US" sz="2800" dirty="0"/>
                    </a:p>
                  </a:txBody>
                  <a:tcPr marL="5817" marR="5817" marT="581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rowSpan="2">
                  <a:txBody>
                    <a:bodyPr/>
                    <a:lstStyle/>
                    <a:p>
                      <a:pPr algn="l"/>
                      <a:r>
                        <a:rPr lang="en-US" altLang="ja-JP" sz="14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公共，</a:t>
                      </a:r>
                      <a:endParaRPr lang="en-US" altLang="ja-JP" sz="1400" b="0" i="0" u="none" strike="noStrike" dirty="0">
                        <a:solidFill>
                          <a:srgbClr val="000000"/>
                        </a:solidFill>
                        <a:effectLst/>
                        <a:latin typeface="+mn-ea"/>
                        <a:ea typeface="+mn-ea"/>
                      </a:endParaRPr>
                    </a:p>
                    <a:p>
                      <a:pPr algn="ctr"/>
                      <a:r>
                        <a:rPr lang="ja-JP" altLang="en-US" sz="1400" b="0" i="0" u="none" strike="noStrike" dirty="0">
                          <a:solidFill>
                            <a:srgbClr val="000000"/>
                          </a:solidFill>
                          <a:effectLst/>
                          <a:latin typeface="+mn-ea"/>
                          <a:ea typeface="+mn-ea"/>
                        </a:rPr>
                        <a:t>政治</a:t>
                      </a:r>
                      <a:r>
                        <a:rPr lang="ja-JP" altLang="en-US" sz="12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経済</a:t>
                      </a:r>
                      <a:r>
                        <a:rPr lang="en-US" altLang="ja-JP" sz="1400" b="0" i="0" u="none" strike="noStrike" dirty="0">
                          <a:solidFill>
                            <a:srgbClr val="000000"/>
                          </a:solidFill>
                          <a:effectLst/>
                          <a:latin typeface="+mn-ea"/>
                          <a:ea typeface="+mn-ea"/>
                        </a:rPr>
                        <a:t>』</a:t>
                      </a:r>
                      <a:endParaRPr kumimoji="1" lang="ja-JP" altLang="en-US" sz="2800" dirty="0"/>
                    </a:p>
                  </a:txBody>
                  <a:tcPr marL="5817" marR="5817" marT="581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gridSpan="3">
                  <a:txBody>
                    <a:bodyPr/>
                    <a:lstStyle/>
                    <a:p>
                      <a:pPr algn="ctr" fontAlgn="ctr"/>
                      <a:r>
                        <a:rPr lang="en-US" altLang="ja-JP" sz="14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地理総合／歴史総合／公共</a:t>
                      </a:r>
                      <a:r>
                        <a:rPr lang="en-US" altLang="ja-JP" sz="1400" b="0" i="0" u="none" strike="noStrike" dirty="0">
                          <a:solidFill>
                            <a:srgbClr val="000000"/>
                          </a:solidFill>
                          <a:effectLst/>
                          <a:latin typeface="+mn-ea"/>
                          <a:ea typeface="+mn-ea"/>
                        </a:rPr>
                        <a:t>』</a:t>
                      </a:r>
                      <a:br>
                        <a:rPr lang="en-US" altLang="ja-JP" sz="1400" b="0" i="0" u="none" strike="noStrike" dirty="0">
                          <a:solidFill>
                            <a:srgbClr val="000000"/>
                          </a:solidFill>
                          <a:effectLst/>
                          <a:latin typeface="+mn-ea"/>
                          <a:ea typeface="+mn-ea"/>
                        </a:rPr>
                      </a:br>
                      <a:r>
                        <a:rPr lang="ja-JP" altLang="en-US" sz="1400" b="0" i="0" u="none" strike="noStrike" dirty="0">
                          <a:solidFill>
                            <a:srgbClr val="000000"/>
                          </a:solidFill>
                          <a:effectLst/>
                          <a:latin typeface="+mn-ea"/>
                          <a:ea typeface="+mn-ea"/>
                        </a:rPr>
                        <a:t>（３つのうち２つを解答）</a:t>
                      </a:r>
                    </a:p>
                  </a:txBody>
                  <a:tcPr marL="91715" marR="91715" marT="45857" marB="458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EC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25537188"/>
                  </a:ext>
                </a:extLst>
              </a:tr>
              <a:tr h="743151">
                <a:tc gridSpan="2" vMerge="1">
                  <a:txBody>
                    <a:bodyPr/>
                    <a:lstStyle/>
                    <a:p>
                      <a:endParaRPr kumimoji="1" lang="ja-JP" altLang="en-US"/>
                    </a:p>
                  </a:txBody>
                  <a:tcPr/>
                </a:tc>
                <a:tc hMerge="1" vMerge="1">
                  <a:txBody>
                    <a:bodyPr/>
                    <a:lstStyle/>
                    <a:p>
                      <a:endParaRPr kumimoji="1" lang="ja-JP" altLang="en-US"/>
                    </a:p>
                  </a:txBody>
                  <a:tcPr/>
                </a:tc>
                <a:tc vMerge="1">
                  <a:txBody>
                    <a:bodyPr/>
                    <a:lstStyle/>
                    <a:p>
                      <a:pPr algn="ctr" fontAlgn="ct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800" marR="5800" marT="58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1DCF0"/>
                    </a:solidFill>
                  </a:tcPr>
                </a:tc>
                <a:tc vMerge="1">
                  <a:txBody>
                    <a:bodyPr/>
                    <a:lstStyle/>
                    <a:p>
                      <a:pPr algn="ctr" fontAlgn="ct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800" marR="5800" marT="58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1DCF0"/>
                    </a:solidFill>
                  </a:tcPr>
                </a:tc>
                <a:tc vMerge="1">
                  <a:txBody>
                    <a:bodyPr/>
                    <a:lstStyle/>
                    <a:p>
                      <a:pPr algn="ctr" fontAlgn="ct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800" marR="5800" marT="58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1DCF0"/>
                    </a:solidFill>
                  </a:tcPr>
                </a:tc>
                <a:tc vMerge="1">
                  <a:txBody>
                    <a:bodyPr/>
                    <a:lstStyle/>
                    <a:p>
                      <a:pPr algn="ctr" fontAlgn="ct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800" marR="5800" marT="58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1DCF0"/>
                    </a:solidFill>
                  </a:tcPr>
                </a:tc>
                <a:tc vMerge="1">
                  <a:txBody>
                    <a:bodyPr/>
                    <a:lstStyle/>
                    <a:p>
                      <a:pPr algn="l" fontAlgn="ct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800" marR="5800" marT="580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1DCF0"/>
                    </a:solidFill>
                  </a:tcPr>
                </a:tc>
                <a:tc>
                  <a:txBody>
                    <a:bodyPr/>
                    <a:lstStyle/>
                    <a:p>
                      <a:pPr algn="ctr" fontAlgn="ctr"/>
                      <a:r>
                        <a:rPr lang="ja-JP" altLang="en-US" sz="1400" b="0" i="0" u="none" strike="noStrike" dirty="0">
                          <a:solidFill>
                            <a:srgbClr val="000000"/>
                          </a:solidFill>
                          <a:effectLst/>
                          <a:latin typeface="+mn-ea"/>
                          <a:ea typeface="+mn-ea"/>
                        </a:rPr>
                        <a:t>「地理総合」</a:t>
                      </a:r>
                      <a:br>
                        <a:rPr lang="en-US" altLang="ja-JP" sz="1400" b="0" i="0" u="none" strike="noStrike" dirty="0">
                          <a:solidFill>
                            <a:srgbClr val="000000"/>
                          </a:solidFill>
                          <a:effectLst/>
                          <a:latin typeface="+mn-ea"/>
                          <a:ea typeface="+mn-ea"/>
                        </a:rPr>
                      </a:br>
                      <a:r>
                        <a:rPr lang="ja-JP" altLang="en-US" sz="1400" b="0" i="0" u="none" strike="noStrike" dirty="0">
                          <a:solidFill>
                            <a:srgbClr val="000000"/>
                          </a:solidFill>
                          <a:effectLst/>
                          <a:latin typeface="+mn-ea"/>
                          <a:ea typeface="+mn-ea"/>
                        </a:rPr>
                        <a:t>と</a:t>
                      </a:r>
                      <a:br>
                        <a:rPr lang="ja-JP" altLang="en-US" sz="1400" b="0" i="0" u="none" strike="noStrike" dirty="0">
                          <a:solidFill>
                            <a:srgbClr val="000000"/>
                          </a:solidFill>
                          <a:effectLst/>
                          <a:latin typeface="+mn-ea"/>
                          <a:ea typeface="+mn-ea"/>
                        </a:rPr>
                      </a:br>
                      <a:r>
                        <a:rPr lang="ja-JP" altLang="en-US" sz="1400" b="0" i="0" u="none" strike="noStrike" dirty="0">
                          <a:solidFill>
                            <a:srgbClr val="000000"/>
                          </a:solidFill>
                          <a:effectLst/>
                          <a:latin typeface="+mn-ea"/>
                          <a:ea typeface="+mn-ea"/>
                        </a:rPr>
                        <a:t>「歴史総合」</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fontAlgn="ctr"/>
                      <a:r>
                        <a:rPr lang="ja-JP" altLang="en-US" sz="1400" b="0" i="0" u="none" strike="noStrike" dirty="0">
                          <a:solidFill>
                            <a:srgbClr val="000000"/>
                          </a:solidFill>
                          <a:effectLst/>
                          <a:latin typeface="+mn-ea"/>
                          <a:ea typeface="+mn-ea"/>
                        </a:rPr>
                        <a:t>「地理総合」</a:t>
                      </a:r>
                      <a:br>
                        <a:rPr lang="en-US" altLang="ja-JP" sz="1400" b="0" i="0" u="none" strike="noStrike" dirty="0">
                          <a:solidFill>
                            <a:srgbClr val="000000"/>
                          </a:solidFill>
                          <a:effectLst/>
                          <a:latin typeface="+mn-ea"/>
                          <a:ea typeface="+mn-ea"/>
                        </a:rPr>
                      </a:br>
                      <a:r>
                        <a:rPr lang="ja-JP" altLang="en-US" sz="1400" b="0" i="0" u="none" strike="noStrike" dirty="0">
                          <a:solidFill>
                            <a:srgbClr val="000000"/>
                          </a:solidFill>
                          <a:effectLst/>
                          <a:latin typeface="+mn-ea"/>
                          <a:ea typeface="+mn-ea"/>
                        </a:rPr>
                        <a:t>と</a:t>
                      </a:r>
                      <a:br>
                        <a:rPr lang="ja-JP" altLang="en-US" sz="1400" b="0" i="0" u="none" strike="noStrike" dirty="0">
                          <a:solidFill>
                            <a:srgbClr val="000000"/>
                          </a:solidFill>
                          <a:effectLst/>
                          <a:latin typeface="+mn-ea"/>
                          <a:ea typeface="+mn-ea"/>
                        </a:rPr>
                      </a:br>
                      <a:r>
                        <a:rPr lang="ja-JP" altLang="en-US" sz="1400" b="0" i="0" u="none" strike="noStrike" dirty="0">
                          <a:solidFill>
                            <a:srgbClr val="000000"/>
                          </a:solidFill>
                          <a:effectLst/>
                          <a:latin typeface="+mn-ea"/>
                          <a:ea typeface="+mn-ea"/>
                        </a:rPr>
                        <a:t>「公共」</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fontAlgn="ctr"/>
                      <a:r>
                        <a:rPr lang="ja-JP" altLang="en-US" sz="1400" b="0" i="0" u="none" strike="noStrike" dirty="0">
                          <a:solidFill>
                            <a:srgbClr val="000000"/>
                          </a:solidFill>
                          <a:effectLst/>
                          <a:latin typeface="+mn-ea"/>
                          <a:ea typeface="+mn-ea"/>
                        </a:rPr>
                        <a:t>「歴史総合」</a:t>
                      </a:r>
                      <a:br>
                        <a:rPr lang="en-US" altLang="ja-JP" sz="1400" b="0" i="0" u="none" strike="noStrike" dirty="0">
                          <a:solidFill>
                            <a:srgbClr val="000000"/>
                          </a:solidFill>
                          <a:effectLst/>
                          <a:latin typeface="+mn-ea"/>
                          <a:ea typeface="+mn-ea"/>
                        </a:rPr>
                      </a:br>
                      <a:r>
                        <a:rPr lang="ja-JP" altLang="en-US" sz="1400" b="0" i="0" u="none" strike="noStrike" dirty="0">
                          <a:solidFill>
                            <a:srgbClr val="000000"/>
                          </a:solidFill>
                          <a:effectLst/>
                          <a:latin typeface="+mn-ea"/>
                          <a:ea typeface="+mn-ea"/>
                        </a:rPr>
                        <a:t>と</a:t>
                      </a:r>
                      <a:br>
                        <a:rPr lang="ja-JP" altLang="en-US" sz="1400" b="0" i="0" u="none" strike="noStrike" dirty="0">
                          <a:solidFill>
                            <a:srgbClr val="000000"/>
                          </a:solidFill>
                          <a:effectLst/>
                          <a:latin typeface="+mn-ea"/>
                          <a:ea typeface="+mn-ea"/>
                        </a:rPr>
                      </a:br>
                      <a:r>
                        <a:rPr lang="ja-JP" altLang="en-US" sz="1400" b="0" i="0" u="none" strike="noStrike" dirty="0">
                          <a:solidFill>
                            <a:srgbClr val="000000"/>
                          </a:solidFill>
                          <a:effectLst/>
                          <a:latin typeface="+mn-ea"/>
                          <a:ea typeface="+mn-ea"/>
                        </a:rPr>
                        <a:t>「公共」</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816647308"/>
                  </a:ext>
                </a:extLst>
              </a:tr>
              <a:tr h="397382">
                <a:tc rowSpan="5">
                  <a:txBody>
                    <a:bodyPr/>
                    <a:lstStyle/>
                    <a:p>
                      <a:pPr algn="ctr" fontAlgn="ctr"/>
                      <a:r>
                        <a:rPr lang="en-US" altLang="ja-JP" sz="1800" b="1" i="0" u="none" strike="noStrike" dirty="0">
                          <a:solidFill>
                            <a:srgbClr val="000000"/>
                          </a:solidFill>
                          <a:effectLst>
                            <a:outerShdw blurRad="38100" dist="38100" dir="2700000" algn="tl">
                              <a:srgbClr val="000000">
                                <a:alpha val="43137"/>
                              </a:srgbClr>
                            </a:outerShdw>
                          </a:effectLst>
                          <a:latin typeface="+mn-ea"/>
                          <a:ea typeface="+mn-ea"/>
                        </a:rPr>
                        <a:t>(b)</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altLang="ja-JP" sz="14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地理総合，地理探究</a:t>
                      </a:r>
                      <a:r>
                        <a:rPr lang="en-US" altLang="ja-JP" sz="1400" b="0" i="0" u="none" strike="noStrike" dirty="0">
                          <a:solidFill>
                            <a:srgbClr val="000000"/>
                          </a:solidFill>
                          <a:effectLst/>
                          <a:latin typeface="+mn-ea"/>
                          <a:ea typeface="+mn-ea"/>
                        </a:rPr>
                        <a: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ja-JP" altLang="en-US" sz="1800" b="0" i="0" u="none" strike="noStrike" dirty="0">
                          <a:solidFill>
                            <a:srgbClr val="000000"/>
                          </a:solidFill>
                          <a:effectLst/>
                          <a:latin typeface="+mn-ea"/>
                          <a:ea typeface="+mn-ea"/>
                        </a:rPr>
                        <a:t>　</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ap="flat" cmpd="sng" algn="ctr">
                      <a:solidFill>
                        <a:schemeClr val="bg1">
                          <a:lumMod val="50000"/>
                        </a:schemeClr>
                      </a:solid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800" b="1" i="0" u="none" strike="noStrike" dirty="0">
                          <a:solidFill>
                            <a:srgbClr val="F04693"/>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800" b="1" i="0" u="none" strike="noStrike" dirty="0">
                          <a:solidFill>
                            <a:srgbClr val="F04693"/>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endParaRPr lang="en-US" altLang="ja-JP" sz="1800" b="0" i="0" u="none" strike="noStrike" dirty="0">
                        <a:solidFill>
                          <a:srgbClr val="000000"/>
                        </a:solidFill>
                        <a:effectLst/>
                        <a:latin typeface="+mn-ea"/>
                        <a:ea typeface="+mn-ea"/>
                      </a:endParaRP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399451"/>
                  </a:ext>
                </a:extLst>
              </a:tr>
              <a:tr h="397382">
                <a:tc vMerge="1">
                  <a:txBody>
                    <a:bodyPr/>
                    <a:lstStyle/>
                    <a:p>
                      <a:pPr algn="ctr" fontAlgn="ctr"/>
                      <a:endParaRPr lang="en-US" altLang="ja-JP" sz="1100" b="0" i="0" u="none" strike="noStrike" dirty="0">
                        <a:solidFill>
                          <a:srgbClr val="000000"/>
                        </a:solidFill>
                        <a:effectLst/>
                        <a:latin typeface="+mn-ea"/>
                        <a:ea typeface="+mn-ea"/>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altLang="ja-JP" sz="14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歴史総合，日本史探究</a:t>
                      </a:r>
                      <a:r>
                        <a:rPr lang="en-US" altLang="ja-JP" sz="1400" b="0" i="0" u="none" strike="noStrike" dirty="0">
                          <a:solidFill>
                            <a:srgbClr val="000000"/>
                          </a:solidFill>
                          <a:effectLst/>
                          <a:latin typeface="+mn-ea"/>
                          <a:ea typeface="+mn-ea"/>
                        </a:rPr>
                        <a: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ja-JP" altLang="en-US" sz="1800" b="0" i="0" u="none" strike="noStrike" dirty="0">
                          <a:solidFill>
                            <a:schemeClr val="tx1"/>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chemeClr val="tx1"/>
                          </a:solidFill>
                          <a:effectLst/>
                          <a:latin typeface="+mn-ea"/>
                          <a:ea typeface="+mn-ea"/>
                        </a:rPr>
                        <a:t>　</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ap="flat" cmpd="sng" algn="ctr">
                      <a:solidFill>
                        <a:schemeClr val="bg1">
                          <a:lumMod val="50000"/>
                        </a:schemeClr>
                      </a:solid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800" b="1" i="0" u="none" strike="noStrike" dirty="0">
                          <a:solidFill>
                            <a:srgbClr val="F04693"/>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endParaRPr lang="en-US" altLang="ja-JP" sz="1800" b="0" i="0" u="none" strike="noStrike" dirty="0">
                        <a:solidFill>
                          <a:srgbClr val="000000"/>
                        </a:solidFill>
                        <a:effectLst/>
                        <a:latin typeface="+mn-ea"/>
                        <a:ea typeface="+mn-ea"/>
                      </a:endParaRP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800" b="1" i="0" u="none" strike="noStrike" dirty="0">
                          <a:solidFill>
                            <a:srgbClr val="F04693"/>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2661672"/>
                  </a:ext>
                </a:extLst>
              </a:tr>
              <a:tr h="397382">
                <a:tc vMerge="1">
                  <a:txBody>
                    <a:bodyPr/>
                    <a:lstStyle/>
                    <a:p>
                      <a:pPr algn="ctr" fontAlgn="ctr"/>
                      <a:endParaRPr lang="en-US" altLang="ja-JP" sz="1100" b="0" i="0" u="none" strike="noStrike" dirty="0">
                        <a:solidFill>
                          <a:srgbClr val="000000"/>
                        </a:solidFill>
                        <a:effectLst/>
                        <a:latin typeface="+mn-ea"/>
                        <a:ea typeface="+mn-ea"/>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altLang="ja-JP" sz="14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歴史総合，世界史探究</a:t>
                      </a:r>
                      <a:r>
                        <a:rPr lang="en-US" altLang="ja-JP" sz="1400" b="0" i="0" u="none" strike="noStrike" dirty="0">
                          <a:solidFill>
                            <a:srgbClr val="000000"/>
                          </a:solidFill>
                          <a:effectLst/>
                          <a:latin typeface="+mn-ea"/>
                          <a:ea typeface="+mn-ea"/>
                        </a:rPr>
                        <a: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ja-JP" altLang="en-US" sz="1800" b="0" i="0" u="none" strike="noStrike" dirty="0">
                          <a:solidFill>
                            <a:schemeClr val="tx1"/>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chemeClr val="tx1"/>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　</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ap="flat" cmpd="sng" algn="ctr">
                      <a:solidFill>
                        <a:schemeClr val="bg1">
                          <a:lumMod val="50000"/>
                        </a:schemeClr>
                      </a:solid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800" b="1" i="0" u="none" strike="noStrike" dirty="0">
                          <a:solidFill>
                            <a:srgbClr val="F04693"/>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endParaRPr lang="en-US" altLang="ja-JP" sz="1800" b="0" i="0" u="none" strike="noStrike" dirty="0">
                        <a:solidFill>
                          <a:srgbClr val="000000"/>
                        </a:solidFill>
                        <a:effectLst/>
                        <a:latin typeface="+mn-ea"/>
                        <a:ea typeface="+mn-ea"/>
                      </a:endParaRP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800" b="1" i="0" u="none" strike="noStrike" dirty="0">
                          <a:solidFill>
                            <a:srgbClr val="F04693"/>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4696637"/>
                  </a:ext>
                </a:extLst>
              </a:tr>
              <a:tr h="440629">
                <a:tc vMerge="1">
                  <a:txBody>
                    <a:bodyPr/>
                    <a:lstStyle/>
                    <a:p>
                      <a:pPr algn="ctr" fontAlgn="ctr"/>
                      <a:endParaRPr lang="en-US" altLang="ja-JP" sz="1100" b="0" i="0" u="none" strike="noStrike" dirty="0">
                        <a:solidFill>
                          <a:srgbClr val="000000"/>
                        </a:solidFill>
                        <a:effectLst/>
                        <a:latin typeface="+mn-ea"/>
                        <a:ea typeface="+mn-ea"/>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altLang="ja-JP" sz="14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公共，倫理</a:t>
                      </a:r>
                      <a:r>
                        <a:rPr lang="en-US" altLang="ja-JP" sz="1400" b="0" i="0" u="none" strike="noStrike" dirty="0">
                          <a:solidFill>
                            <a:srgbClr val="000000"/>
                          </a:solidFill>
                          <a:effectLst/>
                          <a:latin typeface="+mn-ea"/>
                          <a:ea typeface="+mn-ea"/>
                        </a:rPr>
                        <a: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ja-JP" altLang="en-US" sz="1800" b="0" i="0" u="none" strike="noStrike" dirty="0">
                          <a:solidFill>
                            <a:schemeClr val="tx1"/>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chemeClr val="tx1"/>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chemeClr val="tx1"/>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chemeClr val="tx1"/>
                          </a:solidFill>
                          <a:effectLst/>
                          <a:latin typeface="+mn-ea"/>
                          <a:ea typeface="+mn-ea"/>
                        </a:rPr>
                        <a:t>　</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ap="flat" cmpd="sng" algn="ctr">
                      <a:solidFill>
                        <a:schemeClr val="bg1">
                          <a:lumMod val="50000"/>
                        </a:schemeClr>
                      </a:solid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n-US" altLang="ja-JP" sz="2000" b="1" i="0" u="none" strike="noStrike" dirty="0">
                          <a:solidFill>
                            <a:srgbClr val="F04693"/>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800" b="1" i="0" u="none" strike="noStrike" dirty="0">
                          <a:solidFill>
                            <a:srgbClr val="F04693"/>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800" b="1" i="0" u="none" strike="noStrike" dirty="0">
                          <a:solidFill>
                            <a:srgbClr val="F04693"/>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4784756"/>
                  </a:ext>
                </a:extLst>
              </a:tr>
              <a:tr h="440629">
                <a:tc vMerge="1">
                  <a:txBody>
                    <a:bodyPr/>
                    <a:lstStyle/>
                    <a:p>
                      <a:pPr algn="ctr" fontAlgn="ctr"/>
                      <a:endParaRPr lang="en-US" altLang="ja-JP" sz="1100" b="0" i="0" u="none" strike="noStrike" dirty="0">
                        <a:solidFill>
                          <a:srgbClr val="000000"/>
                        </a:solidFill>
                        <a:effectLst/>
                        <a:latin typeface="+mn-ea"/>
                        <a:ea typeface="+mn-ea"/>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altLang="ja-JP" sz="14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公共，政治・経済</a:t>
                      </a:r>
                      <a:r>
                        <a:rPr lang="en-US" altLang="ja-JP" sz="1400" b="0" i="0" u="none" strike="noStrike" dirty="0">
                          <a:solidFill>
                            <a:srgbClr val="000000"/>
                          </a:solidFill>
                          <a:effectLst/>
                          <a:latin typeface="+mn-ea"/>
                          <a:ea typeface="+mn-ea"/>
                        </a:rPr>
                        <a: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ja-JP" altLang="en-US" sz="1800" b="0" i="0" u="none" strike="noStrike" dirty="0">
                          <a:solidFill>
                            <a:schemeClr val="tx1"/>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chemeClr val="tx1"/>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chemeClr val="tx1"/>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2000" b="1" i="0" u="none" strike="noStrike" dirty="0">
                          <a:solidFill>
                            <a:srgbClr val="F04693"/>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　</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ap="flat" cmpd="sng" algn="ctr">
                      <a:solidFill>
                        <a:schemeClr val="bg1">
                          <a:lumMod val="50000"/>
                        </a:schemeClr>
                      </a:solid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ja-JP" altLang="en-US" sz="1800" b="0" i="0" u="none" strike="noStrike" dirty="0">
                          <a:solidFill>
                            <a:srgbClr val="000000"/>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800" b="1" i="0" u="none" strike="noStrike" dirty="0">
                          <a:solidFill>
                            <a:srgbClr val="F04693"/>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800" b="1" i="0" u="none" strike="noStrike" dirty="0">
                          <a:solidFill>
                            <a:srgbClr val="F04693"/>
                          </a:solidFill>
                          <a:effectLst/>
                          <a:latin typeface="+mn-ea"/>
                          <a:ea typeface="+mn-ea"/>
                        </a:rPr>
                        <a:t>×</a:t>
                      </a:r>
                    </a:p>
                  </a:txBody>
                  <a:tcPr marL="7314" marR="7314" marT="731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9498015"/>
                  </a:ext>
                </a:extLst>
              </a:tr>
            </a:tbl>
          </a:graphicData>
        </a:graphic>
      </p:graphicFrame>
      <p:sp>
        <p:nvSpPr>
          <p:cNvPr id="10" name="テキスト ボックス 9">
            <a:extLst>
              <a:ext uri="{FF2B5EF4-FFF2-40B4-BE49-F238E27FC236}">
                <a16:creationId xmlns:a16="http://schemas.microsoft.com/office/drawing/2014/main" id="{30656D3C-80D0-47FF-99C0-FE8CD9930575}"/>
              </a:ext>
            </a:extLst>
          </p:cNvPr>
          <p:cNvSpPr txBox="1"/>
          <p:nvPr/>
        </p:nvSpPr>
        <p:spPr>
          <a:xfrm>
            <a:off x="6845846" y="1040706"/>
            <a:ext cx="5073733" cy="369332"/>
          </a:xfrm>
          <a:prstGeom prst="rect">
            <a:avLst/>
          </a:prstGeom>
          <a:solidFill>
            <a:schemeClr val="bg1"/>
          </a:solidFill>
        </p:spPr>
        <p:txBody>
          <a:bodyPr wrap="square" rtlCol="0">
            <a:spAutoFit/>
          </a:bodyPr>
          <a:lstStyle/>
          <a:p>
            <a:pPr algn="ctr" defTabSz="422041" fontAlgn="auto">
              <a:spcBef>
                <a:spcPts val="0"/>
              </a:spcBef>
              <a:spcAft>
                <a:spcPts val="0"/>
              </a:spcAft>
              <a:defRPr/>
            </a:pPr>
            <a:r>
              <a:rPr lang="ja-JP" altLang="en-US" b="1" dirty="0">
                <a:solidFill>
                  <a:srgbClr val="000000"/>
                </a:solidFill>
                <a:latin typeface="+mn-ea"/>
                <a:ea typeface="+mn-ea"/>
              </a:rPr>
              <a:t>○</a:t>
            </a:r>
            <a:r>
              <a:rPr lang="ja-JP" altLang="en-US" sz="1600" b="0" dirty="0">
                <a:solidFill>
                  <a:srgbClr val="000000"/>
                </a:solidFill>
                <a:latin typeface="+mn-ea"/>
                <a:ea typeface="+mn-ea"/>
              </a:rPr>
              <a:t>は選択可能な組合せ，</a:t>
            </a:r>
            <a:r>
              <a:rPr lang="en-US" altLang="ja-JP" b="1" dirty="0">
                <a:solidFill>
                  <a:srgbClr val="F04693"/>
                </a:solidFill>
                <a:latin typeface="+mn-ea"/>
                <a:ea typeface="+mn-ea"/>
              </a:rPr>
              <a:t>×</a:t>
            </a:r>
            <a:r>
              <a:rPr lang="ja-JP" altLang="en-US" sz="1600" b="0" dirty="0">
                <a:solidFill>
                  <a:srgbClr val="000000"/>
                </a:solidFill>
                <a:latin typeface="+mn-ea"/>
                <a:ea typeface="+mn-ea"/>
              </a:rPr>
              <a:t>は選択不可能な組合せ</a:t>
            </a:r>
          </a:p>
        </p:txBody>
      </p:sp>
      <p:sp>
        <p:nvSpPr>
          <p:cNvPr id="11" name="四角形: 角を丸くする 10">
            <a:extLst>
              <a:ext uri="{FF2B5EF4-FFF2-40B4-BE49-F238E27FC236}">
                <a16:creationId xmlns:a16="http://schemas.microsoft.com/office/drawing/2014/main" id="{414EF0CF-87B1-463A-BBD4-87F25B6EDC45}"/>
              </a:ext>
            </a:extLst>
          </p:cNvPr>
          <p:cNvSpPr/>
          <p:nvPr/>
        </p:nvSpPr>
        <p:spPr>
          <a:xfrm>
            <a:off x="2996404" y="3429001"/>
            <a:ext cx="5372896" cy="2052000"/>
          </a:xfrm>
          <a:prstGeom prst="roundRect">
            <a:avLst>
              <a:gd name="adj" fmla="val 5317"/>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endParaRPr kumimoji="1" lang="ja-JP" altLang="en-US" sz="1600" b="0" dirty="0">
              <a:solidFill>
                <a:schemeClr val="tx1"/>
              </a:solidFill>
              <a:latin typeface="+mn-ea"/>
            </a:endParaRPr>
          </a:p>
        </p:txBody>
      </p:sp>
      <p:sp>
        <p:nvSpPr>
          <p:cNvPr id="12" name="四角形: 角を丸くする 11">
            <a:extLst>
              <a:ext uri="{FF2B5EF4-FFF2-40B4-BE49-F238E27FC236}">
                <a16:creationId xmlns:a16="http://schemas.microsoft.com/office/drawing/2014/main" id="{F2958D99-33C9-4CD9-9838-F96378F975CB}"/>
              </a:ext>
            </a:extLst>
          </p:cNvPr>
          <p:cNvSpPr/>
          <p:nvPr/>
        </p:nvSpPr>
        <p:spPr>
          <a:xfrm>
            <a:off x="8432800" y="3461085"/>
            <a:ext cx="3332343" cy="2016000"/>
          </a:xfrm>
          <a:prstGeom prst="roundRect">
            <a:avLst>
              <a:gd name="adj" fmla="val 2928"/>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endParaRPr kumimoji="1" lang="ja-JP" altLang="en-US" sz="1600" b="0" dirty="0">
              <a:solidFill>
                <a:schemeClr val="tx1"/>
              </a:solidFill>
              <a:latin typeface="+mn-ea"/>
            </a:endParaRPr>
          </a:p>
        </p:txBody>
      </p:sp>
      <p:sp>
        <p:nvSpPr>
          <p:cNvPr id="18" name="四角形: 角を丸くする 17">
            <a:extLst>
              <a:ext uri="{FF2B5EF4-FFF2-40B4-BE49-F238E27FC236}">
                <a16:creationId xmlns:a16="http://schemas.microsoft.com/office/drawing/2014/main" id="{E8D94A42-716D-4F39-843E-386D63B79D5B}"/>
              </a:ext>
            </a:extLst>
          </p:cNvPr>
          <p:cNvSpPr/>
          <p:nvPr/>
        </p:nvSpPr>
        <p:spPr>
          <a:xfrm>
            <a:off x="1133642" y="5681848"/>
            <a:ext cx="4447589" cy="781619"/>
          </a:xfrm>
          <a:prstGeom prst="roundRect">
            <a:avLst>
              <a:gd name="adj" fmla="val 14054"/>
            </a:avLst>
          </a:prstGeom>
          <a:solidFill>
            <a:schemeClr val="bg1"/>
          </a:solidFill>
          <a:ln w="28575">
            <a:solidFill>
              <a:srgbClr val="FFC000"/>
            </a:solidFill>
            <a:prstDash val="dash"/>
          </a:ln>
        </p:spPr>
        <p:style>
          <a:lnRef idx="2">
            <a:schemeClr val="dk1"/>
          </a:lnRef>
          <a:fillRef idx="1">
            <a:schemeClr val="lt1"/>
          </a:fillRef>
          <a:effectRef idx="0">
            <a:schemeClr val="dk1"/>
          </a:effectRef>
          <a:fontRef idx="minor">
            <a:schemeClr val="dk1"/>
          </a:fontRef>
        </p:style>
        <p:txBody>
          <a:bodyPr wrap="square" lIns="72000" tIns="36000" rIns="72000" bIns="36000">
            <a:spAutoFit/>
          </a:bodyPr>
          <a:lstStyle/>
          <a:p>
            <a:pPr marL="0" lvl="1" algn="just">
              <a:spcBef>
                <a:spcPts val="0"/>
              </a:spcBef>
              <a:spcAft>
                <a:spcPts val="0"/>
              </a:spcAft>
              <a:defRPr/>
            </a:pPr>
            <a:r>
              <a:rPr lang="ja-JP" altLang="en-US" sz="1400" b="0" kern="100" dirty="0">
                <a:latin typeface="+mn-ea"/>
                <a:cs typeface="Times New Roman" panose="02020603050405020304" pitchFamily="18" charset="0"/>
              </a:rPr>
              <a:t>○</a:t>
            </a:r>
            <a:r>
              <a:rPr lang="ja-JP" altLang="en-US" sz="1400" b="0" kern="100" dirty="0">
                <a:solidFill>
                  <a:schemeClr val="tx1"/>
                </a:solidFill>
                <a:latin typeface="+mn-ea"/>
                <a:cs typeface="Times New Roman" panose="02020603050405020304" pitchFamily="18" charset="0"/>
              </a:rPr>
              <a:t>　</a:t>
            </a:r>
            <a:r>
              <a:rPr lang="ja-JP" altLang="en-US" sz="1400" dirty="0">
                <a:solidFill>
                  <a:srgbClr val="000000"/>
                </a:solidFill>
                <a:effectLst>
                  <a:outerShdw blurRad="38100" dist="38100" dir="2700000" algn="tl">
                    <a:srgbClr val="000000">
                      <a:alpha val="43137"/>
                    </a:srgbClr>
                  </a:outerShdw>
                </a:effectLst>
                <a:highlight>
                  <a:srgbClr val="FFFFE5"/>
                </a:highlight>
                <a:latin typeface="+mn-ea"/>
              </a:rPr>
              <a:t>（ｂ）</a:t>
            </a:r>
            <a:r>
              <a:rPr lang="ja-JP" altLang="en-US" sz="1400" b="0" kern="100" dirty="0">
                <a:latin typeface="+mn-ea"/>
                <a:cs typeface="Times New Roman" panose="02020603050405020304" pitchFamily="18" charset="0"/>
              </a:rPr>
              <a:t>の５科目から計２科目を受験する場合</a:t>
            </a:r>
            <a:endParaRPr lang="en-US" altLang="ja-JP" sz="1400" b="0" kern="100" dirty="0">
              <a:latin typeface="+mn-ea"/>
              <a:cs typeface="Times New Roman" panose="02020603050405020304" pitchFamily="18" charset="0"/>
            </a:endParaRPr>
          </a:p>
          <a:p>
            <a:pPr marL="0" lvl="1" algn="just">
              <a:spcBef>
                <a:spcPts val="0"/>
              </a:spcBef>
              <a:spcAft>
                <a:spcPts val="0"/>
              </a:spcAft>
              <a:defRPr/>
            </a:pPr>
            <a:r>
              <a:rPr lang="ja-JP" altLang="en-US" sz="1400" b="0" kern="100" dirty="0">
                <a:latin typeface="+mn-ea"/>
                <a:cs typeface="Times New Roman" panose="02020603050405020304" pitchFamily="18" charset="0"/>
              </a:rPr>
              <a:t>　→　</a:t>
            </a:r>
            <a:r>
              <a:rPr lang="en-US" altLang="ja-JP" sz="1400" b="1" u="sng" kern="100" dirty="0">
                <a:latin typeface="+mn-ea"/>
                <a:cs typeface="Times New Roman" panose="02020603050405020304" pitchFamily="18" charset="0"/>
              </a:rPr>
              <a:t>『</a:t>
            </a:r>
            <a:r>
              <a:rPr lang="ja-JP" altLang="en-US" sz="1400" b="1" u="sng" kern="100" dirty="0">
                <a:latin typeface="+mn-ea"/>
                <a:cs typeface="Times New Roman" panose="02020603050405020304" pitchFamily="18" charset="0"/>
              </a:rPr>
              <a:t>公共，倫理</a:t>
            </a:r>
            <a:r>
              <a:rPr lang="en-US" altLang="ja-JP" sz="1400" b="1" u="sng" kern="100" dirty="0">
                <a:latin typeface="+mn-ea"/>
                <a:cs typeface="Times New Roman" panose="02020603050405020304" pitchFamily="18" charset="0"/>
              </a:rPr>
              <a:t>』</a:t>
            </a:r>
            <a:r>
              <a:rPr lang="ja-JP" altLang="en-US" sz="1400" b="1" u="sng" kern="100" dirty="0">
                <a:latin typeface="+mn-ea"/>
                <a:cs typeface="Times New Roman" panose="02020603050405020304" pitchFamily="18" charset="0"/>
              </a:rPr>
              <a:t>と</a:t>
            </a:r>
            <a:r>
              <a:rPr lang="en-US" altLang="ja-JP" sz="1400" b="1" u="sng" kern="100" dirty="0">
                <a:latin typeface="+mn-ea"/>
                <a:cs typeface="Times New Roman" panose="02020603050405020304" pitchFamily="18" charset="0"/>
              </a:rPr>
              <a:t>『</a:t>
            </a:r>
            <a:r>
              <a:rPr lang="ja-JP" altLang="en-US" sz="1400" b="1" u="sng" kern="100" dirty="0">
                <a:latin typeface="+mn-ea"/>
                <a:cs typeface="Times New Roman" panose="02020603050405020304" pitchFamily="18" charset="0"/>
              </a:rPr>
              <a:t>公共，政治・経済</a:t>
            </a:r>
            <a:r>
              <a:rPr lang="en-US" altLang="ja-JP" sz="1400" b="1" u="sng" kern="100" dirty="0">
                <a:latin typeface="+mn-ea"/>
                <a:cs typeface="Times New Roman" panose="02020603050405020304" pitchFamily="18" charset="0"/>
              </a:rPr>
              <a:t>』</a:t>
            </a:r>
            <a:r>
              <a:rPr lang="ja-JP" altLang="en-US" sz="1400" b="1" u="sng" kern="100" dirty="0">
                <a:latin typeface="+mn-ea"/>
                <a:cs typeface="Times New Roman" panose="02020603050405020304" pitchFamily="18" charset="0"/>
              </a:rPr>
              <a:t>の</a:t>
            </a:r>
            <a:br>
              <a:rPr lang="en-US" altLang="ja-JP" sz="1400" b="1" u="sng" kern="100" dirty="0">
                <a:latin typeface="+mn-ea"/>
                <a:cs typeface="Times New Roman" panose="02020603050405020304" pitchFamily="18" charset="0"/>
              </a:rPr>
            </a:br>
            <a:r>
              <a:rPr lang="ja-JP" altLang="en-US" sz="1400" b="1" kern="100" dirty="0">
                <a:latin typeface="+mn-ea"/>
                <a:cs typeface="Times New Roman" panose="02020603050405020304" pitchFamily="18" charset="0"/>
              </a:rPr>
              <a:t>　　 </a:t>
            </a:r>
            <a:r>
              <a:rPr lang="ja-JP" altLang="en-US" sz="1400" b="1" u="sng" kern="100" dirty="0">
                <a:latin typeface="+mn-ea"/>
                <a:cs typeface="Times New Roman" panose="02020603050405020304" pitchFamily="18" charset="0"/>
              </a:rPr>
              <a:t>組合せは選択不可</a:t>
            </a:r>
            <a:endParaRPr lang="en-US" altLang="ja-JP" sz="1400" b="1" u="sng" kern="100" dirty="0">
              <a:latin typeface="+mn-ea"/>
              <a:cs typeface="Times New Roman" panose="02020603050405020304" pitchFamily="18" charset="0"/>
            </a:endParaRPr>
          </a:p>
        </p:txBody>
      </p:sp>
      <p:cxnSp>
        <p:nvCxnSpPr>
          <p:cNvPr id="19" name="直線矢印コネクタ 22">
            <a:extLst>
              <a:ext uri="{FF2B5EF4-FFF2-40B4-BE49-F238E27FC236}">
                <a16:creationId xmlns:a16="http://schemas.microsoft.com/office/drawing/2014/main" id="{41A1190A-5EA3-4F98-A3DB-DA2032A2DF56}"/>
              </a:ext>
            </a:extLst>
          </p:cNvPr>
          <p:cNvCxnSpPr>
            <a:cxnSpLocks/>
          </p:cNvCxnSpPr>
          <p:nvPr/>
        </p:nvCxnSpPr>
        <p:spPr>
          <a:xfrm rot="5400000">
            <a:off x="5434379" y="5720461"/>
            <a:ext cx="643329" cy="220745"/>
          </a:xfrm>
          <a:prstGeom prst="bentConnector3">
            <a:avLst>
              <a:gd name="adj1" fmla="val 102366"/>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四角形: 角を丸くする 19">
            <a:extLst>
              <a:ext uri="{FF2B5EF4-FFF2-40B4-BE49-F238E27FC236}">
                <a16:creationId xmlns:a16="http://schemas.microsoft.com/office/drawing/2014/main" id="{2EF20082-8A17-49FF-B369-149935EB339F}"/>
              </a:ext>
            </a:extLst>
          </p:cNvPr>
          <p:cNvSpPr/>
          <p:nvPr/>
        </p:nvSpPr>
        <p:spPr>
          <a:xfrm>
            <a:off x="6432217" y="5571165"/>
            <a:ext cx="4594609" cy="1006778"/>
          </a:xfrm>
          <a:prstGeom prst="roundRect">
            <a:avLst>
              <a:gd name="adj" fmla="val 13054"/>
            </a:avLst>
          </a:prstGeom>
          <a:solidFill>
            <a:schemeClr val="bg1"/>
          </a:solidFill>
          <a:ln w="28575">
            <a:solidFill>
              <a:srgbClr val="00B0F0"/>
            </a:solidFill>
            <a:prstDash val="dash"/>
          </a:ln>
        </p:spPr>
        <p:style>
          <a:lnRef idx="2">
            <a:schemeClr val="dk1"/>
          </a:lnRef>
          <a:fillRef idx="1">
            <a:schemeClr val="lt1"/>
          </a:fillRef>
          <a:effectRef idx="0">
            <a:schemeClr val="dk1"/>
          </a:effectRef>
          <a:fontRef idx="minor">
            <a:schemeClr val="dk1"/>
          </a:fontRef>
        </p:style>
        <p:txBody>
          <a:bodyPr wrap="square" lIns="72000" tIns="36000" rIns="72000" bIns="36000" anchor="ctr" anchorCtr="0">
            <a:spAutoFit/>
          </a:bodyPr>
          <a:lstStyle/>
          <a:p>
            <a:pPr marL="0" lvl="1">
              <a:spcBef>
                <a:spcPts val="0"/>
              </a:spcBef>
              <a:spcAft>
                <a:spcPts val="0"/>
              </a:spcAft>
              <a:defRPr/>
            </a:pPr>
            <a:r>
              <a:rPr lang="ja-JP" altLang="en-US" sz="1400" b="0" kern="100" dirty="0">
                <a:solidFill>
                  <a:schemeClr val="tx1"/>
                </a:solidFill>
                <a:latin typeface="+mn-ea"/>
                <a:cs typeface="Times New Roman" panose="02020603050405020304" pitchFamily="18" charset="0"/>
              </a:rPr>
              <a:t>○　</a:t>
            </a:r>
            <a:r>
              <a:rPr lang="ja-JP" altLang="en-US" sz="1400" dirty="0">
                <a:solidFill>
                  <a:srgbClr val="000000"/>
                </a:solidFill>
                <a:effectLst>
                  <a:outerShdw blurRad="38100" dist="38100" dir="2700000" algn="tl">
                    <a:srgbClr val="000000">
                      <a:alpha val="43137"/>
                    </a:srgbClr>
                  </a:outerShdw>
                </a:effectLst>
                <a:highlight>
                  <a:srgbClr val="DDF2FF"/>
                </a:highlight>
                <a:latin typeface="+mn-ea"/>
              </a:rPr>
              <a:t>（ａ）</a:t>
            </a:r>
            <a:r>
              <a:rPr lang="ja-JP" altLang="en-US" sz="1400" b="0" dirty="0">
                <a:solidFill>
                  <a:schemeClr val="tx1"/>
                </a:solidFill>
                <a:latin typeface="+mn-ea"/>
              </a:rPr>
              <a:t>と</a:t>
            </a:r>
            <a:r>
              <a:rPr lang="ja-JP" altLang="en-US" sz="1400" dirty="0">
                <a:solidFill>
                  <a:srgbClr val="000000"/>
                </a:solidFill>
                <a:effectLst>
                  <a:outerShdw blurRad="38100" dist="38100" dir="2700000" algn="tl">
                    <a:srgbClr val="000000">
                      <a:alpha val="43137"/>
                    </a:srgbClr>
                  </a:outerShdw>
                </a:effectLst>
                <a:highlight>
                  <a:srgbClr val="FFFFE5"/>
                </a:highlight>
                <a:latin typeface="+mn-ea"/>
              </a:rPr>
              <a:t>（ｂ）</a:t>
            </a:r>
            <a:r>
              <a:rPr lang="ja-JP" altLang="en-US" sz="1400" b="0" kern="100" dirty="0">
                <a:solidFill>
                  <a:schemeClr val="tx1"/>
                </a:solidFill>
                <a:latin typeface="+mn-ea"/>
                <a:cs typeface="Times New Roman" panose="02020603050405020304" pitchFamily="18" charset="0"/>
              </a:rPr>
              <a:t>の５科目から１科目の計２科目を</a:t>
            </a:r>
            <a:br>
              <a:rPr lang="en-US" altLang="ja-JP" sz="1400" b="0" kern="100" dirty="0">
                <a:solidFill>
                  <a:schemeClr val="tx1"/>
                </a:solidFill>
                <a:latin typeface="+mn-ea"/>
                <a:cs typeface="Times New Roman" panose="02020603050405020304" pitchFamily="18" charset="0"/>
              </a:rPr>
            </a:br>
            <a:r>
              <a:rPr lang="en-US" altLang="ja-JP" sz="1400" b="0" kern="100" dirty="0">
                <a:solidFill>
                  <a:schemeClr val="tx1"/>
                </a:solidFill>
                <a:latin typeface="+mn-ea"/>
                <a:cs typeface="Times New Roman" panose="02020603050405020304" pitchFamily="18" charset="0"/>
              </a:rPr>
              <a:t>   </a:t>
            </a:r>
            <a:r>
              <a:rPr lang="ja-JP" altLang="en-US" sz="1400" b="0" kern="100" dirty="0">
                <a:solidFill>
                  <a:schemeClr val="tx1"/>
                </a:solidFill>
                <a:latin typeface="+mn-ea"/>
                <a:cs typeface="Times New Roman" panose="02020603050405020304" pitchFamily="18" charset="0"/>
              </a:rPr>
              <a:t>受験する場合</a:t>
            </a:r>
            <a:endParaRPr lang="en-US" altLang="ja-JP" sz="1400" b="0" kern="100" dirty="0">
              <a:solidFill>
                <a:schemeClr val="tx1"/>
              </a:solidFill>
              <a:latin typeface="+mn-ea"/>
              <a:cs typeface="Times New Roman" panose="02020603050405020304" pitchFamily="18" charset="0"/>
            </a:endParaRPr>
          </a:p>
          <a:p>
            <a:pPr marL="0" lvl="1">
              <a:spcBef>
                <a:spcPts val="0"/>
              </a:spcBef>
              <a:spcAft>
                <a:spcPts val="0"/>
              </a:spcAft>
              <a:defRPr/>
            </a:pPr>
            <a:r>
              <a:rPr lang="ja-JP" altLang="en-US" sz="1400" b="0" kern="100" dirty="0">
                <a:solidFill>
                  <a:schemeClr val="tx1"/>
                </a:solidFill>
                <a:latin typeface="+mn-ea"/>
                <a:cs typeface="Times New Roman" panose="02020603050405020304" pitchFamily="18" charset="0"/>
              </a:rPr>
              <a:t>　 →　</a:t>
            </a:r>
            <a:r>
              <a:rPr lang="en-US" altLang="ja-JP" sz="1400" b="1" u="sng" dirty="0">
                <a:solidFill>
                  <a:schemeClr val="tx1"/>
                </a:solidFill>
                <a:latin typeface="+mn-ea"/>
              </a:rPr>
              <a:t>『</a:t>
            </a:r>
            <a:r>
              <a:rPr lang="ja-JP" altLang="en-US" sz="1400" b="1" u="sng" dirty="0">
                <a:solidFill>
                  <a:schemeClr val="tx1"/>
                </a:solidFill>
                <a:latin typeface="+mn-ea"/>
              </a:rPr>
              <a:t>地理総合</a:t>
            </a:r>
            <a:r>
              <a:rPr lang="en-US" altLang="ja-JP" sz="1400" b="1" u="sng" dirty="0">
                <a:solidFill>
                  <a:schemeClr val="tx1"/>
                </a:solidFill>
                <a:latin typeface="+mn-ea"/>
              </a:rPr>
              <a:t>/</a:t>
            </a:r>
            <a:r>
              <a:rPr lang="ja-JP" altLang="en-US" sz="1400" b="1" u="sng" dirty="0">
                <a:solidFill>
                  <a:schemeClr val="tx1"/>
                </a:solidFill>
                <a:latin typeface="+mn-ea"/>
              </a:rPr>
              <a:t>歴史総合</a:t>
            </a:r>
            <a:r>
              <a:rPr lang="en-US" altLang="ja-JP" sz="1400" b="1" u="sng" dirty="0">
                <a:solidFill>
                  <a:schemeClr val="tx1"/>
                </a:solidFill>
                <a:latin typeface="+mn-ea"/>
              </a:rPr>
              <a:t>/</a:t>
            </a:r>
            <a:r>
              <a:rPr lang="ja-JP" altLang="en-US" sz="1400" b="1" u="sng" dirty="0">
                <a:solidFill>
                  <a:schemeClr val="tx1"/>
                </a:solidFill>
                <a:latin typeface="+mn-ea"/>
              </a:rPr>
              <a:t>公共</a:t>
            </a:r>
            <a:r>
              <a:rPr lang="en-US" altLang="ja-JP" sz="1400" b="1" u="sng" dirty="0">
                <a:solidFill>
                  <a:schemeClr val="tx1"/>
                </a:solidFill>
                <a:latin typeface="+mn-ea"/>
              </a:rPr>
              <a:t>』 </a:t>
            </a:r>
            <a:r>
              <a:rPr lang="ja-JP" altLang="en-US" sz="1400" b="1" u="sng" kern="100" dirty="0">
                <a:solidFill>
                  <a:schemeClr val="tx1"/>
                </a:solidFill>
                <a:latin typeface="+mn-ea"/>
                <a:cs typeface="Times New Roman" panose="02020603050405020304" pitchFamily="18" charset="0"/>
              </a:rPr>
              <a:t>の中で選択解答</a:t>
            </a:r>
            <a:br>
              <a:rPr lang="en-US" altLang="ja-JP" sz="1400" b="1" u="sng" kern="100" dirty="0">
                <a:solidFill>
                  <a:schemeClr val="tx1"/>
                </a:solidFill>
                <a:latin typeface="+mn-ea"/>
                <a:cs typeface="Times New Roman" panose="02020603050405020304" pitchFamily="18" charset="0"/>
              </a:rPr>
            </a:br>
            <a:r>
              <a:rPr lang="en-US" altLang="ja-JP" sz="1400" b="1" kern="100" dirty="0">
                <a:solidFill>
                  <a:schemeClr val="tx1"/>
                </a:solidFill>
                <a:latin typeface="+mn-ea"/>
                <a:cs typeface="Times New Roman" panose="02020603050405020304" pitchFamily="18" charset="0"/>
              </a:rPr>
              <a:t>      </a:t>
            </a:r>
            <a:r>
              <a:rPr lang="ja-JP" altLang="en-US" sz="1400" b="1" u="sng" kern="100" dirty="0">
                <a:solidFill>
                  <a:schemeClr val="tx1"/>
                </a:solidFill>
                <a:latin typeface="+mn-ea"/>
                <a:cs typeface="Times New Roman" panose="02020603050405020304" pitchFamily="18" charset="0"/>
              </a:rPr>
              <a:t>するものと同じ名称を含む科目は選択不可</a:t>
            </a:r>
            <a:endParaRPr lang="en-US" altLang="ja-JP" sz="1400" b="1" u="sng" kern="100" dirty="0">
              <a:solidFill>
                <a:schemeClr val="tx1"/>
              </a:solidFill>
              <a:latin typeface="+mn-ea"/>
              <a:cs typeface="Times New Roman" panose="02020603050405020304" pitchFamily="18" charset="0"/>
            </a:endParaRPr>
          </a:p>
        </p:txBody>
      </p:sp>
      <p:sp>
        <p:nvSpPr>
          <p:cNvPr id="16" name="タイトル 5">
            <a:extLst>
              <a:ext uri="{FF2B5EF4-FFF2-40B4-BE49-F238E27FC236}">
                <a16:creationId xmlns:a16="http://schemas.microsoft.com/office/drawing/2014/main" id="{86903859-9AFC-48C6-9284-7A167A6462BA}"/>
              </a:ext>
            </a:extLst>
          </p:cNvPr>
          <p:cNvSpPr txBox="1">
            <a:spLocks/>
          </p:cNvSpPr>
          <p:nvPr/>
        </p:nvSpPr>
        <p:spPr>
          <a:xfrm>
            <a:off x="406400" y="151221"/>
            <a:ext cx="8596668" cy="563414"/>
          </a:xfrm>
          <a:prstGeom prst="rect">
            <a:avLst/>
          </a:prstGeom>
        </p:spPr>
        <p:txBody>
          <a:bodyPr vert="horz" lIns="91440" tIns="45720" rIns="91440" bIns="45720" rtlCol="0" anchor="t">
            <a:normAutofit fontScale="825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900" b="1" dirty="0">
                <a:solidFill>
                  <a:srgbClr val="002060"/>
                </a:solidFill>
              </a:rPr>
              <a:t>2. </a:t>
            </a:r>
            <a:r>
              <a:rPr lang="ja-JP" altLang="en-US" sz="3900" b="1" dirty="0">
                <a:solidFill>
                  <a:srgbClr val="002060"/>
                </a:solidFill>
              </a:rPr>
              <a:t>受験教科・科目の注意点</a:t>
            </a:r>
            <a:r>
              <a:rPr lang="en-US" altLang="ja-JP" sz="2700" dirty="0">
                <a:solidFill>
                  <a:srgbClr val="002060"/>
                </a:solidFill>
              </a:rPr>
              <a:t>【</a:t>
            </a:r>
            <a:r>
              <a:rPr lang="ja-JP" altLang="en-US" sz="2700" dirty="0">
                <a:solidFill>
                  <a:srgbClr val="002060"/>
                </a:solidFill>
              </a:rPr>
              <a:t>受験上の注意：</a:t>
            </a:r>
            <a:r>
              <a:rPr lang="en-US" altLang="ja-JP" sz="2700" dirty="0">
                <a:solidFill>
                  <a:srgbClr val="002060"/>
                </a:solidFill>
              </a:rPr>
              <a:t>P.3</a:t>
            </a:r>
            <a:r>
              <a:rPr lang="ja-JP" altLang="en-US" sz="2700" dirty="0">
                <a:solidFill>
                  <a:srgbClr val="002060"/>
                </a:solidFill>
              </a:rPr>
              <a:t>～</a:t>
            </a:r>
            <a:r>
              <a:rPr lang="en-US" altLang="ja-JP" sz="2700" dirty="0">
                <a:solidFill>
                  <a:srgbClr val="002060"/>
                </a:solidFill>
              </a:rPr>
              <a:t>4】</a:t>
            </a:r>
            <a:endParaRPr lang="ja-JP" altLang="en-US" dirty="0">
              <a:solidFill>
                <a:srgbClr val="002060"/>
              </a:solidFill>
            </a:endParaRPr>
          </a:p>
        </p:txBody>
      </p:sp>
      <p:sp>
        <p:nvSpPr>
          <p:cNvPr id="2" name="スライド番号プレースホルダー 1">
            <a:extLst>
              <a:ext uri="{FF2B5EF4-FFF2-40B4-BE49-F238E27FC236}">
                <a16:creationId xmlns:a16="http://schemas.microsoft.com/office/drawing/2014/main" id="{5D83544C-1C04-4F64-8CA5-081E6EA33BD9}"/>
              </a:ext>
            </a:extLst>
          </p:cNvPr>
          <p:cNvSpPr>
            <a:spLocks noGrp="1"/>
          </p:cNvSpPr>
          <p:nvPr>
            <p:ph type="sldNum" sz="quarter" idx="12"/>
          </p:nvPr>
        </p:nvSpPr>
        <p:spPr/>
        <p:txBody>
          <a:bodyPr/>
          <a:lstStyle/>
          <a:p>
            <a:fld id="{6CDE0D69-D120-4C3F-AF8B-153B86130DEE}" type="slidenum">
              <a:rPr kumimoji="1" lang="ja-JP" altLang="en-US" smtClean="0"/>
              <a:pPr/>
              <a:t>5</a:t>
            </a:fld>
            <a:endParaRPr kumimoji="1" lang="ja-JP" altLang="en-US" dirty="0"/>
          </a:p>
        </p:txBody>
      </p:sp>
      <p:sp>
        <p:nvSpPr>
          <p:cNvPr id="14" name="四角形: 角を丸くする 13">
            <a:extLst>
              <a:ext uri="{FF2B5EF4-FFF2-40B4-BE49-F238E27FC236}">
                <a16:creationId xmlns:a16="http://schemas.microsoft.com/office/drawing/2014/main" id="{55C64C43-7C45-40B4-9E88-214D715651FC}"/>
              </a:ext>
            </a:extLst>
          </p:cNvPr>
          <p:cNvSpPr/>
          <p:nvPr/>
        </p:nvSpPr>
        <p:spPr>
          <a:xfrm>
            <a:off x="8753475" y="106216"/>
            <a:ext cx="3011668" cy="646519"/>
          </a:xfrm>
          <a:prstGeom prst="roundRect">
            <a:avLst/>
          </a:prstGeom>
          <a:solidFill>
            <a:schemeClr val="bg1"/>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3200" b="1" dirty="0">
                <a:solidFill>
                  <a:schemeClr val="tx1"/>
                </a:solidFill>
              </a:rPr>
              <a:t>【</a:t>
            </a:r>
            <a:r>
              <a:rPr kumimoji="1" lang="ja-JP" altLang="en-US" sz="3200" b="1" dirty="0">
                <a:solidFill>
                  <a:schemeClr val="tx1"/>
                </a:solidFill>
              </a:rPr>
              <a:t>新課程科目</a:t>
            </a:r>
            <a:r>
              <a:rPr kumimoji="1" lang="en-US" altLang="ja-JP" sz="3200" b="1" dirty="0">
                <a:solidFill>
                  <a:schemeClr val="tx1"/>
                </a:solidFill>
              </a:rPr>
              <a:t>】</a:t>
            </a:r>
            <a:endParaRPr kumimoji="1" lang="ja-JP" altLang="en-US" sz="3200" b="1" dirty="0">
              <a:solidFill>
                <a:schemeClr val="tx1"/>
              </a:solidFill>
            </a:endParaRPr>
          </a:p>
        </p:txBody>
      </p:sp>
    </p:spTree>
    <p:extLst>
      <p:ext uri="{BB962C8B-B14F-4D97-AF65-F5344CB8AC3E}">
        <p14:creationId xmlns:p14="http://schemas.microsoft.com/office/powerpoint/2010/main" val="327185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1000"/>
                                        <p:tgtEl>
                                          <p:spTgt spid="1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1958D87F-1CC7-4EF5-8544-3BCFB8D817DF}"/>
              </a:ext>
            </a:extLst>
          </p:cNvPr>
          <p:cNvSpPr txBox="1"/>
          <p:nvPr/>
        </p:nvSpPr>
        <p:spPr>
          <a:xfrm>
            <a:off x="406400" y="797740"/>
            <a:ext cx="10784114" cy="430887"/>
          </a:xfrm>
          <a:prstGeom prst="rect">
            <a:avLst/>
          </a:prstGeom>
          <a:noFill/>
        </p:spPr>
        <p:txBody>
          <a:bodyPr wrap="square" rtlCol="0">
            <a:spAutoFit/>
          </a:bodyPr>
          <a:lstStyle/>
          <a:p>
            <a:r>
              <a:rPr kumimoji="1" lang="ja-JP" altLang="en-US" sz="2200" b="1" dirty="0"/>
              <a:t>○ 「地理歴史，公民」において２科目を選択する場合の組合せ</a:t>
            </a:r>
          </a:p>
        </p:txBody>
      </p:sp>
      <p:sp>
        <p:nvSpPr>
          <p:cNvPr id="33" name="四角形: 角を丸くする 32">
            <a:extLst>
              <a:ext uri="{FF2B5EF4-FFF2-40B4-BE49-F238E27FC236}">
                <a16:creationId xmlns:a16="http://schemas.microsoft.com/office/drawing/2014/main" id="{F7528643-E68A-42A5-BF83-E4571A1DB41C}"/>
              </a:ext>
            </a:extLst>
          </p:cNvPr>
          <p:cNvSpPr/>
          <p:nvPr/>
        </p:nvSpPr>
        <p:spPr>
          <a:xfrm>
            <a:off x="771059" y="1542494"/>
            <a:ext cx="7712541" cy="4517766"/>
          </a:xfrm>
          <a:prstGeom prst="roundRect">
            <a:avLst>
              <a:gd name="adj" fmla="val 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n-ea"/>
              </a:rPr>
              <a:t>　</a:t>
            </a:r>
            <a:r>
              <a:rPr kumimoji="1" lang="ja-JP" altLang="en-US" dirty="0">
                <a:solidFill>
                  <a:schemeClr val="tx1"/>
                </a:solidFill>
                <a:latin typeface="+mn-ea"/>
              </a:rPr>
              <a:t> </a:t>
            </a:r>
            <a:r>
              <a:rPr kumimoji="1" lang="ja-JP" altLang="en-US" sz="2400" b="1" dirty="0">
                <a:solidFill>
                  <a:schemeClr val="tx1"/>
                </a:solidFill>
                <a:latin typeface="+mn-ea"/>
              </a:rPr>
              <a:t>＜選択できない組合せ＞</a:t>
            </a:r>
            <a:endParaRPr kumimoji="1" lang="en-US" altLang="ja-JP" sz="2400" b="1" dirty="0">
              <a:solidFill>
                <a:schemeClr val="tx1"/>
              </a:solidFill>
              <a:latin typeface="+mn-ea"/>
            </a:endParaRPr>
          </a:p>
          <a:p>
            <a:endParaRPr kumimoji="1" lang="en-US" altLang="ja-JP" sz="1600" dirty="0">
              <a:solidFill>
                <a:schemeClr val="bg1"/>
              </a:solidFill>
              <a:highlight>
                <a:srgbClr val="000000"/>
              </a:highlight>
              <a:latin typeface="+mn-ea"/>
            </a:endParaRPr>
          </a:p>
          <a:p>
            <a:r>
              <a:rPr kumimoji="1" lang="en-US" altLang="ja-JP" sz="2200" dirty="0">
                <a:solidFill>
                  <a:schemeClr val="tx1"/>
                </a:solidFill>
                <a:latin typeface="+mn-ea"/>
              </a:rPr>
              <a:t>    </a:t>
            </a:r>
            <a:r>
              <a:rPr kumimoji="1" lang="ja-JP" altLang="en-US" sz="2200" dirty="0">
                <a:solidFill>
                  <a:schemeClr val="tx1"/>
                </a:solidFill>
                <a:latin typeface="+mn-ea"/>
              </a:rPr>
              <a:t>　　</a:t>
            </a:r>
            <a:r>
              <a:rPr kumimoji="1" lang="ja-JP" altLang="en-US" sz="2200" dirty="0">
                <a:solidFill>
                  <a:srgbClr val="FF0000"/>
                </a:solidFill>
                <a:latin typeface="+mn-ea"/>
              </a:rPr>
              <a:t>✖</a:t>
            </a:r>
            <a:r>
              <a:rPr kumimoji="1" lang="ja-JP" altLang="en-US" sz="2200" dirty="0">
                <a:solidFill>
                  <a:schemeClr val="tx1"/>
                </a:solidFill>
                <a:latin typeface="+mn-ea"/>
              </a:rPr>
              <a:t>　</a:t>
            </a:r>
            <a:r>
              <a:rPr kumimoji="1" lang="en-US" altLang="ja-JP" sz="2200" dirty="0">
                <a:solidFill>
                  <a:schemeClr val="tx1"/>
                </a:solidFill>
                <a:latin typeface="+mn-ea"/>
              </a:rPr>
              <a:t>『</a:t>
            </a:r>
            <a:r>
              <a:rPr kumimoji="1" lang="ja-JP" altLang="en-US" sz="2200" dirty="0">
                <a:solidFill>
                  <a:schemeClr val="tx1"/>
                </a:solidFill>
                <a:latin typeface="+mn-ea"/>
              </a:rPr>
              <a:t>旧</a:t>
            </a:r>
            <a:r>
              <a:rPr kumimoji="1" lang="ja-JP" altLang="en-US" sz="2200" u="sng" dirty="0">
                <a:solidFill>
                  <a:schemeClr val="tx1"/>
                </a:solidFill>
                <a:latin typeface="+mn-ea"/>
              </a:rPr>
              <a:t>世界史</a:t>
            </a:r>
            <a:r>
              <a:rPr kumimoji="1" lang="en-US" altLang="ja-JP" sz="2200" dirty="0">
                <a:solidFill>
                  <a:schemeClr val="tx1"/>
                </a:solidFill>
                <a:latin typeface="+mn-ea"/>
              </a:rPr>
              <a:t>A』</a:t>
            </a:r>
            <a:r>
              <a:rPr kumimoji="1" lang="ja-JP" altLang="en-US" sz="2200" dirty="0">
                <a:solidFill>
                  <a:schemeClr val="tx1"/>
                </a:solidFill>
                <a:latin typeface="+mn-ea"/>
              </a:rPr>
              <a:t>と</a:t>
            </a:r>
            <a:r>
              <a:rPr kumimoji="1" lang="en-US" altLang="ja-JP" sz="2200" dirty="0">
                <a:solidFill>
                  <a:schemeClr val="tx1"/>
                </a:solidFill>
                <a:latin typeface="+mn-ea"/>
              </a:rPr>
              <a:t>『</a:t>
            </a:r>
            <a:r>
              <a:rPr kumimoji="1" lang="ja-JP" altLang="en-US" sz="2200" dirty="0">
                <a:solidFill>
                  <a:schemeClr val="tx1"/>
                </a:solidFill>
                <a:latin typeface="+mn-ea"/>
              </a:rPr>
              <a:t>旧</a:t>
            </a:r>
            <a:r>
              <a:rPr kumimoji="1" lang="ja-JP" altLang="en-US" sz="2200" u="sng" dirty="0">
                <a:solidFill>
                  <a:schemeClr val="tx1"/>
                </a:solidFill>
                <a:latin typeface="+mn-ea"/>
              </a:rPr>
              <a:t>世界史</a:t>
            </a:r>
            <a:r>
              <a:rPr kumimoji="1" lang="en-US" altLang="ja-JP" sz="2200" dirty="0">
                <a:solidFill>
                  <a:schemeClr val="tx1"/>
                </a:solidFill>
                <a:latin typeface="+mn-ea"/>
              </a:rPr>
              <a:t>B』</a:t>
            </a:r>
          </a:p>
          <a:p>
            <a:r>
              <a:rPr kumimoji="1" lang="ja-JP" altLang="en-US" sz="2200" dirty="0">
                <a:solidFill>
                  <a:schemeClr val="tx1"/>
                </a:solidFill>
                <a:latin typeface="+mn-ea"/>
              </a:rPr>
              <a:t>　</a:t>
            </a:r>
            <a:endParaRPr kumimoji="1" lang="en-US" altLang="ja-JP" sz="2200" dirty="0">
              <a:solidFill>
                <a:schemeClr val="tx1"/>
              </a:solidFill>
              <a:latin typeface="+mn-ea"/>
            </a:endParaRPr>
          </a:p>
          <a:p>
            <a:r>
              <a:rPr kumimoji="1" lang="ja-JP" altLang="en-US" sz="2200" dirty="0">
                <a:solidFill>
                  <a:schemeClr val="tx1"/>
                </a:solidFill>
                <a:latin typeface="+mn-ea"/>
              </a:rPr>
              <a:t>　　　</a:t>
            </a:r>
            <a:r>
              <a:rPr kumimoji="1" lang="ja-JP" altLang="en-US" sz="2200" dirty="0">
                <a:solidFill>
                  <a:srgbClr val="FF0000"/>
                </a:solidFill>
                <a:latin typeface="+mn-ea"/>
              </a:rPr>
              <a:t> ✖   </a:t>
            </a:r>
            <a:r>
              <a:rPr kumimoji="1" lang="en-US" altLang="ja-JP" sz="2200" dirty="0">
                <a:solidFill>
                  <a:schemeClr val="tx1"/>
                </a:solidFill>
                <a:latin typeface="+mn-ea"/>
              </a:rPr>
              <a:t>『</a:t>
            </a:r>
            <a:r>
              <a:rPr kumimoji="1" lang="ja-JP" altLang="en-US" sz="2200" dirty="0">
                <a:solidFill>
                  <a:schemeClr val="tx1"/>
                </a:solidFill>
                <a:latin typeface="+mn-ea"/>
              </a:rPr>
              <a:t>旧</a:t>
            </a:r>
            <a:r>
              <a:rPr kumimoji="1" lang="ja-JP" altLang="en-US" sz="2200" u="sng" dirty="0">
                <a:solidFill>
                  <a:schemeClr val="tx1"/>
                </a:solidFill>
                <a:latin typeface="+mn-ea"/>
              </a:rPr>
              <a:t>日本史</a:t>
            </a:r>
            <a:r>
              <a:rPr kumimoji="1" lang="en-US" altLang="ja-JP" sz="2200" dirty="0">
                <a:solidFill>
                  <a:schemeClr val="tx1"/>
                </a:solidFill>
                <a:latin typeface="+mn-ea"/>
              </a:rPr>
              <a:t>A』</a:t>
            </a:r>
            <a:r>
              <a:rPr kumimoji="1" lang="ja-JP" altLang="en-US" sz="2200" dirty="0">
                <a:solidFill>
                  <a:schemeClr val="tx1"/>
                </a:solidFill>
                <a:latin typeface="+mn-ea"/>
              </a:rPr>
              <a:t>と</a:t>
            </a:r>
            <a:r>
              <a:rPr kumimoji="1" lang="en-US" altLang="ja-JP" sz="2200" dirty="0">
                <a:solidFill>
                  <a:schemeClr val="tx1"/>
                </a:solidFill>
                <a:latin typeface="+mn-ea"/>
              </a:rPr>
              <a:t>『</a:t>
            </a:r>
            <a:r>
              <a:rPr kumimoji="1" lang="ja-JP" altLang="en-US" sz="2200" dirty="0">
                <a:solidFill>
                  <a:schemeClr val="tx1"/>
                </a:solidFill>
                <a:latin typeface="+mn-ea"/>
              </a:rPr>
              <a:t>旧</a:t>
            </a:r>
            <a:r>
              <a:rPr kumimoji="1" lang="ja-JP" altLang="en-US" sz="2200" u="sng" dirty="0">
                <a:solidFill>
                  <a:schemeClr val="tx1"/>
                </a:solidFill>
                <a:latin typeface="+mn-ea"/>
              </a:rPr>
              <a:t>日本史</a:t>
            </a:r>
            <a:r>
              <a:rPr kumimoji="1" lang="en-US" altLang="ja-JP" sz="2200" dirty="0">
                <a:solidFill>
                  <a:schemeClr val="tx1"/>
                </a:solidFill>
                <a:latin typeface="+mn-ea"/>
              </a:rPr>
              <a:t>B』</a:t>
            </a:r>
          </a:p>
          <a:p>
            <a:r>
              <a:rPr kumimoji="1" lang="ja-JP" altLang="en-US" sz="2200" dirty="0">
                <a:solidFill>
                  <a:schemeClr val="tx1"/>
                </a:solidFill>
                <a:latin typeface="+mn-ea"/>
              </a:rPr>
              <a:t>　</a:t>
            </a:r>
            <a:endParaRPr kumimoji="1" lang="en-US" altLang="ja-JP" sz="2200" dirty="0">
              <a:solidFill>
                <a:schemeClr val="tx1"/>
              </a:solidFill>
              <a:latin typeface="+mn-ea"/>
            </a:endParaRPr>
          </a:p>
          <a:p>
            <a:r>
              <a:rPr kumimoji="1" lang="ja-JP" altLang="en-US" sz="2200" dirty="0">
                <a:solidFill>
                  <a:schemeClr val="tx1"/>
                </a:solidFill>
                <a:latin typeface="+mn-ea"/>
              </a:rPr>
              <a:t>　　　</a:t>
            </a:r>
            <a:r>
              <a:rPr kumimoji="1" lang="ja-JP" altLang="en-US" sz="2200" dirty="0">
                <a:solidFill>
                  <a:srgbClr val="FF0000"/>
                </a:solidFill>
                <a:latin typeface="+mn-ea"/>
              </a:rPr>
              <a:t> ✖   </a:t>
            </a:r>
            <a:r>
              <a:rPr kumimoji="1" lang="en-US" altLang="ja-JP" sz="2200" dirty="0">
                <a:solidFill>
                  <a:schemeClr val="tx1"/>
                </a:solidFill>
                <a:latin typeface="+mn-ea"/>
              </a:rPr>
              <a:t>『</a:t>
            </a:r>
            <a:r>
              <a:rPr kumimoji="1" lang="ja-JP" altLang="en-US" sz="2200" dirty="0">
                <a:solidFill>
                  <a:schemeClr val="tx1"/>
                </a:solidFill>
                <a:latin typeface="+mn-ea"/>
              </a:rPr>
              <a:t>旧</a:t>
            </a:r>
            <a:r>
              <a:rPr kumimoji="1" lang="ja-JP" altLang="en-US" sz="2200" u="sng" dirty="0">
                <a:solidFill>
                  <a:schemeClr val="tx1"/>
                </a:solidFill>
                <a:latin typeface="+mn-ea"/>
              </a:rPr>
              <a:t>地理</a:t>
            </a:r>
            <a:r>
              <a:rPr kumimoji="1" lang="en-US" altLang="ja-JP" sz="2200" dirty="0">
                <a:solidFill>
                  <a:schemeClr val="tx1"/>
                </a:solidFill>
                <a:latin typeface="+mn-ea"/>
              </a:rPr>
              <a:t>A』</a:t>
            </a:r>
            <a:r>
              <a:rPr kumimoji="1" lang="ja-JP" altLang="en-US" sz="2200" dirty="0">
                <a:solidFill>
                  <a:schemeClr val="tx1"/>
                </a:solidFill>
                <a:latin typeface="+mn-ea"/>
              </a:rPr>
              <a:t>と</a:t>
            </a:r>
            <a:r>
              <a:rPr kumimoji="1" lang="en-US" altLang="ja-JP" sz="2200" dirty="0">
                <a:solidFill>
                  <a:schemeClr val="tx1"/>
                </a:solidFill>
                <a:latin typeface="+mn-ea"/>
              </a:rPr>
              <a:t>『</a:t>
            </a:r>
            <a:r>
              <a:rPr kumimoji="1" lang="ja-JP" altLang="en-US" sz="2200" dirty="0">
                <a:solidFill>
                  <a:schemeClr val="tx1"/>
                </a:solidFill>
                <a:latin typeface="+mn-ea"/>
              </a:rPr>
              <a:t>旧</a:t>
            </a:r>
            <a:r>
              <a:rPr kumimoji="1" lang="ja-JP" altLang="en-US" sz="2200" u="sng" dirty="0">
                <a:solidFill>
                  <a:schemeClr val="tx1"/>
                </a:solidFill>
                <a:latin typeface="+mn-ea"/>
              </a:rPr>
              <a:t>地理</a:t>
            </a:r>
            <a:r>
              <a:rPr kumimoji="1" lang="en-US" altLang="ja-JP" sz="2200" dirty="0">
                <a:solidFill>
                  <a:schemeClr val="tx1"/>
                </a:solidFill>
                <a:latin typeface="+mn-ea"/>
              </a:rPr>
              <a:t>B』</a:t>
            </a:r>
          </a:p>
          <a:p>
            <a:r>
              <a:rPr kumimoji="1" lang="ja-JP" altLang="en-US" sz="2200" dirty="0">
                <a:solidFill>
                  <a:schemeClr val="tx1"/>
                </a:solidFill>
                <a:latin typeface="+mn-ea"/>
              </a:rPr>
              <a:t>　</a:t>
            </a:r>
            <a:endParaRPr kumimoji="1" lang="en-US" altLang="ja-JP" sz="2200" dirty="0">
              <a:solidFill>
                <a:schemeClr val="tx1"/>
              </a:solidFill>
              <a:latin typeface="+mn-ea"/>
            </a:endParaRPr>
          </a:p>
          <a:p>
            <a:r>
              <a:rPr kumimoji="1" lang="ja-JP" altLang="en-US" sz="2200" dirty="0">
                <a:solidFill>
                  <a:schemeClr val="tx1"/>
                </a:solidFill>
                <a:latin typeface="+mn-ea"/>
              </a:rPr>
              <a:t>　</a:t>
            </a:r>
            <a:r>
              <a:rPr kumimoji="1" lang="ja-JP" altLang="en-US" sz="2200" dirty="0">
                <a:solidFill>
                  <a:srgbClr val="FF0000"/>
                </a:solidFill>
                <a:latin typeface="+mn-ea"/>
              </a:rPr>
              <a:t> 　　✖   </a:t>
            </a:r>
            <a:r>
              <a:rPr kumimoji="1" lang="en-US" altLang="ja-JP" sz="2200" dirty="0">
                <a:solidFill>
                  <a:schemeClr val="tx1"/>
                </a:solidFill>
                <a:latin typeface="+mn-ea"/>
              </a:rPr>
              <a:t>『</a:t>
            </a:r>
            <a:r>
              <a:rPr kumimoji="1" lang="ja-JP" altLang="en-US" sz="2200" dirty="0">
                <a:solidFill>
                  <a:schemeClr val="tx1"/>
                </a:solidFill>
                <a:latin typeface="+mn-ea"/>
              </a:rPr>
              <a:t>旧</a:t>
            </a:r>
            <a:r>
              <a:rPr kumimoji="1" lang="ja-JP" altLang="en-US" sz="2200" u="sng" dirty="0">
                <a:solidFill>
                  <a:schemeClr val="tx1"/>
                </a:solidFill>
                <a:latin typeface="+mn-ea"/>
              </a:rPr>
              <a:t>倫理</a:t>
            </a:r>
            <a:r>
              <a:rPr kumimoji="1" lang="en-US" altLang="ja-JP" sz="2200" dirty="0">
                <a:solidFill>
                  <a:schemeClr val="tx1"/>
                </a:solidFill>
                <a:latin typeface="+mn-ea"/>
              </a:rPr>
              <a:t>』</a:t>
            </a:r>
            <a:r>
              <a:rPr kumimoji="1" lang="ja-JP" altLang="en-US" sz="2200" dirty="0">
                <a:solidFill>
                  <a:schemeClr val="tx1"/>
                </a:solidFill>
                <a:latin typeface="+mn-ea"/>
              </a:rPr>
              <a:t>と</a:t>
            </a:r>
            <a:r>
              <a:rPr kumimoji="1" lang="en-US" altLang="ja-JP" sz="2200" dirty="0">
                <a:solidFill>
                  <a:schemeClr val="tx1"/>
                </a:solidFill>
                <a:latin typeface="+mn-ea"/>
              </a:rPr>
              <a:t>『</a:t>
            </a:r>
            <a:r>
              <a:rPr kumimoji="1" lang="ja-JP" altLang="en-US" sz="2200" dirty="0">
                <a:solidFill>
                  <a:schemeClr val="tx1"/>
                </a:solidFill>
                <a:latin typeface="+mn-ea"/>
              </a:rPr>
              <a:t>旧</a:t>
            </a:r>
            <a:r>
              <a:rPr kumimoji="1" lang="ja-JP" altLang="en-US" sz="2200" u="sng" dirty="0">
                <a:solidFill>
                  <a:schemeClr val="tx1"/>
                </a:solidFill>
                <a:latin typeface="+mn-ea"/>
              </a:rPr>
              <a:t>倫理</a:t>
            </a:r>
            <a:r>
              <a:rPr kumimoji="1" lang="ja-JP" altLang="en-US" sz="2200" dirty="0">
                <a:solidFill>
                  <a:schemeClr val="tx1"/>
                </a:solidFill>
                <a:latin typeface="+mn-ea"/>
              </a:rPr>
              <a:t>，旧政治・経済</a:t>
            </a:r>
            <a:r>
              <a:rPr kumimoji="1" lang="en-US" altLang="ja-JP" sz="2200" dirty="0">
                <a:solidFill>
                  <a:schemeClr val="tx1"/>
                </a:solidFill>
                <a:latin typeface="+mn-ea"/>
              </a:rPr>
              <a:t>』</a:t>
            </a:r>
          </a:p>
          <a:p>
            <a:r>
              <a:rPr kumimoji="1" lang="ja-JP" altLang="en-US" sz="2200" dirty="0">
                <a:solidFill>
                  <a:schemeClr val="tx1"/>
                </a:solidFill>
                <a:latin typeface="+mn-ea"/>
              </a:rPr>
              <a:t>　</a:t>
            </a:r>
            <a:endParaRPr kumimoji="1" lang="en-US" altLang="ja-JP" sz="2200" dirty="0">
              <a:solidFill>
                <a:schemeClr val="tx1"/>
              </a:solidFill>
              <a:latin typeface="+mn-ea"/>
            </a:endParaRPr>
          </a:p>
          <a:p>
            <a:r>
              <a:rPr kumimoji="1" lang="ja-JP" altLang="en-US" sz="2200" dirty="0">
                <a:solidFill>
                  <a:schemeClr val="tx1"/>
                </a:solidFill>
                <a:latin typeface="+mn-ea"/>
              </a:rPr>
              <a:t>　</a:t>
            </a:r>
            <a:r>
              <a:rPr kumimoji="1" lang="ja-JP" altLang="en-US" sz="2200" dirty="0">
                <a:solidFill>
                  <a:srgbClr val="FF0000"/>
                </a:solidFill>
                <a:latin typeface="+mn-ea"/>
              </a:rPr>
              <a:t> 　　✖   </a:t>
            </a:r>
            <a:r>
              <a:rPr kumimoji="1" lang="en-US" altLang="ja-JP" sz="2200" dirty="0">
                <a:solidFill>
                  <a:schemeClr val="tx1"/>
                </a:solidFill>
                <a:latin typeface="+mn-ea"/>
              </a:rPr>
              <a:t>『</a:t>
            </a:r>
            <a:r>
              <a:rPr kumimoji="1" lang="ja-JP" altLang="en-US" sz="2200" dirty="0">
                <a:solidFill>
                  <a:schemeClr val="tx1"/>
                </a:solidFill>
                <a:latin typeface="+mn-ea"/>
              </a:rPr>
              <a:t>旧</a:t>
            </a:r>
            <a:r>
              <a:rPr kumimoji="1" lang="ja-JP" altLang="en-US" sz="2200" u="sng" dirty="0">
                <a:solidFill>
                  <a:schemeClr val="tx1"/>
                </a:solidFill>
                <a:latin typeface="+mn-ea"/>
              </a:rPr>
              <a:t>政治・経済</a:t>
            </a:r>
            <a:r>
              <a:rPr kumimoji="1" lang="en-US" altLang="ja-JP" sz="2200" dirty="0">
                <a:solidFill>
                  <a:schemeClr val="tx1"/>
                </a:solidFill>
                <a:latin typeface="+mn-ea"/>
              </a:rPr>
              <a:t>』</a:t>
            </a:r>
            <a:r>
              <a:rPr kumimoji="1" lang="ja-JP" altLang="en-US" sz="2200" dirty="0">
                <a:solidFill>
                  <a:schemeClr val="tx1"/>
                </a:solidFill>
                <a:latin typeface="+mn-ea"/>
              </a:rPr>
              <a:t>と</a:t>
            </a:r>
            <a:r>
              <a:rPr kumimoji="1" lang="en-US" altLang="ja-JP" sz="2200" dirty="0">
                <a:solidFill>
                  <a:schemeClr val="tx1"/>
                </a:solidFill>
                <a:latin typeface="+mn-ea"/>
              </a:rPr>
              <a:t>『</a:t>
            </a:r>
            <a:r>
              <a:rPr kumimoji="1" lang="ja-JP" altLang="en-US" sz="2200" dirty="0">
                <a:solidFill>
                  <a:schemeClr val="tx1"/>
                </a:solidFill>
                <a:latin typeface="+mn-ea"/>
              </a:rPr>
              <a:t>旧倫理，旧</a:t>
            </a:r>
            <a:r>
              <a:rPr kumimoji="1" lang="ja-JP" altLang="en-US" sz="2200" u="sng" dirty="0">
                <a:solidFill>
                  <a:schemeClr val="tx1"/>
                </a:solidFill>
                <a:latin typeface="+mn-ea"/>
              </a:rPr>
              <a:t>政治・経済</a:t>
            </a:r>
            <a:r>
              <a:rPr kumimoji="1" lang="en-US" altLang="ja-JP" sz="2200" dirty="0">
                <a:solidFill>
                  <a:schemeClr val="tx1"/>
                </a:solidFill>
                <a:latin typeface="+mn-ea"/>
              </a:rPr>
              <a:t>』</a:t>
            </a:r>
            <a:endParaRPr kumimoji="1" lang="en-US" altLang="ja-JP" sz="2200" b="1" u="sng" dirty="0">
              <a:solidFill>
                <a:schemeClr val="tx1"/>
              </a:solidFill>
              <a:latin typeface="+mn-ea"/>
            </a:endParaRPr>
          </a:p>
        </p:txBody>
      </p:sp>
      <p:sp>
        <p:nvSpPr>
          <p:cNvPr id="8" name="吹き出し: 角を丸めた四角形 7">
            <a:extLst>
              <a:ext uri="{FF2B5EF4-FFF2-40B4-BE49-F238E27FC236}">
                <a16:creationId xmlns:a16="http://schemas.microsoft.com/office/drawing/2014/main" id="{34D78204-02B8-42CB-8177-DA2FEFEA9CDB}"/>
              </a:ext>
            </a:extLst>
          </p:cNvPr>
          <p:cNvSpPr/>
          <p:nvPr/>
        </p:nvSpPr>
        <p:spPr>
          <a:xfrm>
            <a:off x="6880097" y="1345389"/>
            <a:ext cx="4772587" cy="1089189"/>
          </a:xfrm>
          <a:prstGeom prst="wedgeRoundRectCallout">
            <a:avLst>
              <a:gd name="adj1" fmla="val -96120"/>
              <a:gd name="adj2" fmla="val 20503"/>
              <a:gd name="adj3" fmla="val 16667"/>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000" b="1" dirty="0">
                <a:solidFill>
                  <a:schemeClr val="tx1"/>
                </a:solidFill>
              </a:rPr>
              <a:t>同一名称を含む科目の組合せで２科目を選択することはできない</a:t>
            </a:r>
          </a:p>
        </p:txBody>
      </p:sp>
      <p:sp>
        <p:nvSpPr>
          <p:cNvPr id="2" name="スライド番号プレースホルダー 1">
            <a:extLst>
              <a:ext uri="{FF2B5EF4-FFF2-40B4-BE49-F238E27FC236}">
                <a16:creationId xmlns:a16="http://schemas.microsoft.com/office/drawing/2014/main" id="{07481B17-4D6D-4DBB-95E8-21F02F3BA3A4}"/>
              </a:ext>
            </a:extLst>
          </p:cNvPr>
          <p:cNvSpPr>
            <a:spLocks noGrp="1"/>
          </p:cNvSpPr>
          <p:nvPr>
            <p:ph type="sldNum" sz="quarter" idx="12"/>
          </p:nvPr>
        </p:nvSpPr>
        <p:spPr/>
        <p:txBody>
          <a:bodyPr/>
          <a:lstStyle/>
          <a:p>
            <a:fld id="{6CDE0D69-D120-4C3F-AF8B-153B86130DEE}" type="slidenum">
              <a:rPr kumimoji="1" lang="ja-JP" altLang="en-US" smtClean="0"/>
              <a:pPr/>
              <a:t>6</a:t>
            </a:fld>
            <a:endParaRPr kumimoji="1" lang="ja-JP" altLang="en-US" dirty="0"/>
          </a:p>
        </p:txBody>
      </p:sp>
      <p:sp>
        <p:nvSpPr>
          <p:cNvPr id="7" name="四角形: 角を丸くする 6">
            <a:extLst>
              <a:ext uri="{FF2B5EF4-FFF2-40B4-BE49-F238E27FC236}">
                <a16:creationId xmlns:a16="http://schemas.microsoft.com/office/drawing/2014/main" id="{327C2038-D658-4157-B951-DD1D2DDB620E}"/>
              </a:ext>
            </a:extLst>
          </p:cNvPr>
          <p:cNvSpPr/>
          <p:nvPr/>
        </p:nvSpPr>
        <p:spPr>
          <a:xfrm>
            <a:off x="8743949" y="106216"/>
            <a:ext cx="3021193" cy="646519"/>
          </a:xfrm>
          <a:prstGeom prst="roundRect">
            <a:avLst/>
          </a:prstGeom>
          <a:solidFill>
            <a:schemeClr val="bg1"/>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3200" b="1" dirty="0">
                <a:solidFill>
                  <a:schemeClr val="tx1"/>
                </a:solidFill>
              </a:rPr>
              <a:t>【</a:t>
            </a:r>
            <a:r>
              <a:rPr kumimoji="1" lang="ja-JP" altLang="en-US" sz="3200" b="1" dirty="0">
                <a:solidFill>
                  <a:schemeClr val="tx1"/>
                </a:solidFill>
              </a:rPr>
              <a:t>旧課程科目</a:t>
            </a:r>
            <a:r>
              <a:rPr kumimoji="1" lang="en-US" altLang="ja-JP" sz="3200" b="1" dirty="0">
                <a:solidFill>
                  <a:schemeClr val="tx1"/>
                </a:solidFill>
              </a:rPr>
              <a:t>】</a:t>
            </a:r>
            <a:endParaRPr kumimoji="1" lang="ja-JP" altLang="en-US" sz="3200" b="1" dirty="0">
              <a:solidFill>
                <a:schemeClr val="tx1"/>
              </a:solidFill>
            </a:endParaRPr>
          </a:p>
        </p:txBody>
      </p:sp>
      <p:sp>
        <p:nvSpPr>
          <p:cNvPr id="10" name="タイトル 5">
            <a:extLst>
              <a:ext uri="{FF2B5EF4-FFF2-40B4-BE49-F238E27FC236}">
                <a16:creationId xmlns:a16="http://schemas.microsoft.com/office/drawing/2014/main" id="{C846F743-AB08-495D-A7CD-56D8FF9B1413}"/>
              </a:ext>
            </a:extLst>
          </p:cNvPr>
          <p:cNvSpPr txBox="1">
            <a:spLocks/>
          </p:cNvSpPr>
          <p:nvPr/>
        </p:nvSpPr>
        <p:spPr>
          <a:xfrm>
            <a:off x="406400" y="151221"/>
            <a:ext cx="8596668" cy="563414"/>
          </a:xfrm>
          <a:prstGeom prst="rect">
            <a:avLst/>
          </a:prstGeom>
        </p:spPr>
        <p:txBody>
          <a:bodyPr vert="horz" lIns="91440" tIns="45720" rIns="91440" bIns="45720" rtlCol="0" anchor="t">
            <a:normAutofit fontScale="825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900" b="1" dirty="0">
                <a:solidFill>
                  <a:srgbClr val="002060"/>
                </a:solidFill>
              </a:rPr>
              <a:t>2. </a:t>
            </a:r>
            <a:r>
              <a:rPr lang="ja-JP" altLang="en-US" sz="3900" b="1" dirty="0">
                <a:solidFill>
                  <a:srgbClr val="002060"/>
                </a:solidFill>
              </a:rPr>
              <a:t>受験教科・科目の注意点</a:t>
            </a:r>
            <a:r>
              <a:rPr lang="en-US" altLang="ja-JP" sz="2700" dirty="0">
                <a:solidFill>
                  <a:srgbClr val="002060"/>
                </a:solidFill>
              </a:rPr>
              <a:t>【</a:t>
            </a:r>
            <a:r>
              <a:rPr lang="ja-JP" altLang="en-US" sz="2700" dirty="0">
                <a:solidFill>
                  <a:srgbClr val="002060"/>
                </a:solidFill>
              </a:rPr>
              <a:t>受験上の注意：</a:t>
            </a:r>
            <a:r>
              <a:rPr lang="en-US" altLang="ja-JP" sz="2700" dirty="0">
                <a:solidFill>
                  <a:srgbClr val="002060"/>
                </a:solidFill>
              </a:rPr>
              <a:t>P.3</a:t>
            </a:r>
            <a:r>
              <a:rPr lang="ja-JP" altLang="en-US" sz="2700" dirty="0">
                <a:solidFill>
                  <a:srgbClr val="002060"/>
                </a:solidFill>
              </a:rPr>
              <a:t>～</a:t>
            </a:r>
            <a:r>
              <a:rPr lang="en-US" altLang="ja-JP" sz="2700" dirty="0">
                <a:solidFill>
                  <a:srgbClr val="002060"/>
                </a:solidFill>
              </a:rPr>
              <a:t>4】</a:t>
            </a:r>
            <a:endParaRPr lang="ja-JP" altLang="en-US" dirty="0">
              <a:solidFill>
                <a:srgbClr val="002060"/>
              </a:solidFill>
            </a:endParaRPr>
          </a:p>
        </p:txBody>
      </p:sp>
    </p:spTree>
    <p:extLst>
      <p:ext uri="{BB962C8B-B14F-4D97-AF65-F5344CB8AC3E}">
        <p14:creationId xmlns:p14="http://schemas.microsoft.com/office/powerpoint/2010/main" val="2826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372533" y="112327"/>
            <a:ext cx="10126133" cy="563414"/>
          </a:xfrm>
        </p:spPr>
        <p:txBody>
          <a:bodyPr>
            <a:normAutofit fontScale="90000"/>
          </a:bodyPr>
          <a:lstStyle/>
          <a:p>
            <a:r>
              <a:rPr lang="en-US" altLang="ja-JP" b="1" dirty="0">
                <a:solidFill>
                  <a:srgbClr val="002060"/>
                </a:solidFill>
              </a:rPr>
              <a:t>3. </a:t>
            </a:r>
            <a:r>
              <a:rPr lang="ja-JP" altLang="en-US" b="1" dirty="0">
                <a:solidFill>
                  <a:srgbClr val="002060"/>
                </a:solidFill>
              </a:rPr>
              <a:t>受験票を確認する際のポイント</a:t>
            </a:r>
            <a:r>
              <a:rPr kumimoji="0" lang="en-US" altLang="ja-JP" sz="2700" dirty="0">
                <a:solidFill>
                  <a:srgbClr val="002060"/>
                </a:solidFill>
                <a:cs typeface="+mn-cs"/>
              </a:rPr>
              <a:t>【</a:t>
            </a:r>
            <a:r>
              <a:rPr kumimoji="0" lang="ja-JP" altLang="en-US" sz="2700" dirty="0">
                <a:solidFill>
                  <a:srgbClr val="002060"/>
                </a:solidFill>
                <a:cs typeface="+mn-cs"/>
              </a:rPr>
              <a:t>受験上の注意：</a:t>
            </a:r>
            <a:r>
              <a:rPr kumimoji="0" lang="en-US" altLang="ja-JP" sz="2700" dirty="0">
                <a:solidFill>
                  <a:srgbClr val="002060"/>
                </a:solidFill>
                <a:cs typeface="+mn-cs"/>
              </a:rPr>
              <a:t>P.5</a:t>
            </a:r>
            <a:r>
              <a:rPr kumimoji="0" lang="ja-JP" altLang="en-US" sz="2700" dirty="0">
                <a:solidFill>
                  <a:srgbClr val="002060"/>
                </a:solidFill>
                <a:cs typeface="+mn-cs"/>
              </a:rPr>
              <a:t>～</a:t>
            </a:r>
            <a:r>
              <a:rPr kumimoji="0" lang="en-US" altLang="ja-JP" sz="2700" dirty="0">
                <a:solidFill>
                  <a:srgbClr val="002060"/>
                </a:solidFill>
                <a:cs typeface="+mn-cs"/>
              </a:rPr>
              <a:t>6】</a:t>
            </a:r>
            <a:endParaRPr lang="ja-JP" altLang="en-US" dirty="0">
              <a:solidFill>
                <a:srgbClr val="002060"/>
              </a:solidFill>
            </a:endParaRPr>
          </a:p>
        </p:txBody>
      </p:sp>
      <p:pic>
        <p:nvPicPr>
          <p:cNvPr id="8" name="図 7">
            <a:extLst>
              <a:ext uri="{FF2B5EF4-FFF2-40B4-BE49-F238E27FC236}">
                <a16:creationId xmlns:a16="http://schemas.microsoft.com/office/drawing/2014/main" id="{79805B9E-CBD2-41D8-A38D-52C99BF39179}"/>
              </a:ext>
            </a:extLst>
          </p:cNvPr>
          <p:cNvPicPr>
            <a:picLocks noChangeAspect="1"/>
          </p:cNvPicPr>
          <p:nvPr/>
        </p:nvPicPr>
        <p:blipFill>
          <a:blip r:embed="rId3"/>
          <a:stretch>
            <a:fillRect/>
          </a:stretch>
        </p:blipFill>
        <p:spPr>
          <a:xfrm>
            <a:off x="118338" y="1645000"/>
            <a:ext cx="8569632" cy="3564361"/>
          </a:xfrm>
          <a:prstGeom prst="rect">
            <a:avLst/>
          </a:prstGeom>
        </p:spPr>
      </p:pic>
      <p:grpSp>
        <p:nvGrpSpPr>
          <p:cNvPr id="4" name="グループ化 3">
            <a:extLst>
              <a:ext uri="{FF2B5EF4-FFF2-40B4-BE49-F238E27FC236}">
                <a16:creationId xmlns:a16="http://schemas.microsoft.com/office/drawing/2014/main" id="{31669572-8740-44DE-AEFA-2A28A043CEB2}"/>
              </a:ext>
            </a:extLst>
          </p:cNvPr>
          <p:cNvGrpSpPr/>
          <p:nvPr/>
        </p:nvGrpSpPr>
        <p:grpSpPr>
          <a:xfrm>
            <a:off x="197862" y="762535"/>
            <a:ext cx="4282697" cy="2596968"/>
            <a:chOff x="197862" y="762535"/>
            <a:chExt cx="4282697" cy="2596968"/>
          </a:xfrm>
        </p:grpSpPr>
        <p:sp>
          <p:nvSpPr>
            <p:cNvPr id="9" name="正方形/長方形 8">
              <a:extLst>
                <a:ext uri="{FF2B5EF4-FFF2-40B4-BE49-F238E27FC236}">
                  <a16:creationId xmlns:a16="http://schemas.microsoft.com/office/drawing/2014/main" id="{149AF655-CEC8-4BB9-92E9-2D18B5B7D8D7}"/>
                </a:ext>
              </a:extLst>
            </p:cNvPr>
            <p:cNvSpPr/>
            <p:nvPr/>
          </p:nvSpPr>
          <p:spPr>
            <a:xfrm>
              <a:off x="197862" y="2032103"/>
              <a:ext cx="4282697" cy="1327400"/>
            </a:xfrm>
            <a:prstGeom prst="rect">
              <a:avLst/>
            </a:prstGeom>
            <a:noFill/>
            <a:ln w="381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3" name="吹き出し: 角を丸めた四角形 22">
              <a:extLst>
                <a:ext uri="{FF2B5EF4-FFF2-40B4-BE49-F238E27FC236}">
                  <a16:creationId xmlns:a16="http://schemas.microsoft.com/office/drawing/2014/main" id="{CB4065D4-F795-4158-ABFC-FBFF818EA908}"/>
                </a:ext>
              </a:extLst>
            </p:cNvPr>
            <p:cNvSpPr/>
            <p:nvPr/>
          </p:nvSpPr>
          <p:spPr>
            <a:xfrm>
              <a:off x="205813" y="762535"/>
              <a:ext cx="3959787" cy="664596"/>
            </a:xfrm>
            <a:prstGeom prst="wedgeRoundRectCallout">
              <a:avLst>
                <a:gd name="adj1" fmla="val -39666"/>
                <a:gd name="adj2" fmla="val 141372"/>
                <a:gd name="adj3" fmla="val 16667"/>
              </a:avLst>
            </a:prstGeom>
            <a:ln w="190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1600" b="1" dirty="0">
                  <a:solidFill>
                    <a:schemeClr val="tx1"/>
                  </a:solidFill>
                </a:rPr>
                <a:t>【</a:t>
              </a:r>
              <a:r>
                <a:rPr kumimoji="1" lang="ja-JP" altLang="en-US" sz="1600" b="1" dirty="0"/>
                <a:t>①試験場</a:t>
              </a:r>
              <a:r>
                <a:rPr kumimoji="1" lang="en-US" altLang="ja-JP" sz="1600" b="1" dirty="0">
                  <a:solidFill>
                    <a:schemeClr val="tx1"/>
                  </a:solidFill>
                </a:rPr>
                <a:t>】</a:t>
              </a:r>
            </a:p>
            <a:p>
              <a:r>
                <a:rPr kumimoji="1" lang="ja-JP" altLang="en-US" sz="1600" dirty="0">
                  <a:solidFill>
                    <a:schemeClr val="tx1"/>
                  </a:solidFill>
                </a:rPr>
                <a:t>指定された試験場以外では受験できない</a:t>
              </a:r>
            </a:p>
          </p:txBody>
        </p:sp>
      </p:grpSp>
      <p:grpSp>
        <p:nvGrpSpPr>
          <p:cNvPr id="7" name="グループ化 6">
            <a:extLst>
              <a:ext uri="{FF2B5EF4-FFF2-40B4-BE49-F238E27FC236}">
                <a16:creationId xmlns:a16="http://schemas.microsoft.com/office/drawing/2014/main" id="{6D4E37CE-64FA-4A33-9C81-ABFDFE41573E}"/>
              </a:ext>
            </a:extLst>
          </p:cNvPr>
          <p:cNvGrpSpPr/>
          <p:nvPr/>
        </p:nvGrpSpPr>
        <p:grpSpPr>
          <a:xfrm>
            <a:off x="561929" y="3868078"/>
            <a:ext cx="7964363" cy="2499936"/>
            <a:chOff x="561929" y="3868078"/>
            <a:chExt cx="7964363" cy="2499936"/>
          </a:xfrm>
        </p:grpSpPr>
        <p:sp>
          <p:nvSpPr>
            <p:cNvPr id="19" name="正方形/長方形 18">
              <a:extLst>
                <a:ext uri="{FF2B5EF4-FFF2-40B4-BE49-F238E27FC236}">
                  <a16:creationId xmlns:a16="http://schemas.microsoft.com/office/drawing/2014/main" id="{FC12C4DD-ABDC-42C9-9123-52D95241B2F5}"/>
                </a:ext>
              </a:extLst>
            </p:cNvPr>
            <p:cNvSpPr/>
            <p:nvPr/>
          </p:nvSpPr>
          <p:spPr>
            <a:xfrm>
              <a:off x="5510593" y="3868078"/>
              <a:ext cx="3015699" cy="193669"/>
            </a:xfrm>
            <a:prstGeom prst="rect">
              <a:avLst/>
            </a:prstGeom>
            <a:noFill/>
            <a:ln w="381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4" name="吹き出し: 角を丸めた四角形 23">
              <a:extLst>
                <a:ext uri="{FF2B5EF4-FFF2-40B4-BE49-F238E27FC236}">
                  <a16:creationId xmlns:a16="http://schemas.microsoft.com/office/drawing/2014/main" id="{74431DCC-1767-4AFC-BD35-E57CC32F14FD}"/>
                </a:ext>
              </a:extLst>
            </p:cNvPr>
            <p:cNvSpPr/>
            <p:nvPr/>
          </p:nvSpPr>
          <p:spPr>
            <a:xfrm>
              <a:off x="561929" y="5471940"/>
              <a:ext cx="3756146" cy="896074"/>
            </a:xfrm>
            <a:prstGeom prst="wedgeRoundRectCallout">
              <a:avLst>
                <a:gd name="adj1" fmla="val 81575"/>
                <a:gd name="adj2" fmla="val -214755"/>
                <a:gd name="adj3" fmla="val 16667"/>
              </a:avLst>
            </a:prstGeom>
            <a:ln w="190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1600" b="1" dirty="0">
                  <a:solidFill>
                    <a:schemeClr val="tx1"/>
                  </a:solidFill>
                  <a:latin typeface="+mj-ea"/>
                  <a:ea typeface="+mj-ea"/>
                </a:rPr>
                <a:t>【</a:t>
              </a:r>
              <a:r>
                <a:rPr kumimoji="1" lang="ja-JP" altLang="en-US" sz="1600" b="1" dirty="0">
                  <a:latin typeface="+mj-ea"/>
                  <a:ea typeface="+mj-ea"/>
                </a:rPr>
                <a:t>④理科の登録状況</a:t>
              </a:r>
              <a:r>
                <a:rPr kumimoji="1" lang="en-US" altLang="ja-JP" sz="1600" b="1" dirty="0">
                  <a:solidFill>
                    <a:schemeClr val="tx1"/>
                  </a:solidFill>
                  <a:latin typeface="+mj-ea"/>
                  <a:ea typeface="+mj-ea"/>
                </a:rPr>
                <a:t>】</a:t>
              </a:r>
            </a:p>
            <a:p>
              <a:r>
                <a:rPr kumimoji="1" lang="ja-JP" altLang="en-US" sz="1600" dirty="0">
                  <a:solidFill>
                    <a:schemeClr val="tx1"/>
                  </a:solidFill>
                </a:rPr>
                <a:t>「受験する」と登録した場合，備考欄に登録した科目数が表示されている</a:t>
              </a:r>
            </a:p>
          </p:txBody>
        </p:sp>
      </p:grpSp>
      <p:grpSp>
        <p:nvGrpSpPr>
          <p:cNvPr id="11" name="グループ化 10">
            <a:extLst>
              <a:ext uri="{FF2B5EF4-FFF2-40B4-BE49-F238E27FC236}">
                <a16:creationId xmlns:a16="http://schemas.microsoft.com/office/drawing/2014/main" id="{7A000E3C-D831-47D6-992F-07B63FC9635F}"/>
              </a:ext>
            </a:extLst>
          </p:cNvPr>
          <p:cNvGrpSpPr/>
          <p:nvPr/>
        </p:nvGrpSpPr>
        <p:grpSpPr>
          <a:xfrm>
            <a:off x="4678966" y="4058452"/>
            <a:ext cx="5910267" cy="2321594"/>
            <a:chOff x="4678966" y="4058452"/>
            <a:chExt cx="5910267" cy="2321594"/>
          </a:xfrm>
        </p:grpSpPr>
        <p:sp>
          <p:nvSpPr>
            <p:cNvPr id="18" name="正方形/長方形 17">
              <a:extLst>
                <a:ext uri="{FF2B5EF4-FFF2-40B4-BE49-F238E27FC236}">
                  <a16:creationId xmlns:a16="http://schemas.microsoft.com/office/drawing/2014/main" id="{85ECF458-7196-458A-8E54-056E0C058833}"/>
                </a:ext>
              </a:extLst>
            </p:cNvPr>
            <p:cNvSpPr/>
            <p:nvPr/>
          </p:nvSpPr>
          <p:spPr>
            <a:xfrm>
              <a:off x="5509323" y="4058452"/>
              <a:ext cx="3015699" cy="415005"/>
            </a:xfrm>
            <a:prstGeom prst="rect">
              <a:avLst/>
            </a:prstGeom>
            <a:noFill/>
            <a:ln w="381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5" name="吹き出し: 角を丸めた四角形 24">
              <a:extLst>
                <a:ext uri="{FF2B5EF4-FFF2-40B4-BE49-F238E27FC236}">
                  <a16:creationId xmlns:a16="http://schemas.microsoft.com/office/drawing/2014/main" id="{A9AB420A-7711-4CE9-A7C6-7B5AD6342916}"/>
                </a:ext>
              </a:extLst>
            </p:cNvPr>
            <p:cNvSpPr/>
            <p:nvPr/>
          </p:nvSpPr>
          <p:spPr>
            <a:xfrm>
              <a:off x="4678966" y="5483971"/>
              <a:ext cx="5910267" cy="896075"/>
            </a:xfrm>
            <a:prstGeom prst="wedgeRoundRectCallout">
              <a:avLst>
                <a:gd name="adj1" fmla="val -28467"/>
                <a:gd name="adj2" fmla="val -161329"/>
                <a:gd name="adj3" fmla="val 16667"/>
              </a:avLst>
            </a:prstGeom>
            <a:ln w="190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1600" b="1" dirty="0">
                  <a:solidFill>
                    <a:schemeClr val="tx1"/>
                  </a:solidFill>
                  <a:latin typeface="+mj-ea"/>
                  <a:ea typeface="+mj-ea"/>
                </a:rPr>
                <a:t>【</a:t>
              </a:r>
              <a:r>
                <a:rPr kumimoji="1" lang="ja-JP" altLang="en-US" sz="1600" b="1" dirty="0">
                  <a:latin typeface="+mj-ea"/>
                  <a:ea typeface="+mj-ea"/>
                </a:rPr>
                <a:t>⑤数学の登録状況</a:t>
              </a:r>
              <a:r>
                <a:rPr kumimoji="1" lang="en-US" altLang="ja-JP" sz="1600" b="1" dirty="0">
                  <a:latin typeface="+mj-ea"/>
                  <a:ea typeface="+mj-ea"/>
                </a:rPr>
                <a:t>】</a:t>
              </a:r>
            </a:p>
            <a:p>
              <a:r>
                <a:rPr kumimoji="1" lang="ja-JP" altLang="en-US" sz="1600" dirty="0">
                  <a:solidFill>
                    <a:schemeClr val="tx1"/>
                  </a:solidFill>
                </a:rPr>
                <a:t>「○」が表示されている場合は，試験当日に「数学①」と「数学②」の両方又はいずれか一方のみ受験することも可能</a:t>
              </a:r>
            </a:p>
          </p:txBody>
        </p:sp>
      </p:grpSp>
      <p:grpSp>
        <p:nvGrpSpPr>
          <p:cNvPr id="6" name="グループ化 5">
            <a:extLst>
              <a:ext uri="{FF2B5EF4-FFF2-40B4-BE49-F238E27FC236}">
                <a16:creationId xmlns:a16="http://schemas.microsoft.com/office/drawing/2014/main" id="{E504EE3C-1BCD-485D-8998-90F36733EF9A}"/>
              </a:ext>
            </a:extLst>
          </p:cNvPr>
          <p:cNvGrpSpPr/>
          <p:nvPr/>
        </p:nvGrpSpPr>
        <p:grpSpPr>
          <a:xfrm>
            <a:off x="5510593" y="632200"/>
            <a:ext cx="6639185" cy="2866631"/>
            <a:chOff x="5510593" y="632200"/>
            <a:chExt cx="6639185" cy="2866631"/>
          </a:xfrm>
        </p:grpSpPr>
        <p:sp>
          <p:nvSpPr>
            <p:cNvPr id="16" name="正方形/長方形 15">
              <a:extLst>
                <a:ext uri="{FF2B5EF4-FFF2-40B4-BE49-F238E27FC236}">
                  <a16:creationId xmlns:a16="http://schemas.microsoft.com/office/drawing/2014/main" id="{689F0664-755C-44C9-9AAB-A5A3B23DA85C}"/>
                </a:ext>
              </a:extLst>
            </p:cNvPr>
            <p:cNvSpPr/>
            <p:nvPr/>
          </p:nvSpPr>
          <p:spPr>
            <a:xfrm>
              <a:off x="5510593" y="3111493"/>
              <a:ext cx="3015699" cy="387338"/>
            </a:xfrm>
            <a:prstGeom prst="rect">
              <a:avLst/>
            </a:prstGeom>
            <a:noFill/>
            <a:ln w="381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2" name="吹き出し: 角を丸めた四角形 31">
              <a:extLst>
                <a:ext uri="{FF2B5EF4-FFF2-40B4-BE49-F238E27FC236}">
                  <a16:creationId xmlns:a16="http://schemas.microsoft.com/office/drawing/2014/main" id="{5E14F97A-891C-48F5-A211-83622AD3D0CE}"/>
                </a:ext>
              </a:extLst>
            </p:cNvPr>
            <p:cNvSpPr/>
            <p:nvPr/>
          </p:nvSpPr>
          <p:spPr>
            <a:xfrm>
              <a:off x="8767495" y="632200"/>
              <a:ext cx="3382283" cy="2540961"/>
            </a:xfrm>
            <a:prstGeom prst="wedgeRoundRectCallout">
              <a:avLst>
                <a:gd name="adj1" fmla="val -56418"/>
                <a:gd name="adj2" fmla="val 57699"/>
                <a:gd name="adj3" fmla="val 16667"/>
              </a:avLst>
            </a:prstGeom>
            <a:ln w="19050">
              <a:solidFill>
                <a:srgbClr val="00B0F0"/>
              </a:solidFill>
            </a:ln>
          </p:spPr>
          <p:style>
            <a:lnRef idx="2">
              <a:schemeClr val="accent2"/>
            </a:lnRef>
            <a:fillRef idx="1">
              <a:schemeClr val="lt1"/>
            </a:fillRef>
            <a:effectRef idx="0">
              <a:schemeClr val="accent2"/>
            </a:effectRef>
            <a:fontRef idx="minor">
              <a:schemeClr val="dk1"/>
            </a:fontRef>
          </p:style>
          <p:txBody>
            <a:bodyPr lIns="36000" rIns="36000" rtlCol="0" anchor="ctr" anchorCtr="0"/>
            <a:lstStyle/>
            <a:p>
              <a:r>
                <a:rPr kumimoji="1" lang="en-US" altLang="ja-JP" sz="1600" b="1" dirty="0">
                  <a:solidFill>
                    <a:schemeClr val="tx1"/>
                  </a:solidFill>
                </a:rPr>
                <a:t>【</a:t>
              </a:r>
              <a:r>
                <a:rPr kumimoji="1" lang="ja-JP" altLang="en-US" sz="1600" b="1" dirty="0"/>
                <a:t>③地理歴史，公民の登録状況</a:t>
              </a:r>
              <a:r>
                <a:rPr kumimoji="1" lang="en-US" altLang="ja-JP" sz="1600" b="1" dirty="0"/>
                <a:t>】</a:t>
              </a:r>
              <a:endParaRPr kumimoji="1" lang="ja-JP" altLang="en-US" sz="1600" b="1" dirty="0"/>
            </a:p>
            <a:p>
              <a:r>
                <a:rPr kumimoji="1" lang="ja-JP" altLang="en-US" sz="1600" dirty="0">
                  <a:solidFill>
                    <a:schemeClr val="tx1"/>
                  </a:solidFill>
                </a:rPr>
                <a:t>「受験する」と登録した場合，備考欄に登録した科目数が表示されている</a:t>
              </a:r>
              <a:endParaRPr kumimoji="1" lang="en-US" altLang="ja-JP" sz="1600" dirty="0">
                <a:solidFill>
                  <a:schemeClr val="tx1"/>
                </a:solidFill>
              </a:endParaRPr>
            </a:p>
            <a:p>
              <a:pPr>
                <a:spcBef>
                  <a:spcPts val="600"/>
                </a:spcBef>
              </a:pPr>
              <a:r>
                <a:rPr kumimoji="1" lang="ja-JP" altLang="en-US" sz="1600" dirty="0">
                  <a:solidFill>
                    <a:schemeClr val="tx1"/>
                  </a:solidFill>
                </a:rPr>
                <a:t>（旧教育課程履修者のみ，備考欄に「</a:t>
              </a:r>
              <a:r>
                <a:rPr kumimoji="1" lang="en-US" altLang="ja-JP" sz="1600" dirty="0">
                  <a:solidFill>
                    <a:schemeClr val="tx1"/>
                  </a:solidFill>
                </a:rPr>
                <a:t>(</a:t>
              </a:r>
              <a:r>
                <a:rPr kumimoji="1" lang="ja-JP" altLang="en-US" sz="1600" dirty="0">
                  <a:solidFill>
                    <a:schemeClr val="tx1"/>
                  </a:solidFill>
                </a:rPr>
                <a:t> 新課程科目を登録 </a:t>
              </a:r>
              <a:r>
                <a:rPr kumimoji="1" lang="en-US" altLang="ja-JP" sz="1600" dirty="0">
                  <a:solidFill>
                    <a:schemeClr val="tx1"/>
                  </a:solidFill>
                </a:rPr>
                <a:t>)</a:t>
              </a:r>
              <a:r>
                <a:rPr kumimoji="1" lang="ja-JP" altLang="en-US" sz="1600" dirty="0">
                  <a:solidFill>
                    <a:schemeClr val="tx1"/>
                  </a:solidFill>
                </a:rPr>
                <a:t>」又は「</a:t>
              </a:r>
              <a:r>
                <a:rPr kumimoji="1" lang="en-US" altLang="ja-JP" sz="1600" dirty="0">
                  <a:solidFill>
                    <a:schemeClr val="tx1"/>
                  </a:solidFill>
                </a:rPr>
                <a:t>(</a:t>
              </a:r>
              <a:r>
                <a:rPr kumimoji="1" lang="ja-JP" altLang="en-US" sz="1600" dirty="0">
                  <a:solidFill>
                    <a:schemeClr val="tx1"/>
                  </a:solidFill>
                </a:rPr>
                <a:t> 旧課程科目を登録 </a:t>
              </a:r>
              <a:r>
                <a:rPr kumimoji="1" lang="en-US" altLang="ja-JP" sz="1600" dirty="0">
                  <a:solidFill>
                    <a:schemeClr val="tx1"/>
                  </a:solidFill>
                </a:rPr>
                <a:t>)</a:t>
              </a:r>
              <a:r>
                <a:rPr kumimoji="1" lang="ja-JP" altLang="en-US" sz="1600" dirty="0">
                  <a:solidFill>
                    <a:schemeClr val="tx1"/>
                  </a:solidFill>
                </a:rPr>
                <a:t>」と表示されている）</a:t>
              </a:r>
            </a:p>
          </p:txBody>
        </p:sp>
      </p:grpSp>
      <p:grpSp>
        <p:nvGrpSpPr>
          <p:cNvPr id="5" name="グループ化 4">
            <a:extLst>
              <a:ext uri="{FF2B5EF4-FFF2-40B4-BE49-F238E27FC236}">
                <a16:creationId xmlns:a16="http://schemas.microsoft.com/office/drawing/2014/main" id="{21C57325-11B2-43F7-A06C-78E9CF5BD7EF}"/>
              </a:ext>
            </a:extLst>
          </p:cNvPr>
          <p:cNvGrpSpPr/>
          <p:nvPr/>
        </p:nvGrpSpPr>
        <p:grpSpPr>
          <a:xfrm>
            <a:off x="4669116" y="632200"/>
            <a:ext cx="3860620" cy="2201931"/>
            <a:chOff x="4669116" y="632200"/>
            <a:chExt cx="3860620" cy="2201931"/>
          </a:xfrm>
        </p:grpSpPr>
        <p:sp>
          <p:nvSpPr>
            <p:cNvPr id="21" name="正方形/長方形 20">
              <a:extLst>
                <a:ext uri="{FF2B5EF4-FFF2-40B4-BE49-F238E27FC236}">
                  <a16:creationId xmlns:a16="http://schemas.microsoft.com/office/drawing/2014/main" id="{9CDC412C-ECF3-439F-B6C8-02CF5643188D}"/>
                </a:ext>
              </a:extLst>
            </p:cNvPr>
            <p:cNvSpPr/>
            <p:nvPr/>
          </p:nvSpPr>
          <p:spPr>
            <a:xfrm>
              <a:off x="5266807" y="2576930"/>
              <a:ext cx="3262929" cy="257201"/>
            </a:xfrm>
            <a:prstGeom prst="rect">
              <a:avLst/>
            </a:prstGeom>
            <a:noFill/>
            <a:ln w="381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6" name="吹き出し: 角を丸めた四角形 25">
              <a:extLst>
                <a:ext uri="{FF2B5EF4-FFF2-40B4-BE49-F238E27FC236}">
                  <a16:creationId xmlns:a16="http://schemas.microsoft.com/office/drawing/2014/main" id="{FDC2DA5E-6B96-4533-A56E-2BEED96B833A}"/>
                </a:ext>
              </a:extLst>
            </p:cNvPr>
            <p:cNvSpPr/>
            <p:nvPr/>
          </p:nvSpPr>
          <p:spPr>
            <a:xfrm>
              <a:off x="4669116" y="632200"/>
              <a:ext cx="3312130" cy="1125686"/>
            </a:xfrm>
            <a:prstGeom prst="wedgeRoundRectCallout">
              <a:avLst>
                <a:gd name="adj1" fmla="val -25057"/>
                <a:gd name="adj2" fmla="val 121235"/>
                <a:gd name="adj3" fmla="val 16667"/>
              </a:avLst>
            </a:prstGeom>
            <a:ln w="190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1600" b="1" dirty="0">
                  <a:solidFill>
                    <a:schemeClr val="tx1"/>
                  </a:solidFill>
                </a:rPr>
                <a:t>【</a:t>
              </a:r>
              <a:r>
                <a:rPr kumimoji="1" lang="ja-JP" altLang="en-US" sz="1600" b="1" dirty="0"/>
                <a:t>②履修課程</a:t>
              </a:r>
              <a:r>
                <a:rPr kumimoji="1" lang="en-US" altLang="ja-JP" sz="1600" b="1" dirty="0"/>
                <a:t>】</a:t>
              </a:r>
              <a:endParaRPr kumimoji="1" lang="ja-JP" altLang="en-US" sz="1600" b="1" dirty="0"/>
            </a:p>
            <a:p>
              <a:r>
                <a:rPr kumimoji="1" lang="ja-JP" altLang="en-US" sz="1600" dirty="0">
                  <a:solidFill>
                    <a:schemeClr val="tx1"/>
                  </a:solidFill>
                </a:rPr>
                <a:t>「新教育課程履修者」又は「旧教育課程履修者」のどちらとして登録されているかを確認する</a:t>
              </a:r>
            </a:p>
          </p:txBody>
        </p:sp>
      </p:grpSp>
      <p:sp>
        <p:nvSpPr>
          <p:cNvPr id="3" name="スライド番号プレースホルダー 2">
            <a:extLst>
              <a:ext uri="{FF2B5EF4-FFF2-40B4-BE49-F238E27FC236}">
                <a16:creationId xmlns:a16="http://schemas.microsoft.com/office/drawing/2014/main" id="{EC1FEB18-274A-4A6B-8088-FAE3D4CFFA2D}"/>
              </a:ext>
            </a:extLst>
          </p:cNvPr>
          <p:cNvSpPr>
            <a:spLocks noGrp="1"/>
          </p:cNvSpPr>
          <p:nvPr>
            <p:ph type="sldNum" sz="quarter" idx="12"/>
          </p:nvPr>
        </p:nvSpPr>
        <p:spPr>
          <a:xfrm>
            <a:off x="11311015" y="6310184"/>
            <a:ext cx="683339" cy="365125"/>
          </a:xfrm>
          <a:ln w="19050">
            <a:noFill/>
          </a:ln>
        </p:spPr>
        <p:txBody>
          <a:bodyPr/>
          <a:lstStyle/>
          <a:p>
            <a:fld id="{6CDE0D69-D120-4C3F-AF8B-153B86130DEE}" type="slidenum">
              <a:rPr kumimoji="1" lang="ja-JP" altLang="en-US" smtClean="0"/>
              <a:pPr/>
              <a:t>7</a:t>
            </a:fld>
            <a:endParaRPr kumimoji="1" lang="ja-JP" altLang="en-US" dirty="0"/>
          </a:p>
        </p:txBody>
      </p:sp>
      <p:grpSp>
        <p:nvGrpSpPr>
          <p:cNvPr id="13" name="グループ化 12">
            <a:extLst>
              <a:ext uri="{FF2B5EF4-FFF2-40B4-BE49-F238E27FC236}">
                <a16:creationId xmlns:a16="http://schemas.microsoft.com/office/drawing/2014/main" id="{3ED0B087-467B-4829-BC34-A9510883512F}"/>
              </a:ext>
            </a:extLst>
          </p:cNvPr>
          <p:cNvGrpSpPr/>
          <p:nvPr/>
        </p:nvGrpSpPr>
        <p:grpSpPr>
          <a:xfrm>
            <a:off x="6748757" y="3375296"/>
            <a:ext cx="5257759" cy="1467818"/>
            <a:chOff x="6748757" y="3375296"/>
            <a:chExt cx="5257759" cy="1467818"/>
          </a:xfrm>
        </p:grpSpPr>
        <p:sp>
          <p:nvSpPr>
            <p:cNvPr id="20" name="正方形/長方形 19">
              <a:extLst>
                <a:ext uri="{FF2B5EF4-FFF2-40B4-BE49-F238E27FC236}">
                  <a16:creationId xmlns:a16="http://schemas.microsoft.com/office/drawing/2014/main" id="{EE3AA8DC-B2E4-4C6E-B74B-74E623838B37}"/>
                </a:ext>
              </a:extLst>
            </p:cNvPr>
            <p:cNvSpPr/>
            <p:nvPr/>
          </p:nvSpPr>
          <p:spPr>
            <a:xfrm>
              <a:off x="6748757" y="4253928"/>
              <a:ext cx="1770686" cy="193669"/>
            </a:xfrm>
            <a:prstGeom prst="rect">
              <a:avLst/>
            </a:prstGeom>
            <a:noFill/>
            <a:ln w="381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220FC062-2F20-4EB0-807F-C4502B61FA96}"/>
                </a:ext>
              </a:extLst>
            </p:cNvPr>
            <p:cNvSpPr/>
            <p:nvPr/>
          </p:nvSpPr>
          <p:spPr>
            <a:xfrm>
              <a:off x="6754337" y="3674119"/>
              <a:ext cx="1770686" cy="193669"/>
            </a:xfrm>
            <a:prstGeom prst="rect">
              <a:avLst/>
            </a:prstGeom>
            <a:noFill/>
            <a:ln w="381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5D67D592-8DFD-4139-9D34-3EDF9474FD08}"/>
                </a:ext>
              </a:extLst>
            </p:cNvPr>
            <p:cNvCxnSpPr>
              <a:cxnSpLocks/>
            </p:cNvCxnSpPr>
            <p:nvPr/>
          </p:nvCxnSpPr>
          <p:spPr>
            <a:xfrm rot="16200000" flipV="1">
              <a:off x="8995613" y="3871096"/>
              <a:ext cx="0" cy="936000"/>
            </a:xfrm>
            <a:prstGeom prst="straightConnector1">
              <a:avLst/>
            </a:prstGeom>
            <a:ln w="57150">
              <a:solidFill>
                <a:srgbClr val="00B0F0"/>
              </a:solidFill>
              <a:tailEnd type="triangle"/>
            </a:ln>
          </p:spPr>
          <p:style>
            <a:lnRef idx="2">
              <a:schemeClr val="accent2"/>
            </a:lnRef>
            <a:fillRef idx="1">
              <a:schemeClr val="lt1"/>
            </a:fillRef>
            <a:effectRef idx="0">
              <a:schemeClr val="accent2"/>
            </a:effectRef>
            <a:fontRef idx="minor">
              <a:schemeClr val="dk1"/>
            </a:fontRef>
          </p:style>
        </p:cxnSp>
        <p:cxnSp>
          <p:nvCxnSpPr>
            <p:cNvPr id="29" name="直線矢印コネクタ 28">
              <a:extLst>
                <a:ext uri="{FF2B5EF4-FFF2-40B4-BE49-F238E27FC236}">
                  <a16:creationId xmlns:a16="http://schemas.microsoft.com/office/drawing/2014/main" id="{D196254B-6CE5-47A7-A72D-32CC9393E164}"/>
                </a:ext>
              </a:extLst>
            </p:cNvPr>
            <p:cNvCxnSpPr>
              <a:cxnSpLocks/>
            </p:cNvCxnSpPr>
            <p:nvPr/>
          </p:nvCxnSpPr>
          <p:spPr>
            <a:xfrm rot="16200000" flipV="1">
              <a:off x="9302408" y="2982131"/>
              <a:ext cx="0" cy="1548000"/>
            </a:xfrm>
            <a:prstGeom prst="straightConnector1">
              <a:avLst/>
            </a:prstGeom>
            <a:ln w="57150">
              <a:solidFill>
                <a:srgbClr val="00B0F0"/>
              </a:solidFill>
              <a:tailEnd type="triangle"/>
            </a:ln>
          </p:spPr>
          <p:style>
            <a:lnRef idx="2">
              <a:schemeClr val="accent2"/>
            </a:lnRef>
            <a:fillRef idx="1">
              <a:schemeClr val="lt1"/>
            </a:fillRef>
            <a:effectRef idx="0">
              <a:schemeClr val="accent2"/>
            </a:effectRef>
            <a:fontRef idx="minor">
              <a:schemeClr val="dk1"/>
            </a:fontRef>
          </p:style>
        </p:cxnSp>
        <p:sp>
          <p:nvSpPr>
            <p:cNvPr id="10" name="四角形: 角を丸くする 9">
              <a:extLst>
                <a:ext uri="{FF2B5EF4-FFF2-40B4-BE49-F238E27FC236}">
                  <a16:creationId xmlns:a16="http://schemas.microsoft.com/office/drawing/2014/main" id="{29149E6B-753D-4688-9B06-63820BE77A36}"/>
                </a:ext>
              </a:extLst>
            </p:cNvPr>
            <p:cNvSpPr/>
            <p:nvPr/>
          </p:nvSpPr>
          <p:spPr>
            <a:xfrm>
              <a:off x="8990816" y="3375296"/>
              <a:ext cx="3015700" cy="1467818"/>
            </a:xfrm>
            <a:prstGeom prst="roundRect">
              <a:avLst/>
            </a:prstGeom>
            <a:ln w="190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1600" b="1" dirty="0">
                  <a:solidFill>
                    <a:sysClr val="windowText" lastClr="000000"/>
                  </a:solidFill>
                </a:rPr>
                <a:t>【</a:t>
              </a:r>
              <a:r>
                <a:rPr kumimoji="1" lang="ja-JP" altLang="en-US" sz="1600" b="1" dirty="0"/>
                <a:t>⑥別冊子試験問題</a:t>
              </a:r>
              <a:r>
                <a:rPr kumimoji="1" lang="en-US" altLang="ja-JP" sz="1600" b="1" dirty="0"/>
                <a:t>】</a:t>
              </a:r>
              <a:endParaRPr kumimoji="1" lang="ja-JP" altLang="en-US" sz="1600" b="1" dirty="0"/>
            </a:p>
            <a:p>
              <a:r>
                <a:rPr kumimoji="1" lang="ja-JP" altLang="en-US" sz="1600" dirty="0">
                  <a:solidFill>
                    <a:sysClr val="windowText" lastClr="000000"/>
                  </a:solidFill>
                </a:rPr>
                <a:t>出願時に別冊子試験問題の配付を希望した場合のみ，備考欄に「別冊子配付あり」と表示されている</a:t>
              </a:r>
            </a:p>
          </p:txBody>
        </p:sp>
      </p:grpSp>
    </p:spTree>
    <p:extLst>
      <p:ext uri="{BB962C8B-B14F-4D97-AF65-F5344CB8AC3E}">
        <p14:creationId xmlns:p14="http://schemas.microsoft.com/office/powerpoint/2010/main" val="265723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19" name="タイトル 5">
            <a:extLst>
              <a:ext uri="{FF2B5EF4-FFF2-40B4-BE49-F238E27FC236}">
                <a16:creationId xmlns:a16="http://schemas.microsoft.com/office/drawing/2014/main" id="{DC55B611-16A9-41D4-9DCD-E569A54EC335}"/>
              </a:ext>
            </a:extLst>
          </p:cNvPr>
          <p:cNvSpPr txBox="1">
            <a:spLocks/>
          </p:cNvSpPr>
          <p:nvPr/>
        </p:nvSpPr>
        <p:spPr>
          <a:xfrm>
            <a:off x="406400" y="141696"/>
            <a:ext cx="8596668" cy="563414"/>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b="1" dirty="0">
                <a:solidFill>
                  <a:srgbClr val="002060"/>
                </a:solidFill>
              </a:rPr>
              <a:t>4. </a:t>
            </a:r>
            <a:r>
              <a:rPr lang="ja-JP" altLang="en-US" b="1" dirty="0">
                <a:solidFill>
                  <a:srgbClr val="002060"/>
                </a:solidFill>
              </a:rPr>
              <a:t>解答用紙</a:t>
            </a:r>
            <a:r>
              <a:rPr kumimoji="0" lang="en-US" altLang="ja-JP" sz="2700" dirty="0">
                <a:solidFill>
                  <a:srgbClr val="002060"/>
                </a:solidFill>
                <a:cs typeface="+mn-cs"/>
              </a:rPr>
              <a:t>【</a:t>
            </a:r>
            <a:r>
              <a:rPr kumimoji="0" lang="ja-JP" altLang="en-US" sz="2700" dirty="0">
                <a:solidFill>
                  <a:srgbClr val="002060"/>
                </a:solidFill>
                <a:cs typeface="+mn-cs"/>
              </a:rPr>
              <a:t>受験上の注意：</a:t>
            </a:r>
            <a:r>
              <a:rPr kumimoji="0" lang="en-US" altLang="ja-JP" sz="2700" dirty="0">
                <a:solidFill>
                  <a:srgbClr val="002060"/>
                </a:solidFill>
                <a:cs typeface="+mn-cs"/>
              </a:rPr>
              <a:t>P.10</a:t>
            </a:r>
            <a:r>
              <a:rPr kumimoji="0" lang="ja-JP" altLang="en-US" sz="2700" dirty="0">
                <a:solidFill>
                  <a:srgbClr val="002060"/>
                </a:solidFill>
                <a:cs typeface="+mn-cs"/>
              </a:rPr>
              <a:t>～</a:t>
            </a:r>
            <a:r>
              <a:rPr kumimoji="0" lang="en-US" altLang="ja-JP" sz="2700" dirty="0">
                <a:solidFill>
                  <a:srgbClr val="002060"/>
                </a:solidFill>
                <a:cs typeface="+mn-cs"/>
              </a:rPr>
              <a:t>12</a:t>
            </a:r>
            <a:r>
              <a:rPr kumimoji="0" lang="ja-JP" altLang="en-US" sz="2700" dirty="0" err="1">
                <a:solidFill>
                  <a:srgbClr val="002060"/>
                </a:solidFill>
                <a:cs typeface="+mn-cs"/>
              </a:rPr>
              <a:t>，</a:t>
            </a:r>
            <a:r>
              <a:rPr kumimoji="0" lang="en-US" altLang="ja-JP" sz="2700" dirty="0">
                <a:solidFill>
                  <a:srgbClr val="002060"/>
                </a:solidFill>
                <a:cs typeface="+mn-cs"/>
              </a:rPr>
              <a:t>20</a:t>
            </a:r>
            <a:r>
              <a:rPr kumimoji="0" lang="ja-JP" altLang="en-US" sz="2700" dirty="0">
                <a:solidFill>
                  <a:srgbClr val="002060"/>
                </a:solidFill>
                <a:cs typeface="+mn-cs"/>
              </a:rPr>
              <a:t>～</a:t>
            </a:r>
            <a:r>
              <a:rPr kumimoji="0" lang="en-US" altLang="ja-JP" sz="2700" dirty="0">
                <a:solidFill>
                  <a:srgbClr val="002060"/>
                </a:solidFill>
                <a:cs typeface="+mn-cs"/>
              </a:rPr>
              <a:t>21】</a:t>
            </a:r>
            <a:endParaRPr lang="ja-JP" altLang="en-US" dirty="0">
              <a:solidFill>
                <a:srgbClr val="002060"/>
              </a:solidFill>
            </a:endParaRPr>
          </a:p>
        </p:txBody>
      </p:sp>
      <p:sp>
        <p:nvSpPr>
          <p:cNvPr id="22" name="四角形: 角を丸くする 21">
            <a:extLst>
              <a:ext uri="{FF2B5EF4-FFF2-40B4-BE49-F238E27FC236}">
                <a16:creationId xmlns:a16="http://schemas.microsoft.com/office/drawing/2014/main" id="{58B71756-BF81-42AC-88F9-422CCC6D7E03}"/>
              </a:ext>
            </a:extLst>
          </p:cNvPr>
          <p:cNvSpPr/>
          <p:nvPr/>
        </p:nvSpPr>
        <p:spPr>
          <a:xfrm>
            <a:off x="482600" y="746258"/>
            <a:ext cx="11270128" cy="1657092"/>
          </a:xfrm>
          <a:prstGeom prst="roundRect">
            <a:avLst>
              <a:gd name="adj" fmla="val 117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tx1"/>
                </a:solidFill>
              </a:rPr>
              <a:t>○　解答用紙への氏名，受験番号，試験場コード，解答科目（出題範囲）欄の記入・</a:t>
            </a:r>
            <a:endParaRPr kumimoji="1" lang="en-US" altLang="ja-JP" sz="2200" b="1" dirty="0">
              <a:solidFill>
                <a:schemeClr val="tx1"/>
              </a:solidFill>
            </a:endParaRPr>
          </a:p>
          <a:p>
            <a:r>
              <a:rPr kumimoji="1" lang="ja-JP" altLang="en-US" sz="2200" b="1" dirty="0">
                <a:solidFill>
                  <a:schemeClr val="tx1"/>
                </a:solidFill>
              </a:rPr>
              <a:t>　マークについて</a:t>
            </a:r>
            <a:endParaRPr kumimoji="1" lang="en-US" altLang="ja-JP" sz="2200" b="1" dirty="0">
              <a:solidFill>
                <a:schemeClr val="tx1"/>
              </a:solidFill>
            </a:endParaRPr>
          </a:p>
          <a:p>
            <a:pPr>
              <a:spcBef>
                <a:spcPts val="1200"/>
              </a:spcBef>
            </a:pPr>
            <a:r>
              <a:rPr kumimoji="1" lang="ja-JP" altLang="en-US" sz="1600" dirty="0">
                <a:solidFill>
                  <a:schemeClr val="tx1"/>
                </a:solidFill>
              </a:rPr>
              <a:t>　</a:t>
            </a:r>
            <a:r>
              <a:rPr kumimoji="1" lang="ja-JP" altLang="en-US" sz="2000" dirty="0">
                <a:solidFill>
                  <a:schemeClr val="tx1"/>
                </a:solidFill>
              </a:rPr>
              <a:t>➡　監督者の指示に従い，解答開始前に行います。</a:t>
            </a:r>
            <a:endParaRPr kumimoji="1" lang="en-US" altLang="ja-JP" sz="2000" dirty="0">
              <a:solidFill>
                <a:schemeClr val="tx1"/>
              </a:solidFill>
            </a:endParaRPr>
          </a:p>
          <a:p>
            <a:pPr>
              <a:spcBef>
                <a:spcPts val="600"/>
              </a:spcBef>
            </a:pPr>
            <a:r>
              <a:rPr kumimoji="1" lang="ja-JP" altLang="en-US" sz="2000" dirty="0">
                <a:solidFill>
                  <a:schemeClr val="tx1"/>
                </a:solidFill>
              </a:rPr>
              <a:t>　　</a:t>
            </a:r>
            <a:r>
              <a:rPr kumimoji="1" lang="ja-JP" altLang="en-US" sz="1600" dirty="0">
                <a:solidFill>
                  <a:schemeClr val="tx1"/>
                </a:solidFill>
              </a:rPr>
              <a:t>　</a:t>
            </a:r>
            <a:r>
              <a:rPr kumimoji="1" lang="ja-JP" altLang="en-US" sz="2000" b="1" u="sng" dirty="0">
                <a:solidFill>
                  <a:srgbClr val="FF0000"/>
                </a:solidFill>
              </a:rPr>
              <a:t>監督者の指示をよく聞いて</a:t>
            </a:r>
            <a:r>
              <a:rPr kumimoji="1" lang="ja-JP" altLang="en-US" sz="2000" dirty="0">
                <a:solidFill>
                  <a:schemeClr val="tx1"/>
                </a:solidFill>
              </a:rPr>
              <a:t>，間違えのないよう記入・マークしてください。</a:t>
            </a:r>
          </a:p>
        </p:txBody>
      </p:sp>
      <p:sp>
        <p:nvSpPr>
          <p:cNvPr id="24" name="四角形: 角を丸くする 23">
            <a:extLst>
              <a:ext uri="{FF2B5EF4-FFF2-40B4-BE49-F238E27FC236}">
                <a16:creationId xmlns:a16="http://schemas.microsoft.com/office/drawing/2014/main" id="{7235DED2-E633-435B-A0A8-A6B5A08710A4}"/>
              </a:ext>
            </a:extLst>
          </p:cNvPr>
          <p:cNvSpPr/>
          <p:nvPr/>
        </p:nvSpPr>
        <p:spPr>
          <a:xfrm>
            <a:off x="460936" y="2679173"/>
            <a:ext cx="11270128" cy="2107014"/>
          </a:xfrm>
          <a:prstGeom prst="roundRect">
            <a:avLst>
              <a:gd name="adj" fmla="val 116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tx1"/>
                </a:solidFill>
              </a:rPr>
              <a:t>○　</a:t>
            </a:r>
            <a:r>
              <a:rPr kumimoji="1" lang="en-US" altLang="ja-JP" sz="2200" b="1" dirty="0">
                <a:solidFill>
                  <a:schemeClr val="tx1"/>
                </a:solidFill>
              </a:rPr>
              <a:t>『</a:t>
            </a:r>
            <a:r>
              <a:rPr kumimoji="1" lang="ja-JP" altLang="en-US" sz="2200" b="1" dirty="0">
                <a:solidFill>
                  <a:schemeClr val="tx1"/>
                </a:solidFill>
              </a:rPr>
              <a:t>地理総合／歴史総合／公共</a:t>
            </a:r>
            <a:r>
              <a:rPr kumimoji="1" lang="en-US" altLang="ja-JP" sz="2200" b="1" dirty="0">
                <a:solidFill>
                  <a:schemeClr val="tx1"/>
                </a:solidFill>
              </a:rPr>
              <a:t>』</a:t>
            </a:r>
            <a:r>
              <a:rPr kumimoji="1" lang="ja-JP" altLang="en-US" sz="2200" b="1" dirty="0">
                <a:solidFill>
                  <a:schemeClr val="tx1"/>
                </a:solidFill>
              </a:rPr>
              <a:t>及び</a:t>
            </a:r>
            <a:r>
              <a:rPr kumimoji="1" lang="en-US" altLang="ja-JP" sz="2200" b="1" dirty="0">
                <a:solidFill>
                  <a:schemeClr val="tx1"/>
                </a:solidFill>
              </a:rPr>
              <a:t>『</a:t>
            </a:r>
            <a:r>
              <a:rPr kumimoji="1" lang="ja-JP" altLang="en-US" sz="2200" b="1" dirty="0">
                <a:solidFill>
                  <a:schemeClr val="tx1"/>
                </a:solidFill>
              </a:rPr>
              <a:t>物理基礎／化学基礎／生物基礎／地学基礎</a:t>
            </a:r>
            <a:r>
              <a:rPr kumimoji="1" lang="en-US" altLang="ja-JP" sz="2200" b="1" dirty="0">
                <a:solidFill>
                  <a:schemeClr val="tx1"/>
                </a:solidFill>
              </a:rPr>
              <a:t>』</a:t>
            </a:r>
          </a:p>
          <a:p>
            <a:r>
              <a:rPr kumimoji="1" lang="ja-JP" altLang="en-US" sz="2200" b="1" dirty="0">
                <a:solidFill>
                  <a:schemeClr val="tx1"/>
                </a:solidFill>
              </a:rPr>
              <a:t>　を解答する場合</a:t>
            </a:r>
            <a:endParaRPr kumimoji="1" lang="en-US" altLang="ja-JP" sz="2200" b="1" dirty="0">
              <a:solidFill>
                <a:schemeClr val="tx1"/>
              </a:solidFill>
            </a:endParaRPr>
          </a:p>
          <a:p>
            <a:pPr>
              <a:spcBef>
                <a:spcPts val="1200"/>
              </a:spcBef>
            </a:pPr>
            <a:r>
              <a:rPr kumimoji="1" lang="ja-JP" altLang="en-US" sz="1600" dirty="0">
                <a:solidFill>
                  <a:schemeClr val="tx1"/>
                </a:solidFill>
              </a:rPr>
              <a:t>　</a:t>
            </a:r>
            <a:r>
              <a:rPr kumimoji="1" lang="ja-JP" altLang="en-US" sz="2000" dirty="0">
                <a:solidFill>
                  <a:schemeClr val="tx1"/>
                </a:solidFill>
              </a:rPr>
              <a:t>➡　第１面にある解答科目欄に当該科目をマークの上，第２面にある２つの出題範囲欄にそれ</a:t>
            </a:r>
            <a:endParaRPr kumimoji="1" lang="en-US" altLang="ja-JP" sz="2000" dirty="0">
              <a:solidFill>
                <a:schemeClr val="tx1"/>
              </a:solidFill>
            </a:endParaRPr>
          </a:p>
          <a:p>
            <a:r>
              <a:rPr kumimoji="1" lang="en-US" altLang="ja-JP" sz="2000" dirty="0">
                <a:solidFill>
                  <a:schemeClr val="tx1"/>
                </a:solidFill>
              </a:rPr>
              <a:t>	</a:t>
            </a:r>
            <a:r>
              <a:rPr kumimoji="1" lang="ja-JP" altLang="en-US" sz="2000" dirty="0" err="1">
                <a:solidFill>
                  <a:schemeClr val="tx1"/>
                </a:solidFill>
              </a:rPr>
              <a:t>ぞれ</a:t>
            </a:r>
            <a:r>
              <a:rPr kumimoji="1" lang="ja-JP" altLang="en-US" sz="2000" dirty="0">
                <a:solidFill>
                  <a:schemeClr val="tx1"/>
                </a:solidFill>
              </a:rPr>
              <a:t>１つずつマークしてください。</a:t>
            </a:r>
            <a:endParaRPr kumimoji="1" lang="en-US" altLang="ja-JP" sz="2000" dirty="0">
              <a:solidFill>
                <a:schemeClr val="tx1"/>
              </a:solidFill>
            </a:endParaRPr>
          </a:p>
          <a:p>
            <a:pPr>
              <a:spcBef>
                <a:spcPts val="1200"/>
              </a:spcBef>
            </a:pPr>
            <a:r>
              <a:rPr kumimoji="1" lang="ja-JP" altLang="en-US" sz="2000" dirty="0">
                <a:solidFill>
                  <a:schemeClr val="tx1"/>
                </a:solidFill>
              </a:rPr>
              <a:t>　　　解答欄も第２面にあります。（第１面の解答欄は空欄になります。）</a:t>
            </a:r>
            <a:r>
              <a:rPr kumimoji="1" lang="ja-JP" altLang="en-US" b="1" dirty="0">
                <a:solidFill>
                  <a:schemeClr val="tx1"/>
                </a:solidFill>
              </a:rPr>
              <a:t> </a:t>
            </a:r>
            <a:r>
              <a:rPr kumimoji="1" lang="en-US" altLang="ja-JP" dirty="0">
                <a:solidFill>
                  <a:schemeClr val="tx1"/>
                </a:solidFill>
              </a:rPr>
              <a:t>※</a:t>
            </a:r>
            <a:r>
              <a:rPr kumimoji="1" lang="ja-JP" altLang="en-US" dirty="0">
                <a:solidFill>
                  <a:schemeClr val="tx1"/>
                </a:solidFill>
              </a:rPr>
              <a:t> 次スライド参照　　</a:t>
            </a:r>
          </a:p>
        </p:txBody>
      </p:sp>
      <p:sp>
        <p:nvSpPr>
          <p:cNvPr id="2" name="スライド番号プレースホルダー 1">
            <a:extLst>
              <a:ext uri="{FF2B5EF4-FFF2-40B4-BE49-F238E27FC236}">
                <a16:creationId xmlns:a16="http://schemas.microsoft.com/office/drawing/2014/main" id="{F51B8D2D-F1E2-473D-84AB-49A82257D903}"/>
              </a:ext>
            </a:extLst>
          </p:cNvPr>
          <p:cNvSpPr>
            <a:spLocks noGrp="1"/>
          </p:cNvSpPr>
          <p:nvPr>
            <p:ph type="sldNum" sz="quarter" idx="12"/>
          </p:nvPr>
        </p:nvSpPr>
        <p:spPr/>
        <p:txBody>
          <a:bodyPr/>
          <a:lstStyle/>
          <a:p>
            <a:fld id="{6CDE0D69-D120-4C3F-AF8B-153B86130DEE}" type="slidenum">
              <a:rPr kumimoji="1" lang="ja-JP" altLang="en-US" smtClean="0"/>
              <a:pPr/>
              <a:t>8</a:t>
            </a:fld>
            <a:endParaRPr kumimoji="1" lang="ja-JP" altLang="en-US" dirty="0"/>
          </a:p>
        </p:txBody>
      </p:sp>
      <p:sp>
        <p:nvSpPr>
          <p:cNvPr id="7" name="四角形: 角を丸くする 6">
            <a:extLst>
              <a:ext uri="{FF2B5EF4-FFF2-40B4-BE49-F238E27FC236}">
                <a16:creationId xmlns:a16="http://schemas.microsoft.com/office/drawing/2014/main" id="{CA33BC12-E248-4C83-8803-AB8422C63FA8}"/>
              </a:ext>
            </a:extLst>
          </p:cNvPr>
          <p:cNvSpPr/>
          <p:nvPr/>
        </p:nvSpPr>
        <p:spPr>
          <a:xfrm>
            <a:off x="482600" y="5042574"/>
            <a:ext cx="11270128" cy="1268524"/>
          </a:xfrm>
          <a:prstGeom prst="roundRect">
            <a:avLst>
              <a:gd name="adj" fmla="val 117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tx1"/>
                </a:solidFill>
              </a:rPr>
              <a:t>○　「地理歴史，公民」，「数学①」，「数学②」及び「情報」の解答用紙について</a:t>
            </a:r>
            <a:endParaRPr kumimoji="1" lang="en-US" altLang="ja-JP" sz="2200" b="1" dirty="0">
              <a:solidFill>
                <a:schemeClr val="tx1"/>
              </a:solidFill>
            </a:endParaRPr>
          </a:p>
          <a:p>
            <a:pPr>
              <a:spcBef>
                <a:spcPts val="1200"/>
              </a:spcBef>
            </a:pPr>
            <a:r>
              <a:rPr kumimoji="1" lang="ja-JP" altLang="en-US" sz="1600" dirty="0">
                <a:solidFill>
                  <a:schemeClr val="tx1"/>
                </a:solidFill>
              </a:rPr>
              <a:t>　</a:t>
            </a:r>
            <a:r>
              <a:rPr kumimoji="1" lang="ja-JP" altLang="en-US" sz="2000" dirty="0">
                <a:solidFill>
                  <a:schemeClr val="tx1"/>
                </a:solidFill>
              </a:rPr>
              <a:t>➡　解答科目欄に新課程・旧課程それぞれの科目のマーク欄があります。</a:t>
            </a:r>
            <a:endParaRPr kumimoji="1" lang="en-US" altLang="ja-JP" sz="2000" dirty="0">
              <a:solidFill>
                <a:schemeClr val="tx1"/>
              </a:solidFill>
            </a:endParaRPr>
          </a:p>
          <a:p>
            <a:r>
              <a:rPr kumimoji="1" lang="en-US" altLang="ja-JP" sz="2000" dirty="0">
                <a:solidFill>
                  <a:schemeClr val="tx1"/>
                </a:solidFill>
              </a:rPr>
              <a:t>	</a:t>
            </a:r>
            <a:r>
              <a:rPr kumimoji="1" lang="ja-JP" altLang="en-US" sz="2000" dirty="0">
                <a:solidFill>
                  <a:schemeClr val="tx1"/>
                </a:solidFill>
              </a:rPr>
              <a:t>　新教育課程履修者は，旧課程科目をマークし，解答してはいけません。</a:t>
            </a:r>
          </a:p>
        </p:txBody>
      </p:sp>
    </p:spTree>
    <p:extLst>
      <p:ext uri="{BB962C8B-B14F-4D97-AF65-F5344CB8AC3E}">
        <p14:creationId xmlns:p14="http://schemas.microsoft.com/office/powerpoint/2010/main" val="290906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C858D69A-8124-4118-8234-9C7AFFE1004F}"/>
              </a:ext>
            </a:extLst>
          </p:cNvPr>
          <p:cNvGrpSpPr/>
          <p:nvPr/>
        </p:nvGrpSpPr>
        <p:grpSpPr>
          <a:xfrm>
            <a:off x="7517759" y="2056387"/>
            <a:ext cx="2351070" cy="4460470"/>
            <a:chOff x="7517759" y="2128579"/>
            <a:chExt cx="2351070" cy="4460470"/>
          </a:xfrm>
        </p:grpSpPr>
        <p:pic>
          <p:nvPicPr>
            <p:cNvPr id="7" name="図 6">
              <a:extLst>
                <a:ext uri="{FF2B5EF4-FFF2-40B4-BE49-F238E27FC236}">
                  <a16:creationId xmlns:a16="http://schemas.microsoft.com/office/drawing/2014/main" id="{3016FD4C-5808-4F2E-B98B-FB4381EE896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0000"/>
                      </a14:imgEffect>
                    </a14:imgLayer>
                  </a14:imgProps>
                </a:ext>
              </a:extLst>
            </a:blip>
            <a:stretch>
              <a:fillRect/>
            </a:stretch>
          </p:blipFill>
          <p:spPr>
            <a:xfrm>
              <a:off x="7517759" y="2128579"/>
              <a:ext cx="2351070" cy="4460470"/>
            </a:xfrm>
            <a:prstGeom prst="rect">
              <a:avLst/>
            </a:prstGeom>
          </p:spPr>
        </p:pic>
        <p:sp>
          <p:nvSpPr>
            <p:cNvPr id="29" name="楕円 28">
              <a:extLst>
                <a:ext uri="{FF2B5EF4-FFF2-40B4-BE49-F238E27FC236}">
                  <a16:creationId xmlns:a16="http://schemas.microsoft.com/office/drawing/2014/main" id="{AC012C98-66F8-44DF-A814-B655ECE946A8}"/>
                </a:ext>
              </a:extLst>
            </p:cNvPr>
            <p:cNvSpPr/>
            <p:nvPr/>
          </p:nvSpPr>
          <p:spPr>
            <a:xfrm>
              <a:off x="9502140" y="2491740"/>
              <a:ext cx="99901" cy="1766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 name="図 1">
            <a:extLst>
              <a:ext uri="{FF2B5EF4-FFF2-40B4-BE49-F238E27FC236}">
                <a16:creationId xmlns:a16="http://schemas.microsoft.com/office/drawing/2014/main" id="{7BAE8665-7C22-461B-BE29-5D5FE607B32F}"/>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40000"/>
                    </a14:imgEffect>
                  </a14:imgLayer>
                </a14:imgProps>
              </a:ext>
            </a:extLst>
          </a:blip>
          <a:srcRect b="691"/>
          <a:stretch/>
        </p:blipFill>
        <p:spPr>
          <a:xfrm>
            <a:off x="538544" y="1818579"/>
            <a:ext cx="6537153" cy="4817891"/>
          </a:xfrm>
          <a:prstGeom prst="rect">
            <a:avLst/>
          </a:prstGeom>
        </p:spPr>
      </p:pic>
      <p:sp>
        <p:nvSpPr>
          <p:cNvPr id="28" name="テキスト ボックス 27">
            <a:extLst>
              <a:ext uri="{FF2B5EF4-FFF2-40B4-BE49-F238E27FC236}">
                <a16:creationId xmlns:a16="http://schemas.microsoft.com/office/drawing/2014/main" id="{1958D87F-1CC7-4EF5-8544-3BCFB8D817DF}"/>
              </a:ext>
            </a:extLst>
          </p:cNvPr>
          <p:cNvSpPr txBox="1"/>
          <p:nvPr/>
        </p:nvSpPr>
        <p:spPr>
          <a:xfrm>
            <a:off x="406400" y="830595"/>
            <a:ext cx="7191259" cy="430887"/>
          </a:xfrm>
          <a:prstGeom prst="rect">
            <a:avLst/>
          </a:prstGeom>
          <a:noFill/>
        </p:spPr>
        <p:txBody>
          <a:bodyPr wrap="square" rtlCol="0">
            <a:spAutoFit/>
          </a:bodyPr>
          <a:lstStyle/>
          <a:p>
            <a:r>
              <a:rPr kumimoji="1" lang="ja-JP" altLang="en-US" sz="2200" b="1" dirty="0"/>
              <a:t>○</a:t>
            </a:r>
            <a:r>
              <a:rPr kumimoji="1" lang="en-US" altLang="ja-JP" sz="2200" b="1" dirty="0"/>
              <a:t>『</a:t>
            </a:r>
            <a:r>
              <a:rPr kumimoji="1" lang="ja-JP" altLang="en-US" sz="2200" b="1" dirty="0"/>
              <a:t>地理総合／歴史総合／公共</a:t>
            </a:r>
            <a:r>
              <a:rPr kumimoji="1" lang="en-US" altLang="ja-JP" sz="2200" b="1" dirty="0"/>
              <a:t>』</a:t>
            </a:r>
            <a:r>
              <a:rPr kumimoji="1" lang="ja-JP" altLang="en-US" sz="2200" dirty="0"/>
              <a:t>を解答する場合の例</a:t>
            </a:r>
          </a:p>
        </p:txBody>
      </p:sp>
      <p:sp>
        <p:nvSpPr>
          <p:cNvPr id="13" name="正方形/長方形 12">
            <a:extLst>
              <a:ext uri="{FF2B5EF4-FFF2-40B4-BE49-F238E27FC236}">
                <a16:creationId xmlns:a16="http://schemas.microsoft.com/office/drawing/2014/main" id="{952D5E7E-2CC1-4815-B41D-CC06B4AD3409}"/>
              </a:ext>
            </a:extLst>
          </p:cNvPr>
          <p:cNvSpPr/>
          <p:nvPr/>
        </p:nvSpPr>
        <p:spPr>
          <a:xfrm>
            <a:off x="2008469" y="2932772"/>
            <a:ext cx="1258837" cy="19253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cxnSp>
        <p:nvCxnSpPr>
          <p:cNvPr id="14" name="直線矢印コネクタ 13">
            <a:extLst>
              <a:ext uri="{FF2B5EF4-FFF2-40B4-BE49-F238E27FC236}">
                <a16:creationId xmlns:a16="http://schemas.microsoft.com/office/drawing/2014/main" id="{E29D7C75-363B-4F41-95EE-FE156661A5BE}"/>
              </a:ext>
            </a:extLst>
          </p:cNvPr>
          <p:cNvCxnSpPr>
            <a:cxnSpLocks/>
            <a:endCxn id="15" idx="1"/>
          </p:cNvCxnSpPr>
          <p:nvPr/>
        </p:nvCxnSpPr>
        <p:spPr>
          <a:xfrm flipV="1">
            <a:off x="3273135" y="2512286"/>
            <a:ext cx="4359258" cy="4442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9BA53CAE-3B35-447C-8D3D-968C1579D065}"/>
              </a:ext>
            </a:extLst>
          </p:cNvPr>
          <p:cNvSpPr/>
          <p:nvPr/>
        </p:nvSpPr>
        <p:spPr>
          <a:xfrm>
            <a:off x="7632393" y="2378187"/>
            <a:ext cx="2153055" cy="26819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5" name="吹き出し: 角を丸めた四角形 4">
            <a:extLst>
              <a:ext uri="{FF2B5EF4-FFF2-40B4-BE49-F238E27FC236}">
                <a16:creationId xmlns:a16="http://schemas.microsoft.com/office/drawing/2014/main" id="{D08A2BF1-588F-45D4-B330-BB34DC2EFB7E}"/>
              </a:ext>
            </a:extLst>
          </p:cNvPr>
          <p:cNvSpPr/>
          <p:nvPr/>
        </p:nvSpPr>
        <p:spPr>
          <a:xfrm>
            <a:off x="7667523" y="629911"/>
            <a:ext cx="4224191" cy="1438055"/>
          </a:xfrm>
          <a:prstGeom prst="wedgeRoundRectCallout">
            <a:avLst>
              <a:gd name="adj1" fmla="val 1567"/>
              <a:gd name="adj2" fmla="val 82295"/>
              <a:gd name="adj3" fmla="val 16667"/>
            </a:avLst>
          </a:prstGeom>
          <a:solidFill>
            <a:srgbClr val="FFCCFF"/>
          </a:solidFill>
          <a:ln w="28575">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b="1" dirty="0">
                <a:solidFill>
                  <a:schemeClr val="tx1"/>
                </a:solidFill>
              </a:rPr>
              <a:t>＜ＳＴＥＰ①＞</a:t>
            </a:r>
            <a:endParaRPr kumimoji="1" lang="en-US" altLang="ja-JP" sz="2000" b="1" dirty="0">
              <a:solidFill>
                <a:schemeClr val="tx1"/>
              </a:solidFill>
            </a:endParaRPr>
          </a:p>
          <a:p>
            <a:pPr>
              <a:spcBef>
                <a:spcPts val="600"/>
              </a:spcBef>
            </a:pPr>
            <a:r>
              <a:rPr kumimoji="1" lang="ja-JP" altLang="en-US" sz="2000" b="1" dirty="0">
                <a:solidFill>
                  <a:schemeClr val="tx1"/>
                </a:solidFill>
              </a:rPr>
              <a:t>　解答科目欄の</a:t>
            </a:r>
            <a:endParaRPr kumimoji="1" lang="en-US" altLang="ja-JP" sz="2000" b="1" dirty="0">
              <a:solidFill>
                <a:schemeClr val="tx1"/>
              </a:solidFill>
            </a:endParaRPr>
          </a:p>
          <a:p>
            <a:r>
              <a:rPr kumimoji="1" lang="ja-JP" altLang="en-US" sz="2000" b="1" dirty="0">
                <a:solidFill>
                  <a:schemeClr val="tx1"/>
                </a:solidFill>
              </a:rPr>
              <a:t>　</a:t>
            </a:r>
            <a:r>
              <a:rPr kumimoji="1" lang="en-US" altLang="ja-JP" sz="2000" b="1" dirty="0">
                <a:solidFill>
                  <a:schemeClr val="tx1"/>
                </a:solidFill>
              </a:rPr>
              <a:t>『</a:t>
            </a:r>
            <a:r>
              <a:rPr kumimoji="1" lang="ja-JP" altLang="en-US" sz="2000" b="1" dirty="0">
                <a:solidFill>
                  <a:schemeClr val="tx1"/>
                </a:solidFill>
              </a:rPr>
              <a:t>地理総合／歴史総合／公共</a:t>
            </a:r>
            <a:r>
              <a:rPr kumimoji="1" lang="en-US" altLang="ja-JP" sz="2000" b="1" dirty="0">
                <a:solidFill>
                  <a:schemeClr val="tx1"/>
                </a:solidFill>
              </a:rPr>
              <a:t>』</a:t>
            </a:r>
          </a:p>
          <a:p>
            <a:r>
              <a:rPr kumimoji="1" lang="ja-JP" altLang="en-US" sz="2000" b="1" dirty="0">
                <a:solidFill>
                  <a:schemeClr val="tx1"/>
                </a:solidFill>
              </a:rPr>
              <a:t>　にマーク</a:t>
            </a:r>
          </a:p>
        </p:txBody>
      </p:sp>
      <p:sp>
        <p:nvSpPr>
          <p:cNvPr id="21" name="テキスト ボックス 20">
            <a:extLst>
              <a:ext uri="{FF2B5EF4-FFF2-40B4-BE49-F238E27FC236}">
                <a16:creationId xmlns:a16="http://schemas.microsoft.com/office/drawing/2014/main" id="{B65C8EF8-D6E1-4D29-9F95-90A81C168D62}"/>
              </a:ext>
            </a:extLst>
          </p:cNvPr>
          <p:cNvSpPr txBox="1"/>
          <p:nvPr/>
        </p:nvSpPr>
        <p:spPr>
          <a:xfrm>
            <a:off x="538544" y="1406546"/>
            <a:ext cx="1054336" cy="430887"/>
          </a:xfrm>
          <a:prstGeom prst="rect">
            <a:avLst/>
          </a:prstGeom>
          <a:solidFill>
            <a:schemeClr val="bg1"/>
          </a:solidFill>
          <a:ln w="28575">
            <a:solidFill>
              <a:schemeClr val="tx1"/>
            </a:solidFill>
          </a:ln>
        </p:spPr>
        <p:txBody>
          <a:bodyPr wrap="square" rtlCol="0" anchor="ctr" anchorCtr="0">
            <a:spAutoFit/>
          </a:bodyPr>
          <a:lstStyle/>
          <a:p>
            <a:pPr algn="ctr"/>
            <a:r>
              <a:rPr kumimoji="1" lang="ja-JP" altLang="en-US" sz="2200" b="1" dirty="0"/>
              <a:t>第１面</a:t>
            </a:r>
            <a:endParaRPr kumimoji="1" lang="ja-JP" altLang="en-US" sz="2200" dirty="0"/>
          </a:p>
        </p:txBody>
      </p:sp>
      <p:sp>
        <p:nvSpPr>
          <p:cNvPr id="3" name="スライド番号プレースホルダー 2">
            <a:extLst>
              <a:ext uri="{FF2B5EF4-FFF2-40B4-BE49-F238E27FC236}">
                <a16:creationId xmlns:a16="http://schemas.microsoft.com/office/drawing/2014/main" id="{56363955-C533-4109-AC9D-65DA655BBCD7}"/>
              </a:ext>
            </a:extLst>
          </p:cNvPr>
          <p:cNvSpPr>
            <a:spLocks noGrp="1"/>
          </p:cNvSpPr>
          <p:nvPr>
            <p:ph type="sldNum" sz="quarter" idx="12"/>
          </p:nvPr>
        </p:nvSpPr>
        <p:spPr/>
        <p:txBody>
          <a:bodyPr/>
          <a:lstStyle/>
          <a:p>
            <a:fld id="{6CDE0D69-D120-4C3F-AF8B-153B86130DEE}" type="slidenum">
              <a:rPr kumimoji="1" lang="ja-JP" altLang="en-US" smtClean="0"/>
              <a:pPr/>
              <a:t>9</a:t>
            </a:fld>
            <a:endParaRPr kumimoji="1" lang="ja-JP" altLang="en-US" dirty="0"/>
          </a:p>
        </p:txBody>
      </p:sp>
      <p:sp>
        <p:nvSpPr>
          <p:cNvPr id="17" name="タイトル 5">
            <a:extLst>
              <a:ext uri="{FF2B5EF4-FFF2-40B4-BE49-F238E27FC236}">
                <a16:creationId xmlns:a16="http://schemas.microsoft.com/office/drawing/2014/main" id="{3EF4E505-CEA7-4E50-A736-EEC711B101DB}"/>
              </a:ext>
            </a:extLst>
          </p:cNvPr>
          <p:cNvSpPr txBox="1">
            <a:spLocks/>
          </p:cNvSpPr>
          <p:nvPr/>
        </p:nvSpPr>
        <p:spPr>
          <a:xfrm>
            <a:off x="406398" y="169977"/>
            <a:ext cx="9887671" cy="563414"/>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b="1" dirty="0">
                <a:solidFill>
                  <a:srgbClr val="002060"/>
                </a:solidFill>
              </a:rPr>
              <a:t>4-2. </a:t>
            </a:r>
            <a:r>
              <a:rPr lang="ja-JP" altLang="en-US" b="1" dirty="0">
                <a:solidFill>
                  <a:srgbClr val="002060"/>
                </a:solidFill>
              </a:rPr>
              <a:t>解答用紙</a:t>
            </a:r>
            <a:r>
              <a:rPr lang="ja-JP" altLang="en-US" sz="3400" b="1" dirty="0">
                <a:solidFill>
                  <a:srgbClr val="002060"/>
                </a:solidFill>
              </a:rPr>
              <a:t>（地理歴史，公民）</a:t>
            </a:r>
            <a:endParaRPr lang="ja-JP" altLang="en-US" dirty="0">
              <a:solidFill>
                <a:srgbClr val="002060"/>
              </a:solidFill>
            </a:endParaRPr>
          </a:p>
        </p:txBody>
      </p:sp>
    </p:spTree>
    <p:extLst>
      <p:ext uri="{BB962C8B-B14F-4D97-AF65-F5344CB8AC3E}">
        <p14:creationId xmlns:p14="http://schemas.microsoft.com/office/powerpoint/2010/main" val="33440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5" grpId="0" animBg="1"/>
    </p:bld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solidFill>
          <a:schemeClr val="bg1"/>
        </a:solidFill>
        <a:ln>
          <a:noFill/>
        </a:ln>
      </a:spPr>
      <a:bodyPr rtlCol="0" anchor="ctr"/>
      <a:lstStyle>
        <a:defPPr algn="l">
          <a:lnSpc>
            <a:spcPts val="3000"/>
          </a:lnSpc>
          <a:defRPr kumimoji="1" sz="2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2224</Words>
  <Application>Microsoft Office PowerPoint</Application>
  <PresentationFormat>ワイド画面</PresentationFormat>
  <Paragraphs>313</Paragraphs>
  <Slides>15</Slides>
  <Notes>15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ＭＳ Ｐゴシック</vt:lpstr>
      <vt:lpstr>UD デジタル 教科書体 N-B</vt:lpstr>
      <vt:lpstr>Yu Gothic UI Semibold</vt:lpstr>
      <vt:lpstr>メイリオ</vt:lpstr>
      <vt:lpstr>游ゴシック</vt:lpstr>
      <vt:lpstr>Arial</vt:lpstr>
      <vt:lpstr>Calibri</vt:lpstr>
      <vt:lpstr>Times New Roman</vt:lpstr>
      <vt:lpstr>Trebuchet MS</vt:lpstr>
      <vt:lpstr>Wingdings 3</vt:lpstr>
      <vt:lpstr>ファセット</vt:lpstr>
      <vt:lpstr>令和７年度　大学入学共通テスト 試験当日の注意点</vt:lpstr>
      <vt:lpstr>はじめに</vt:lpstr>
      <vt:lpstr>1. 試験実施期日等【受験上の注意：P.2】</vt:lpstr>
      <vt:lpstr>2. 受験教科・科目の注意点【受験上の注意：P.3～4】</vt:lpstr>
      <vt:lpstr>PowerPoint プレゼンテーション</vt:lpstr>
      <vt:lpstr>PowerPoint プレゼンテーション</vt:lpstr>
      <vt:lpstr>3. 受験票を確認する際のポイント【受験上の注意：P.5～6】</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5. 問題冊子【受験上の注意：P.20】</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2024-11-20T07:46:41Z</dcterms:created>
  <dcterms:modified xsi:type="dcterms:W3CDTF">2024-12-04T08:59:25Z</dcterms:modified>
</cp:coreProperties>
</file>