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6">
  <p:sldMasterIdLst>
    <p:sldMasterId id="2147483722" r:id="rId1"/>
  </p:sldMasterIdLst>
  <p:notesMasterIdLst>
    <p:notesMasterId r:id="rId19"/>
  </p:notesMasterIdLst>
  <p:handoutMasterIdLst>
    <p:handoutMasterId r:id="rId20"/>
  </p:handoutMasterIdLst>
  <p:sldIdLst>
    <p:sldId id="402" r:id="rId2"/>
    <p:sldId id="430" r:id="rId3"/>
    <p:sldId id="414" r:id="rId4"/>
    <p:sldId id="441" r:id="rId5"/>
    <p:sldId id="436" r:id="rId6"/>
    <p:sldId id="416" r:id="rId7"/>
    <p:sldId id="417" r:id="rId8"/>
    <p:sldId id="418" r:id="rId9"/>
    <p:sldId id="419" r:id="rId10"/>
    <p:sldId id="420" r:id="rId11"/>
    <p:sldId id="421" r:id="rId12"/>
    <p:sldId id="426" r:id="rId13"/>
    <p:sldId id="442" r:id="rId14"/>
    <p:sldId id="443" r:id="rId15"/>
    <p:sldId id="437" r:id="rId16"/>
    <p:sldId id="440" r:id="rId17"/>
    <p:sldId id="415" r:id="rId18"/>
  </p:sldIdLst>
  <p:sldSz cx="12192000" cy="6858000"/>
  <p:notesSz cx="6807200" cy="9939338"/>
  <p:defaultTextStyle>
    <a:defPPr>
      <a:defRPr lang="ja-JP"/>
    </a:defPPr>
    <a:lvl1pPr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1pPr>
    <a:lvl2pPr marL="4556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2pPr>
    <a:lvl3pPr marL="9128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3pPr>
    <a:lvl4pPr marL="13700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4pPr>
    <a:lvl5pPr marL="1827213" indent="1588" algn="l" rtl="0" eaLnBrk="0" fontAlgn="base" hangingPunct="0">
      <a:spcBef>
        <a:spcPct val="0"/>
      </a:spcBef>
      <a:spcAft>
        <a:spcPct val="0"/>
      </a:spcAft>
      <a:defRPr kumimoji="1" sz="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799" userDrawn="1">
          <p15:clr>
            <a:srgbClr val="A4A3A4"/>
          </p15:clr>
        </p15:guide>
        <p15:guide id="2" pos="91" userDrawn="1">
          <p15:clr>
            <a:srgbClr val="A4A3A4"/>
          </p15:clr>
        </p15:guide>
      </p15:sldGuideLst>
    </p:ext>
    <p:ext uri="{2D200454-40CA-4A62-9FC3-DE9A4176ACB9}">
      <p15:notesGuideLst xmlns:p15="http://schemas.microsoft.com/office/powerpoint/2012/main">
        <p15:guide id="1" orient="horz" pos="4448" userDrawn="1">
          <p15:clr>
            <a:srgbClr val="A4A3A4"/>
          </p15:clr>
        </p15:guide>
        <p15:guide id="2" pos="1413" userDrawn="1">
          <p15:clr>
            <a:srgbClr val="A4A3A4"/>
          </p15:clr>
        </p15:guide>
        <p15:guide id="3" orient="horz" pos="4480" userDrawn="1">
          <p15:clr>
            <a:srgbClr val="A4A3A4"/>
          </p15:clr>
        </p15:guide>
        <p15:guide id="4" pos="1426" userDrawn="1">
          <p15:clr>
            <a:srgbClr val="A4A3A4"/>
          </p15:clr>
        </p15:guide>
        <p15:guide id="5" orient="horz" pos="3068" userDrawn="1">
          <p15:clr>
            <a:srgbClr val="A4A3A4"/>
          </p15:clr>
        </p15:guide>
        <p15:guide id="6" orient="horz" pos="3090" userDrawn="1">
          <p15:clr>
            <a:srgbClr val="A4A3A4"/>
          </p15:clr>
        </p15:guide>
        <p15:guide id="7" pos="2083" userDrawn="1">
          <p15:clr>
            <a:srgbClr val="A4A3A4"/>
          </p15:clr>
        </p15:guide>
        <p15:guide id="8" pos="2102" userDrawn="1">
          <p15:clr>
            <a:srgbClr val="A4A3A4"/>
          </p15:clr>
        </p15:guide>
        <p15:guide id="9" orient="horz" pos="4478" userDrawn="1">
          <p15:clr>
            <a:srgbClr val="A4A3A4"/>
          </p15:clr>
        </p15:guide>
        <p15:guide id="10" orient="horz" pos="4509" userDrawn="1">
          <p15:clr>
            <a:srgbClr val="A4A3A4"/>
          </p15:clr>
        </p15:guide>
        <p15:guide id="11" orient="horz" pos="3088" userDrawn="1">
          <p15:clr>
            <a:srgbClr val="A4A3A4"/>
          </p15:clr>
        </p15:guide>
        <p15:guide id="12" orient="horz" pos="3110" userDrawn="1">
          <p15:clr>
            <a:srgbClr val="A4A3A4"/>
          </p15:clr>
        </p15:guide>
        <p15:guide id="13" pos="1427" userDrawn="1">
          <p15:clr>
            <a:srgbClr val="A4A3A4"/>
          </p15:clr>
        </p15:guide>
        <p15:guide id="14" pos="1440" userDrawn="1">
          <p15:clr>
            <a:srgbClr val="A4A3A4"/>
          </p15:clr>
        </p15:guide>
        <p15:guide id="15" pos="2103" userDrawn="1">
          <p15:clr>
            <a:srgbClr val="A4A3A4"/>
          </p15:clr>
        </p15:guide>
        <p15:guide id="16" pos="2122" userDrawn="1">
          <p15:clr>
            <a:srgbClr val="A4A3A4"/>
          </p15:clr>
        </p15:guide>
        <p15:guide id="17" orient="horz" pos="4507" userDrawn="1">
          <p15:clr>
            <a:srgbClr val="A4A3A4"/>
          </p15:clr>
        </p15:guide>
        <p15:guide id="18" orient="horz" pos="4540" userDrawn="1">
          <p15:clr>
            <a:srgbClr val="A4A3A4"/>
          </p15:clr>
        </p15:guide>
        <p15:guide id="19" orient="horz" pos="3109" userDrawn="1">
          <p15:clr>
            <a:srgbClr val="A4A3A4"/>
          </p15:clr>
        </p15:guide>
        <p15:guide id="20" orient="horz" pos="3131" userDrawn="1">
          <p15:clr>
            <a:srgbClr val="A4A3A4"/>
          </p15:clr>
        </p15:guide>
        <p15:guide id="21" pos="1441" userDrawn="1">
          <p15:clr>
            <a:srgbClr val="A4A3A4"/>
          </p15:clr>
        </p15:guide>
        <p15:guide id="22" pos="1454" userDrawn="1">
          <p15:clr>
            <a:srgbClr val="A4A3A4"/>
          </p15:clr>
        </p15:guide>
        <p15:guide id="23" pos="2123" userDrawn="1">
          <p15:clr>
            <a:srgbClr val="A4A3A4"/>
          </p15:clr>
        </p15:guide>
        <p15:guide id="24"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DCD"/>
    <a:srgbClr val="66FF66"/>
    <a:srgbClr val="FFCC99"/>
    <a:srgbClr val="FFFF99"/>
    <a:srgbClr val="333399"/>
    <a:srgbClr val="DAEDEF"/>
    <a:srgbClr val="E1F2F3"/>
    <a:srgbClr val="E32D50"/>
    <a:srgbClr val="FFCC00"/>
    <a:srgbClr val="ECCC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7" autoAdjust="0"/>
    <p:restoredTop sz="66745" autoAdjust="0"/>
  </p:normalViewPr>
  <p:slideViewPr>
    <p:cSldViewPr>
      <p:cViewPr varScale="1">
        <p:scale>
          <a:sx n="76" d="100"/>
          <a:sy n="76" d="100"/>
        </p:scale>
        <p:origin x="2112" y="90"/>
      </p:cViewPr>
      <p:guideLst>
        <p:guide orient="horz" pos="799"/>
        <p:guide pos="9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0" d="100"/>
          <a:sy n="80" d="100"/>
        </p:scale>
        <p:origin x="4014" y="102"/>
      </p:cViewPr>
      <p:guideLst>
        <p:guide orient="horz" pos="4448"/>
        <p:guide pos="1413"/>
        <p:guide orient="horz" pos="4480"/>
        <p:guide pos="1426"/>
        <p:guide orient="horz" pos="3068"/>
        <p:guide orient="horz" pos="3090"/>
        <p:guide pos="2083"/>
        <p:guide pos="2102"/>
        <p:guide orient="horz" pos="4478"/>
        <p:guide orient="horz" pos="4509"/>
        <p:guide orient="horz" pos="3088"/>
        <p:guide orient="horz" pos="3110"/>
        <p:guide pos="1427"/>
        <p:guide pos="1440"/>
        <p:guide pos="2103"/>
        <p:guide pos="2122"/>
        <p:guide orient="horz" pos="4507"/>
        <p:guide orient="horz" pos="4540"/>
        <p:guide orient="horz" pos="3109"/>
        <p:guide orient="horz" pos="3131"/>
        <p:guide pos="1441"/>
        <p:guide pos="1454"/>
        <p:guide pos="2123"/>
        <p:guide pos="2142"/>
      </p:guideLst>
    </p:cSldViewPr>
  </p:notesViewPr>
  <p:gridSpacing cx="72000" cy="720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notesMasters/notesMaster1.xml" Type="http://schemas.openxmlformats.org/officeDocument/2006/relationships/notesMaster"/><Relationship Id="rId2" Target="slides/slide1.xml" Type="http://schemas.openxmlformats.org/officeDocument/2006/relationships/slide"/><Relationship Id="rId20" Target="handoutMasters/handoutMaster1.xml" Type="http://schemas.openxmlformats.org/officeDocument/2006/relationships/handoutMaster"/><Relationship Id="rId21" Target="commentAuthors.xml" Type="http://schemas.openxmlformats.org/officeDocument/2006/relationships/commentAuthors"/><Relationship Id="rId22" Target="presProps.xml" Type="http://schemas.openxmlformats.org/officeDocument/2006/relationships/presProps"/><Relationship Id="rId23" Target="viewProps.xml" Type="http://schemas.openxmlformats.org/officeDocument/2006/relationships/viewProps"/><Relationship Id="rId24" Target="theme/theme1.xml" Type="http://schemas.openxmlformats.org/officeDocument/2006/relationships/theme"/><Relationship Id="rId25" Target="tableStyles.xml" Type="http://schemas.openxmlformats.org/officeDocument/2006/relationships/tableStyles"/><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24" y="20"/>
            <a:ext cx="29559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t" anchorCtr="0" compatLnSpc="1">
            <a:prstTxWarp prst="textNoShape">
              <a:avLst/>
            </a:prstTxWarp>
          </a:bodyPr>
          <a:lstStyle>
            <a:lvl1pPr defTabSz="919304" eaLnBrk="1" hangingPunct="1">
              <a:spcBef>
                <a:spcPct val="0"/>
              </a:spcBef>
              <a:defRPr sz="1200">
                <a:latin typeface="Arial" charset="0"/>
                <a:ea typeface="ＭＳ Ｐゴシック" pitchFamily="50" charset="-128"/>
              </a:defRPr>
            </a:lvl1pPr>
          </a:lstStyle>
          <a:p>
            <a:pPr>
              <a:defRPr/>
            </a:pPr>
            <a:endParaRPr lang="en-US" altLang="ja-JP"/>
          </a:p>
        </p:txBody>
      </p:sp>
      <p:sp>
        <p:nvSpPr>
          <p:cNvPr id="102403" name="Rectangle 3"/>
          <p:cNvSpPr>
            <a:spLocks noGrp="1" noChangeArrowheads="1"/>
          </p:cNvSpPr>
          <p:nvPr>
            <p:ph type="dt" sz="quarter" idx="1"/>
          </p:nvPr>
        </p:nvSpPr>
        <p:spPr bwMode="auto">
          <a:xfrm>
            <a:off x="3851276" y="20"/>
            <a:ext cx="29543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t" anchorCtr="0" compatLnSpc="1">
            <a:prstTxWarp prst="textNoShape">
              <a:avLst/>
            </a:prstTxWarp>
          </a:bodyPr>
          <a:lstStyle>
            <a:lvl1pPr algn="r" defTabSz="919304" eaLnBrk="1" hangingPunct="1">
              <a:spcBef>
                <a:spcPct val="0"/>
              </a:spcBef>
              <a:defRPr sz="1200">
                <a:latin typeface="Arial" charset="0"/>
                <a:ea typeface="ＭＳ Ｐゴシック" pitchFamily="50" charset="-128"/>
              </a:defRPr>
            </a:lvl1pPr>
          </a:lstStyle>
          <a:p>
            <a:pPr>
              <a:defRPr/>
            </a:pPr>
            <a:endParaRPr lang="en-US" altLang="ja-JP"/>
          </a:p>
        </p:txBody>
      </p:sp>
      <p:sp>
        <p:nvSpPr>
          <p:cNvPr id="102404" name="Rectangle 4"/>
          <p:cNvSpPr>
            <a:spLocks noGrp="1" noChangeArrowheads="1"/>
          </p:cNvSpPr>
          <p:nvPr>
            <p:ph type="ftr" sz="quarter" idx="2"/>
          </p:nvPr>
        </p:nvSpPr>
        <p:spPr bwMode="auto">
          <a:xfrm>
            <a:off x="24" y="9440875"/>
            <a:ext cx="29559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b" anchorCtr="0" compatLnSpc="1">
            <a:prstTxWarp prst="textNoShape">
              <a:avLst/>
            </a:prstTxWarp>
          </a:bodyPr>
          <a:lstStyle>
            <a:lvl1pPr defTabSz="919304" eaLnBrk="1" hangingPunct="1">
              <a:spcBef>
                <a:spcPct val="0"/>
              </a:spcBef>
              <a:defRPr sz="1200">
                <a:latin typeface="Arial" charset="0"/>
                <a:ea typeface="ＭＳ Ｐゴシック" pitchFamily="50" charset="-128"/>
              </a:defRPr>
            </a:lvl1pPr>
          </a:lstStyle>
          <a:p>
            <a:pPr>
              <a:defRPr/>
            </a:pPr>
            <a:endParaRPr lang="en-US" altLang="ja-JP"/>
          </a:p>
        </p:txBody>
      </p:sp>
      <p:sp>
        <p:nvSpPr>
          <p:cNvPr id="102405" name="Rectangle 5"/>
          <p:cNvSpPr>
            <a:spLocks noGrp="1" noChangeArrowheads="1"/>
          </p:cNvSpPr>
          <p:nvPr>
            <p:ph type="sldNum" sz="quarter" idx="3"/>
          </p:nvPr>
        </p:nvSpPr>
        <p:spPr bwMode="auto">
          <a:xfrm>
            <a:off x="3851276" y="9440875"/>
            <a:ext cx="29543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b" anchorCtr="0" compatLnSpc="1">
            <a:prstTxWarp prst="textNoShape">
              <a:avLst/>
            </a:prstTxWarp>
          </a:bodyPr>
          <a:lstStyle>
            <a:lvl1pPr algn="r" defTabSz="914702" eaLnBrk="1" hangingPunct="1">
              <a:defRPr sz="1200"/>
            </a:lvl1pPr>
          </a:lstStyle>
          <a:p>
            <a:pPr>
              <a:defRPr/>
            </a:pPr>
            <a:fld id="{A64A0F74-042E-44CB-82D2-1BFD4459E990}" type="slidenum">
              <a:rPr lang="en-US" altLang="ja-JP"/>
              <a:pPr>
                <a:defRPr/>
              </a:pPr>
              <a:t>‹#›</a:t>
            </a:fld>
            <a:endParaRPr lang="en-US" altLang="ja-JP"/>
          </a:p>
        </p:txBody>
      </p:sp>
    </p:spTree>
    <p:extLst>
      <p:ext uri="{BB962C8B-B14F-4D97-AF65-F5344CB8AC3E}">
        <p14:creationId xmlns:p14="http://schemas.microsoft.com/office/powerpoint/2010/main" val="18129036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24" y="20"/>
            <a:ext cx="29559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t" anchorCtr="0" compatLnSpc="1">
            <a:prstTxWarp prst="textNoShape">
              <a:avLst/>
            </a:prstTxWarp>
          </a:bodyPr>
          <a:lstStyle>
            <a:lvl1pPr defTabSz="919304" eaLnBrk="1" hangingPunct="1">
              <a:spcBef>
                <a:spcPct val="0"/>
              </a:spcBef>
              <a:defRPr sz="1200">
                <a:latin typeface="Arial" charset="0"/>
                <a:ea typeface="ＭＳ Ｐゴシック" pitchFamily="50" charset="-128"/>
              </a:defRPr>
            </a:lvl1pPr>
          </a:lstStyle>
          <a:p>
            <a:pPr>
              <a:defRPr/>
            </a:pPr>
            <a:endParaRPr lang="en-US" altLang="ja-JP"/>
          </a:p>
        </p:txBody>
      </p:sp>
      <p:sp>
        <p:nvSpPr>
          <p:cNvPr id="118787" name="Rectangle 3"/>
          <p:cNvSpPr>
            <a:spLocks noGrp="1" noChangeArrowheads="1"/>
          </p:cNvSpPr>
          <p:nvPr>
            <p:ph type="dt" idx="1"/>
          </p:nvPr>
        </p:nvSpPr>
        <p:spPr bwMode="auto">
          <a:xfrm>
            <a:off x="3851276" y="20"/>
            <a:ext cx="29543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t" anchorCtr="0" compatLnSpc="1">
            <a:prstTxWarp prst="textNoShape">
              <a:avLst/>
            </a:prstTxWarp>
          </a:bodyPr>
          <a:lstStyle>
            <a:lvl1pPr algn="r" defTabSz="919304" eaLnBrk="1" hangingPunct="1">
              <a:spcBef>
                <a:spcPct val="0"/>
              </a:spcBef>
              <a:defRPr sz="1200">
                <a:latin typeface="Arial" charset="0"/>
                <a:ea typeface="ＭＳ Ｐゴシック"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223838" y="403225"/>
            <a:ext cx="6443662" cy="36258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8789" name="Rectangle 5"/>
          <p:cNvSpPr>
            <a:spLocks noGrp="1" noChangeArrowheads="1"/>
          </p:cNvSpPr>
          <p:nvPr>
            <p:ph type="body" sz="quarter" idx="3"/>
          </p:nvPr>
        </p:nvSpPr>
        <p:spPr bwMode="auto">
          <a:xfrm>
            <a:off x="494119" y="4317237"/>
            <a:ext cx="6037205" cy="536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118790" name="Rectangle 6"/>
          <p:cNvSpPr>
            <a:spLocks noGrp="1" noChangeArrowheads="1"/>
          </p:cNvSpPr>
          <p:nvPr>
            <p:ph type="ftr" sz="quarter" idx="4"/>
          </p:nvPr>
        </p:nvSpPr>
        <p:spPr bwMode="auto">
          <a:xfrm>
            <a:off x="24" y="9440875"/>
            <a:ext cx="29559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b" anchorCtr="0" compatLnSpc="1">
            <a:prstTxWarp prst="textNoShape">
              <a:avLst/>
            </a:prstTxWarp>
          </a:bodyPr>
          <a:lstStyle>
            <a:lvl1pPr defTabSz="919304" eaLnBrk="1" hangingPunct="1">
              <a:spcBef>
                <a:spcPct val="0"/>
              </a:spcBef>
              <a:defRPr sz="1200">
                <a:latin typeface="Arial" charset="0"/>
                <a:ea typeface="ＭＳ Ｐゴシック" pitchFamily="50" charset="-128"/>
              </a:defRPr>
            </a:lvl1pPr>
          </a:lstStyle>
          <a:p>
            <a:pPr>
              <a:defRPr/>
            </a:pPr>
            <a:endParaRPr lang="en-US" altLang="ja-JP"/>
          </a:p>
        </p:txBody>
      </p:sp>
      <p:sp>
        <p:nvSpPr>
          <p:cNvPr id="118791" name="Rectangle 7"/>
          <p:cNvSpPr>
            <a:spLocks noGrp="1" noChangeArrowheads="1"/>
          </p:cNvSpPr>
          <p:nvPr>
            <p:ph type="sldNum" sz="quarter" idx="5"/>
          </p:nvPr>
        </p:nvSpPr>
        <p:spPr bwMode="auto">
          <a:xfrm>
            <a:off x="3851276" y="9440875"/>
            <a:ext cx="29543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99" tIns="45952" rIns="91899" bIns="45952" numCol="1" anchor="b" anchorCtr="0" compatLnSpc="1">
            <a:prstTxWarp prst="textNoShape">
              <a:avLst/>
            </a:prstTxWarp>
          </a:bodyPr>
          <a:lstStyle>
            <a:lvl1pPr algn="r" defTabSz="914702" eaLnBrk="1" hangingPunct="1">
              <a:defRPr sz="1200"/>
            </a:lvl1pPr>
          </a:lstStyle>
          <a:p>
            <a:pPr>
              <a:defRPr/>
            </a:pPr>
            <a:fld id="{521E26E5-D42B-4DBD-B420-1C49B08281E5}" type="slidenum">
              <a:rPr lang="en-US" altLang="ja-JP"/>
              <a:pPr>
                <a:defRPr/>
              </a:pPr>
              <a:t>‹#›</a:t>
            </a:fld>
            <a:endParaRPr lang="en-US" altLang="ja-JP"/>
          </a:p>
        </p:txBody>
      </p:sp>
    </p:spTree>
    <p:extLst>
      <p:ext uri="{BB962C8B-B14F-4D97-AF65-F5344CB8AC3E}">
        <p14:creationId xmlns:p14="http://schemas.microsoft.com/office/powerpoint/2010/main" val="195575796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543" algn="l" defTabSz="914217" rtl="0" eaLnBrk="1" latinLnBrk="0" hangingPunct="1">
      <a:defRPr kumimoji="1" sz="1200" kern="1200">
        <a:solidFill>
          <a:schemeClr val="tx1"/>
        </a:solidFill>
        <a:latin typeface="+mn-lt"/>
        <a:ea typeface="+mn-ea"/>
        <a:cs typeface="+mn-cs"/>
      </a:defRPr>
    </a:lvl6pPr>
    <a:lvl7pPr marL="2742651" algn="l" defTabSz="914217" rtl="0" eaLnBrk="1" latinLnBrk="0" hangingPunct="1">
      <a:defRPr kumimoji="1" sz="1200" kern="1200">
        <a:solidFill>
          <a:schemeClr val="tx1"/>
        </a:solidFill>
        <a:latin typeface="+mn-lt"/>
        <a:ea typeface="+mn-ea"/>
        <a:cs typeface="+mn-cs"/>
      </a:defRPr>
    </a:lvl7pPr>
    <a:lvl8pPr marL="3199760" algn="l" defTabSz="914217" rtl="0" eaLnBrk="1" latinLnBrk="0" hangingPunct="1">
      <a:defRPr kumimoji="1" sz="1200" kern="1200">
        <a:solidFill>
          <a:schemeClr val="tx1"/>
        </a:solidFill>
        <a:latin typeface="+mn-lt"/>
        <a:ea typeface="+mn-ea"/>
        <a:cs typeface="+mn-cs"/>
      </a:defRPr>
    </a:lvl8pPr>
    <a:lvl9pPr marL="3656868" algn="l" defTabSz="91421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u="none" dirty="0"/>
              <a:t>このスライドでは，令和</a:t>
            </a:r>
            <a:r>
              <a:rPr lang="ja-JP" altLang="en-US" u="none" dirty="0">
                <a:solidFill>
                  <a:schemeClr val="tx1"/>
                </a:solidFill>
              </a:rPr>
              <a:t>９</a:t>
            </a:r>
            <a:r>
              <a:rPr lang="ja-JP" altLang="en-US" u="none" dirty="0"/>
              <a:t>年度大学入学共通テストの「受験上の配慮案内」のうち，</a:t>
            </a:r>
            <a:endParaRPr lang="en-US" altLang="ja-JP" u="none" dirty="0"/>
          </a:p>
          <a:p>
            <a:r>
              <a:rPr kumimoji="1" lang="ja-JP" altLang="en-US" u="none" dirty="0"/>
              <a:t>「</a:t>
            </a:r>
            <a:r>
              <a:rPr kumimoji="1" lang="en-US" altLang="ja-JP" u="none" dirty="0"/>
              <a:t>Ⅲ </a:t>
            </a:r>
            <a:r>
              <a:rPr kumimoji="1" lang="ja-JP" altLang="en-US" u="none" dirty="0"/>
              <a:t>申請書類作成上の留意点」として，受験上の配慮の申請書類の記入に当たっての留意点等について説明します。
</a:t>
            </a:r>
            <a:r>
              <a:rPr lang="ja-JP" altLang="en-US" u="none" dirty="0"/>
              <a:t>なお，これ以降，「大学入学共通テスト」を「共通テスト」，「大学入学共通テスト受験案内」を「受験案内」，</a:t>
            </a:r>
            <a:endParaRPr lang="en-US" altLang="ja-JP" u="none" dirty="0"/>
          </a:p>
          <a:p>
            <a:r>
              <a:rPr lang="ja-JP" altLang="en-US" u="none" dirty="0"/>
              <a:t>「受験上の配慮案内」を「配慮案内」，「大学入学共通テストの出願サイト」を「出願サイト」と呼ばせていただきます。</a:t>
            </a:r>
            <a:endParaRPr lang="en-US" altLang="ja-JP" u="none" dirty="0"/>
          </a:p>
          <a:p>
            <a:endParaRPr kumimoji="1" lang="en-US" altLang="ja-JP" u="none" dirty="0"/>
          </a:p>
        </p:txBody>
      </p:sp>
    </p:spTree>
    <p:extLst>
      <p:ext uri="{BB962C8B-B14F-4D97-AF65-F5344CB8AC3E}">
        <p14:creationId xmlns:p14="http://schemas.microsoft.com/office/powerpoint/2010/main" val="4191358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次に，第４面についてです。</a:t>
            </a:r>
            <a:endParaRPr kumimoji="1" lang="en-US" altLang="ja-JP" u="none" dirty="0"/>
          </a:p>
          <a:p>
            <a:r>
              <a:rPr kumimoji="1" lang="ja-JP" altLang="en-US" u="none" dirty="0"/>
              <a:t>配慮案内の４２ページをご覧ください。</a:t>
            </a:r>
            <a:endParaRPr kumimoji="1" lang="en-US" altLang="ja-JP" u="none" dirty="0"/>
          </a:p>
          <a:p>
            <a:r>
              <a:rPr kumimoji="1" lang="ja-JP" altLang="en-US" u="none" dirty="0"/>
              <a:t>希望する配慮事項について補足事項等がある場合は，この第４面</a:t>
            </a:r>
            <a:r>
              <a:rPr kumimoji="1" lang="zh-TW" altLang="en-US" u="none" dirty="0"/>
              <a:t>「４．補足事項等記入欄」</a:t>
            </a:r>
            <a:r>
              <a:rPr kumimoji="1" lang="ja-JP" altLang="en-US" u="none" dirty="0"/>
              <a:t>にその内容を記入してください。</a:t>
            </a:r>
            <a:endParaRPr kumimoji="1" lang="en-US" altLang="ja-JP" u="none" dirty="0"/>
          </a:p>
          <a:p>
            <a:endParaRPr kumimoji="1" lang="en-US" altLang="ja-JP" u="none" dirty="0"/>
          </a:p>
          <a:p>
            <a:r>
              <a:rPr kumimoji="1" lang="ja-JP" altLang="en-US" u="none" dirty="0"/>
              <a:t>ここからは，主な記入例を６つ紹介します。</a:t>
            </a:r>
            <a:endParaRPr kumimoji="1" lang="en-US" altLang="ja-JP" u="none" dirty="0"/>
          </a:p>
          <a:p>
            <a:endParaRPr kumimoji="1"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t>まず，記入例１ですが，「車椅子の持参使用」「特製机の試験場側での準備」「介助者の配置」を希望する場合です。</a:t>
            </a:r>
            <a:endParaRPr kumimoji="1"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t>「特製机・椅子」や「車椅子」等の規格について，</a:t>
            </a:r>
            <a:r>
              <a:rPr lang="ja-JP" altLang="en-US" u="none" dirty="0"/>
              <a:t>普段から使用しているものなどを参考にして記入してください。</a:t>
            </a:r>
            <a:endParaRPr lang="en-US" altLang="ja-JP" u="none" dirty="0"/>
          </a:p>
          <a:p>
            <a:pPr>
              <a:defRPr/>
            </a:pPr>
            <a:r>
              <a:rPr lang="ja-JP" altLang="en-US" u="none" dirty="0"/>
              <a:t>ただし，試験場側での準備を希望する場合，大きさの指定を細かくしすぎてしまうと，希望に合う規格のものを用意することが難しくなります。</a:t>
            </a:r>
            <a:endParaRPr lang="en-US" altLang="ja-JP" u="none" dirty="0"/>
          </a:p>
          <a:p>
            <a:pPr>
              <a:defRPr/>
            </a:pPr>
            <a:r>
              <a:rPr lang="ja-JP" altLang="en-US" u="none" dirty="0"/>
              <a:t>９０㎝より大きければよい，７０～８０㎝の間，のように使用可能な範囲に幅をもたせて記入してください。</a:t>
            </a:r>
            <a:endParaRPr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u="none" dirty="0"/>
              <a:t>「特製机・椅子」や「車椅子」以外にも，書見台や拡大鏡，照明器具等の持参使用を申請する場合には，</a:t>
            </a:r>
            <a:endParaRPr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u="none" dirty="0"/>
              <a:t>この欄にその形状や規格などを記入してください。</a:t>
            </a:r>
            <a:endParaRPr lang="en-US" altLang="ja-JP" u="none" dirty="0"/>
          </a:p>
          <a:p>
            <a:pPr>
              <a:defRPr/>
            </a:pPr>
            <a:endParaRPr lang="en-US" altLang="ja-JP" u="none" dirty="0"/>
          </a:p>
          <a:p>
            <a:pPr>
              <a:defRPr/>
            </a:pPr>
            <a:r>
              <a:rPr lang="ja-JP" altLang="en-US" u="none" dirty="0"/>
              <a:t>また，「介助者の配置」を希望する場合，試験場に適切な介助者を配置するため，</a:t>
            </a:r>
            <a:endParaRPr lang="en-US" altLang="ja-JP" u="none" dirty="0"/>
          </a:p>
          <a:p>
            <a:pPr>
              <a:defRPr/>
            </a:pPr>
            <a:r>
              <a:rPr lang="ja-JP" altLang="en-US" u="none" dirty="0"/>
              <a:t>どこまでの介助が必要となるか，介助内容を具体的に記入してください。</a:t>
            </a:r>
            <a:endParaRPr lang="en-US" altLang="ja-JP" u="none" dirty="0"/>
          </a:p>
          <a:p>
            <a:pPr>
              <a:defRPr/>
            </a:pPr>
            <a:r>
              <a:rPr kumimoji="1" lang="ja-JP" altLang="en-US" u="none" strike="noStrike" dirty="0"/>
              <a:t>なお，介助者については，配慮案内の２２ページを参照してください。</a:t>
            </a:r>
          </a:p>
        </p:txBody>
      </p:sp>
    </p:spTree>
    <p:extLst>
      <p:ext uri="{BB962C8B-B14F-4D97-AF65-F5344CB8AC3E}">
        <p14:creationId xmlns:p14="http://schemas.microsoft.com/office/powerpoint/2010/main" val="1150046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次に，記入例２ですが，試験時間中の補食や薬の服用を希望する場合です。</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補食物や薬について，使用するタイミングや形状，摂取する方法などの詳細を記入してください。</a:t>
            </a:r>
            <a:endParaRPr lang="en-US" altLang="ja-JP" dirty="0"/>
          </a:p>
          <a:p>
            <a:pPr>
              <a:defRPr/>
            </a:pPr>
            <a:endParaRPr lang="en-US" altLang="ja-JP" dirty="0"/>
          </a:p>
          <a:p>
            <a:pPr>
              <a:defRPr/>
            </a:pPr>
            <a:r>
              <a:rPr lang="ja-JP" altLang="en-US" dirty="0"/>
              <a:t>記入例３は，音の鳴る機器の使用を希望する場合です。</a:t>
            </a:r>
            <a:endParaRPr lang="en-US" altLang="ja-JP" dirty="0"/>
          </a:p>
          <a:p>
            <a:pPr>
              <a:defRPr/>
            </a:pPr>
            <a:r>
              <a:rPr lang="ja-JP" altLang="en-US" dirty="0"/>
              <a:t>音の鳴る機器の持参使用を希望する場合は，周囲に与える影響の程度を把握するため，</a:t>
            </a:r>
            <a:endParaRPr lang="en-US" altLang="ja-JP" dirty="0"/>
          </a:p>
          <a:p>
            <a:pPr>
              <a:defRPr/>
            </a:pPr>
            <a:r>
              <a:rPr lang="ja-JP" altLang="en-US" dirty="0"/>
              <a:t>音の鳴る頻度や大きさの程度，音の止め方や必要となる処置等を記入してください。</a:t>
            </a:r>
            <a:endParaRPr lang="en-US" altLang="ja-JP" dirty="0"/>
          </a:p>
          <a:p>
            <a:pPr>
              <a:defRPr/>
            </a:pPr>
            <a:endParaRPr kumimoji="1" lang="ja-JP" altLang="en-US" dirty="0"/>
          </a:p>
        </p:txBody>
      </p:sp>
    </p:spTree>
    <p:extLst>
      <p:ext uri="{BB962C8B-B14F-4D97-AF65-F5344CB8AC3E}">
        <p14:creationId xmlns:p14="http://schemas.microsoft.com/office/powerpoint/2010/main" val="1883816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記入例４は，第３面で座席の位置の指定を希望する場合の例です。</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「４．</a:t>
            </a:r>
            <a:r>
              <a:rPr kumimoji="1" lang="ja-JP" altLang="en-US" dirty="0"/>
              <a:t>補足事項等記入欄」下部にある座席記入欄に，具体的な座席の位置を記入の上，マルをつけるなどしてください。</a:t>
            </a:r>
            <a:endParaRPr kumimoji="1" lang="en-US" altLang="ja-JP" dirty="0"/>
          </a:p>
          <a:p>
            <a:r>
              <a:rPr kumimoji="1" lang="ja-JP" altLang="en-US" dirty="0"/>
              <a:t>「座席を試験室の出入り口から離れたところに指定」などを希望する場合は，</a:t>
            </a:r>
            <a:endParaRPr kumimoji="1" lang="en-US" altLang="ja-JP" dirty="0"/>
          </a:p>
          <a:p>
            <a:r>
              <a:rPr kumimoji="1" lang="ja-JP" altLang="en-US" dirty="0"/>
              <a:t>試験室によって出入り口の位置が異なることから，図示する必要はありません。</a:t>
            </a:r>
          </a:p>
        </p:txBody>
      </p:sp>
    </p:spTree>
    <p:extLst>
      <p:ext uri="{BB962C8B-B14F-4D97-AF65-F5344CB8AC3E}">
        <p14:creationId xmlns:p14="http://schemas.microsoft.com/office/powerpoint/2010/main" val="3546261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latin typeface="ＭＳ Ｐ明朝" panose="02020600040205080304" pitchFamily="18" charset="-128"/>
                <a:ea typeface="ＭＳ Ｐ明朝" panose="02020600040205080304" pitchFamily="18" charset="-128"/>
              </a:rPr>
              <a:t>記入例５ですが，発作の症状がある場合です。</a:t>
            </a:r>
            <a:endParaRPr lang="en-US" altLang="ja-JP" dirty="0">
              <a:latin typeface="ＭＳ Ｐ明朝" panose="02020600040205080304" pitchFamily="18" charset="-128"/>
              <a:ea typeface="ＭＳ Ｐ明朝" panose="02020600040205080304" pitchFamily="18" charset="-128"/>
            </a:endParaRPr>
          </a:p>
          <a:p>
            <a:pPr eaLnBrk="1" hangingPunct="1">
              <a:lnSpc>
                <a:spcPts val="3300"/>
              </a:lnSpc>
              <a:spcBef>
                <a:spcPts val="0"/>
              </a:spcBef>
              <a:spcAft>
                <a:spcPts val="600"/>
              </a:spcAft>
              <a:buSzPct val="80000"/>
              <a:defRPr/>
            </a:pPr>
            <a:r>
              <a:rPr lang="ja-JP" altLang="en-US" sz="1200" dirty="0">
                <a:solidFill>
                  <a:srgbClr val="000000"/>
                </a:solidFill>
                <a:latin typeface="ＭＳ Ｐ明朝" panose="02020600040205080304" pitchFamily="18" charset="-128"/>
                <a:ea typeface="ＭＳ Ｐ明朝" panose="02020600040205080304" pitchFamily="18" charset="-128"/>
              </a:rPr>
              <a:t>発作の症状，頻度，対応方法，休養室又は医務室までの移動方法</a:t>
            </a:r>
            <a:r>
              <a:rPr lang="ja-JP" altLang="en-US" dirty="0">
                <a:latin typeface="ＭＳ Ｐ明朝" panose="02020600040205080304" pitchFamily="18" charset="-128"/>
                <a:ea typeface="ＭＳ Ｐ明朝" panose="02020600040205080304" pitchFamily="18" charset="-128"/>
              </a:rPr>
              <a:t>を記入してください。</a:t>
            </a:r>
            <a:endParaRPr lang="en-US" altLang="ja-JP" dirty="0"/>
          </a:p>
          <a:p>
            <a:pPr>
              <a:defRPr/>
            </a:pPr>
            <a:endParaRPr kumimoji="1" lang="ja-JP" altLang="en-US" dirty="0"/>
          </a:p>
        </p:txBody>
      </p:sp>
    </p:spTree>
    <p:extLst>
      <p:ext uri="{BB962C8B-B14F-4D97-AF65-F5344CB8AC3E}">
        <p14:creationId xmlns:p14="http://schemas.microsoft.com/office/powerpoint/2010/main" val="3302103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latin typeface="ＭＳ Ｐ明朝" panose="02020600040205080304" pitchFamily="18" charset="-128"/>
                <a:ea typeface="ＭＳ Ｐ明朝" panose="02020600040205080304" pitchFamily="18" charset="-128"/>
              </a:rPr>
              <a:t>記入例６は，</a:t>
            </a:r>
            <a:r>
              <a:rPr lang="ja-JP" altLang="en-US" sz="1200" dirty="0">
                <a:solidFill>
                  <a:srgbClr val="000000"/>
                </a:solidFill>
                <a:latin typeface="ＭＳ Ｐ明朝" panose="02020600040205080304" pitchFamily="18" charset="-128"/>
                <a:ea typeface="ＭＳ Ｐ明朝" panose="02020600040205080304" pitchFamily="18" charset="-128"/>
              </a:rPr>
              <a:t>「試験時間中の動作」に関する配慮事項を希望する</a:t>
            </a:r>
            <a:r>
              <a:rPr lang="ja-JP" altLang="en-US" dirty="0">
                <a:latin typeface="ＭＳ Ｐ明朝" panose="02020600040205080304" pitchFamily="18" charset="-128"/>
                <a:ea typeface="ＭＳ Ｐ明朝" panose="02020600040205080304" pitchFamily="18" charset="-128"/>
              </a:rPr>
              <a:t>場合</a:t>
            </a:r>
            <a:r>
              <a:rPr lang="ja-JP" altLang="en-US" dirty="0"/>
              <a:t>です。</a:t>
            </a:r>
            <a:endParaRPr lang="en-US" altLang="ja-JP" dirty="0"/>
          </a:p>
          <a:p>
            <a:pPr>
              <a:defRPr/>
            </a:pPr>
            <a:r>
              <a:rPr lang="ja-JP" altLang="en-US" dirty="0"/>
              <a:t>試験時間中に自己マッサージや姿勢変更，ストレッチ等を行う場合は，希望する動きや姿勢，頻度等の詳細を記入してください。</a:t>
            </a:r>
            <a:endParaRPr lang="en-US" altLang="ja-JP" dirty="0"/>
          </a:p>
          <a:p>
            <a:pPr>
              <a:defRPr/>
            </a:pP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また，試験時間中に座位と起立位を繰り返すことや立位での受験を希望する場合には</a:t>
            </a:r>
            <a:r>
              <a:rPr lang="ja-JP" altLang="en-US" dirty="0">
                <a:latin typeface="ＭＳ Ｐ明朝" panose="02020600040205080304" pitchFamily="18" charset="-128"/>
                <a:ea typeface="ＭＳ Ｐ明朝" panose="02020600040205080304" pitchFamily="18" charset="-128"/>
              </a:rPr>
              <a:t>，</a:t>
            </a:r>
            <a:r>
              <a:rPr lang="ja-JP" altLang="en-US" sz="1200" dirty="0">
                <a:solidFill>
                  <a:srgbClr val="000000"/>
                </a:solidFill>
                <a:latin typeface="ＭＳ Ｐ明朝" panose="02020600040205080304" pitchFamily="18" charset="-128"/>
                <a:ea typeface="ＭＳ Ｐ明朝" panose="02020600040205080304" pitchFamily="18" charset="-128"/>
              </a:rPr>
              <a:t>解答する際の姿勢や机等の詳細を記入してください。</a:t>
            </a:r>
            <a:endParaRPr lang="en-US" altLang="ja-JP" sz="1200" dirty="0">
              <a:solidFill>
                <a:srgbClr val="000000"/>
              </a:solidFill>
              <a:latin typeface="ＭＳ Ｐ明朝" panose="02020600040205080304" pitchFamily="18" charset="-128"/>
              <a:ea typeface="ＭＳ Ｐ明朝" panose="02020600040205080304" pitchFamily="18" charset="-128"/>
            </a:endParaRPr>
          </a:p>
          <a:p>
            <a:r>
              <a:rPr kumimoji="1" lang="ja-JP" altLang="en-US" sz="1200" b="0" i="0" u="none" strike="noStrike" kern="1200" baseline="0" dirty="0">
                <a:solidFill>
                  <a:schemeClr val="tx1"/>
                </a:solidFill>
                <a:latin typeface="ＭＳ Ｐ明朝" panose="02020600040205080304" pitchFamily="18" charset="-128"/>
                <a:ea typeface="ＭＳ Ｐ明朝" panose="02020600040205080304" pitchFamily="18" charset="-128"/>
                <a:cs typeface="+mn-cs"/>
              </a:rPr>
              <a:t>通常の机と異なる机を希望する場合には，「特製机・椅子」の持参使</a:t>
            </a:r>
            <a:r>
              <a:rPr kumimoji="1" lang="ja-JP" altLang="en-US" sz="1200" b="0" i="0" u="none" strike="noStrike" kern="1200" baseline="0" dirty="0">
                <a:solidFill>
                  <a:schemeClr val="tx1"/>
                </a:solidFill>
                <a:latin typeface="Arial" charset="0"/>
                <a:ea typeface="ＭＳ Ｐ明朝" pitchFamily="18" charset="-128"/>
                <a:cs typeface="+mn-cs"/>
              </a:rPr>
              <a:t>用又は試験場側での準備の申請が必要です。</a:t>
            </a:r>
            <a:endParaRPr kumimoji="1" lang="en-US" altLang="ja-JP" sz="1200" b="0" i="0" u="none" strike="noStrike" kern="1200" baseline="0" dirty="0">
              <a:solidFill>
                <a:schemeClr val="tx1"/>
              </a:solidFill>
              <a:latin typeface="Arial" charset="0"/>
              <a:ea typeface="ＭＳ Ｐ明朝" pitchFamily="18" charset="-128"/>
              <a:cs typeface="+mn-cs"/>
            </a:endParaRPr>
          </a:p>
          <a:p>
            <a:endParaRPr kumimoji="1" lang="en-US" altLang="ja-JP" sz="1200" b="0" i="0" u="none" strike="noStrike" kern="1200" baseline="0" dirty="0">
              <a:solidFill>
                <a:schemeClr val="tx1"/>
              </a:solidFill>
              <a:latin typeface="Arial" charset="0"/>
              <a:ea typeface="ＭＳ Ｐ明朝" pitchFamily="18" charset="-128"/>
              <a:cs typeface="+mn-cs"/>
            </a:endParaRPr>
          </a:p>
          <a:p>
            <a:r>
              <a:rPr kumimoji="1" lang="ja-JP" altLang="en-US" dirty="0"/>
              <a:t>なお，第４面</a:t>
            </a:r>
            <a:r>
              <a:rPr lang="zh-TW" altLang="en-US" dirty="0"/>
              <a:t>「４．補足事項等記入欄」</a:t>
            </a:r>
            <a:r>
              <a:rPr lang="ja-JP" altLang="en-US" dirty="0"/>
              <a:t>全体の注意事項ですが，この欄</a:t>
            </a:r>
            <a:r>
              <a:rPr kumimoji="1" lang="ja-JP" altLang="en-US" dirty="0"/>
              <a:t>に記入するだけでは，希望する配慮事項として審査の対象となりません。</a:t>
            </a:r>
          </a:p>
          <a:p>
            <a:r>
              <a:rPr kumimoji="1" lang="ja-JP" altLang="en-US" dirty="0"/>
              <a:t>希望する配慮事項については，第２面，第３面「㉗その他の希望配慮事項</a:t>
            </a:r>
            <a:r>
              <a:rPr lang="ja-JP" altLang="en-US" dirty="0"/>
              <a:t>等</a:t>
            </a:r>
            <a:r>
              <a:rPr kumimoji="1" lang="ja-JP" altLang="en-US" dirty="0"/>
              <a:t>」に必ず記入してください。</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また，</a:t>
            </a:r>
            <a:r>
              <a:rPr lang="ja-JP" altLang="en-US" sz="1200" dirty="0">
                <a:solidFill>
                  <a:schemeClr val="accent4"/>
                </a:solidFill>
              </a:rPr>
              <a:t>記入欄が不足する場合には，「別紙あり」と記入の上，別紙を作成してください。</a:t>
            </a:r>
            <a:endParaRPr kumimoji="1" lang="ja-JP" altLang="en-US" dirty="0"/>
          </a:p>
          <a:p>
            <a:pPr>
              <a:defRPr/>
            </a:pPr>
            <a:endParaRPr kumimoji="1" lang="ja-JP" altLang="en-US" dirty="0"/>
          </a:p>
        </p:txBody>
      </p:sp>
    </p:spTree>
    <p:extLst>
      <p:ext uri="{BB962C8B-B14F-4D97-AF65-F5344CB8AC3E}">
        <p14:creationId xmlns:p14="http://schemas.microsoft.com/office/powerpoint/2010/main" val="3803431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次に，３</a:t>
            </a:r>
            <a:r>
              <a:rPr lang="ja-JP" altLang="en-US" u="none" dirty="0"/>
              <a:t>「</a:t>
            </a:r>
            <a:r>
              <a:rPr kumimoji="1" lang="en-US" altLang="ja-JP" u="none" dirty="0"/>
              <a:t>【B】</a:t>
            </a:r>
            <a:r>
              <a:rPr kumimoji="1" lang="ja-JP" altLang="en-US" u="none" dirty="0"/>
              <a:t>診断</a:t>
            </a:r>
            <a:r>
              <a:rPr lang="ja-JP" altLang="en-US" u="none" dirty="0"/>
              <a:t>書」についてです。</a:t>
            </a:r>
            <a:endParaRPr lang="en-US" altLang="ja-JP" u="none" dirty="0"/>
          </a:p>
          <a:p>
            <a:r>
              <a:rPr lang="ja-JP" altLang="en-US" u="none" dirty="0"/>
              <a:t>配慮案内の４ページをご覧ください。</a:t>
            </a:r>
            <a:endParaRPr lang="en-US" altLang="ja-JP" u="none" dirty="0"/>
          </a:p>
          <a:p>
            <a:endParaRPr lang="en-US" altLang="ja-JP" u="none" dirty="0"/>
          </a:p>
          <a:p>
            <a:r>
              <a:rPr lang="ja-JP" altLang="en-US" u="none" dirty="0"/>
              <a:t>「</a:t>
            </a:r>
            <a:r>
              <a:rPr kumimoji="1" lang="en-US" altLang="ja-JP" u="none" dirty="0"/>
              <a:t>【B】</a:t>
            </a:r>
            <a:r>
              <a:rPr kumimoji="1" lang="ja-JP" altLang="en-US" u="none" dirty="0"/>
              <a:t>診断</a:t>
            </a:r>
            <a:r>
              <a:rPr lang="ja-JP" altLang="en-US" u="none" dirty="0"/>
              <a:t>書」は，区分に対応した様式を使用してください。</a:t>
            </a:r>
            <a:endParaRPr lang="en-US" altLang="ja-JP" u="none" dirty="0"/>
          </a:p>
          <a:p>
            <a:r>
              <a:rPr lang="ja-JP" altLang="en-US" u="none" dirty="0"/>
              <a:t>複数の症状があって，複数の区分に該当する場合は，</a:t>
            </a:r>
            <a:endParaRPr lang="en-US" altLang="ja-JP" u="none" dirty="0"/>
          </a:p>
          <a:p>
            <a:r>
              <a:rPr lang="ja-JP" altLang="en-US" u="none" dirty="0"/>
              <a:t>１種類の診断書にまとめて記入しても，複数の種類に分けて記入しても差し支えありません。</a:t>
            </a:r>
            <a:endParaRPr lang="en-US" altLang="ja-JP" u="none" dirty="0"/>
          </a:p>
          <a:p>
            <a:r>
              <a:rPr lang="ja-JP" altLang="en-US" u="none" dirty="0"/>
              <a:t>どの区分の診断書を使用するかは，記入する医師と相談してください。</a:t>
            </a:r>
            <a:endParaRPr lang="en-US" altLang="ja-JP" u="none" dirty="0"/>
          </a:p>
          <a:p>
            <a:endParaRPr lang="en-US" altLang="ja-JP" u="none" dirty="0"/>
          </a:p>
          <a:p>
            <a:r>
              <a:rPr lang="ja-JP" altLang="en-US" u="none" dirty="0"/>
              <a:t>ただし，次のいずれかに該当する場合は，「</a:t>
            </a:r>
            <a:r>
              <a:rPr kumimoji="1" lang="en-US" altLang="ja-JP" u="none" dirty="0"/>
              <a:t>【B】</a:t>
            </a:r>
            <a:r>
              <a:rPr kumimoji="1" lang="ja-JP" altLang="en-US" u="none" dirty="0"/>
              <a:t>診断</a:t>
            </a:r>
            <a:r>
              <a:rPr lang="ja-JP" altLang="en-US" u="none" dirty="0"/>
              <a:t>書」の提出を省略することができます。</a:t>
            </a:r>
            <a:endParaRPr lang="en-US" altLang="ja-JP" u="none" dirty="0"/>
          </a:p>
          <a:p>
            <a:r>
              <a:rPr lang="ja-JP" altLang="en-US" u="none" dirty="0"/>
              <a:t>１つ目は，杖の持参使用のみを希望する者です。</a:t>
            </a:r>
            <a:endParaRPr lang="en-US" altLang="ja-JP" u="none" dirty="0"/>
          </a:p>
          <a:p>
            <a:r>
              <a:rPr lang="ja-JP" altLang="en-US" u="none" dirty="0"/>
              <a:t>申請書第３面に，杖の使用理由を記入してください。</a:t>
            </a:r>
            <a:endParaRPr lang="en-US" altLang="ja-JP" u="none" dirty="0"/>
          </a:p>
          <a:p>
            <a:endParaRPr lang="en-US" altLang="ja-JP" u="none" dirty="0"/>
          </a:p>
          <a:p>
            <a:r>
              <a:rPr lang="ja-JP" altLang="en-US" u="none" dirty="0"/>
              <a:t>２つ目は点字解答を希望する者です。</a:t>
            </a:r>
            <a:endParaRPr lang="en-US" altLang="ja-JP" u="none" dirty="0"/>
          </a:p>
          <a:p>
            <a:r>
              <a:rPr lang="ja-JP" altLang="en-US" u="none" dirty="0"/>
              <a:t>「</a:t>
            </a:r>
            <a:r>
              <a:rPr lang="en-US" altLang="ja-JP" u="none" dirty="0"/>
              <a:t>【B1】</a:t>
            </a:r>
            <a:r>
              <a:rPr lang="ja-JP" altLang="en-US" u="none" dirty="0"/>
              <a:t>診断書（視覚障害関係）」に代えて，「校長による点字学習の証明」（任意の様式）を提出することが可能です。</a:t>
            </a:r>
            <a:endParaRPr lang="en-US" altLang="ja-JP" u="none" dirty="0"/>
          </a:p>
          <a:p>
            <a:endParaRPr lang="en-US" altLang="ja-JP" u="none" dirty="0"/>
          </a:p>
        </p:txBody>
      </p:sp>
    </p:spTree>
    <p:extLst>
      <p:ext uri="{BB962C8B-B14F-4D97-AF65-F5344CB8AC3E}">
        <p14:creationId xmlns:p14="http://schemas.microsoft.com/office/powerpoint/2010/main" val="2830618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次に，４</a:t>
            </a:r>
            <a:r>
              <a:rPr lang="ja-JP" altLang="en-US" u="none" dirty="0"/>
              <a:t>「</a:t>
            </a:r>
            <a:r>
              <a:rPr kumimoji="1" lang="en-US" altLang="ja-JP" u="none" dirty="0"/>
              <a:t>【C】</a:t>
            </a:r>
            <a:r>
              <a:rPr kumimoji="1" lang="ja-JP" altLang="en-US" u="none" dirty="0"/>
              <a:t>状況</a:t>
            </a:r>
            <a:r>
              <a:rPr lang="ja-JP" altLang="en-US" u="none" dirty="0"/>
              <a:t>報告書」についてです。</a:t>
            </a:r>
            <a:endParaRPr lang="en-US" altLang="ja-JP" u="none" dirty="0"/>
          </a:p>
          <a:p>
            <a:r>
              <a:rPr lang="ja-JP" altLang="en-US" u="none" dirty="0"/>
              <a:t>配慮案内の５ページをご覧ください。</a:t>
            </a:r>
            <a:endParaRPr lang="en-US" altLang="ja-JP" u="none" dirty="0"/>
          </a:p>
          <a:p>
            <a:endParaRPr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u="none" dirty="0"/>
              <a:t>「</a:t>
            </a:r>
            <a:r>
              <a:rPr kumimoji="1" lang="en-US" altLang="ja-JP" u="none" dirty="0"/>
              <a:t>【C】</a:t>
            </a:r>
            <a:r>
              <a:rPr kumimoji="1" lang="ja-JP" altLang="en-US" u="none" dirty="0"/>
              <a:t>状況</a:t>
            </a:r>
            <a:r>
              <a:rPr lang="ja-JP" altLang="en-US" u="none" dirty="0"/>
              <a:t>報告書」は，</a:t>
            </a:r>
            <a:r>
              <a:rPr lang="ja-JP" altLang="en-US" sz="1200" dirty="0">
                <a:solidFill>
                  <a:srgbClr val="000000"/>
                </a:solidFill>
              </a:rPr>
              <a:t>高等学校等におけるこれまでの配慮の実施状況等を記入する様式です。</a:t>
            </a:r>
            <a:r>
              <a:rPr lang="ja-JP" altLang="en-US" u="none" dirty="0"/>
              <a:t>今年度から</a:t>
            </a:r>
            <a:r>
              <a:rPr kumimoji="1" lang="ja-JP" altLang="en-US" u="none" dirty="0"/>
              <a:t>申請者全員</a:t>
            </a:r>
            <a:r>
              <a:rPr lang="ja-JP" altLang="en-US" u="none" dirty="0"/>
              <a:t>提出が必要となりました。</a:t>
            </a:r>
            <a:endParaRPr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u="none" dirty="0"/>
          </a:p>
          <a:p>
            <a:r>
              <a:rPr lang="ja-JP" altLang="en-US" u="none" dirty="0"/>
              <a:t>記入者については，卒業見込者の</a:t>
            </a:r>
            <a:r>
              <a:rPr kumimoji="1" lang="ja-JP" altLang="en-US" u="none" strike="noStrike" dirty="0"/>
              <a:t>場合</a:t>
            </a:r>
            <a:r>
              <a:rPr lang="ja-JP" altLang="en-US" u="none" dirty="0"/>
              <a:t>は担当の先生</a:t>
            </a:r>
            <a:r>
              <a:rPr kumimoji="1" lang="ja-JP" altLang="en-US" sz="1200" b="0" u="none" dirty="0">
                <a:solidFill>
                  <a:schemeClr val="tx1"/>
                </a:solidFill>
              </a:rPr>
              <a:t>（学級担任等）</a:t>
            </a:r>
            <a:r>
              <a:rPr lang="ja-JP" altLang="en-US" u="none" dirty="0"/>
              <a:t>が記入してください。</a:t>
            </a:r>
            <a:endParaRPr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a:solidFill>
                  <a:schemeClr val="tx1"/>
                </a:solidFill>
                <a:effectLst/>
                <a:latin typeface="Arial" charset="0"/>
                <a:ea typeface="ＭＳ Ｐ明朝" pitchFamily="18" charset="-128"/>
                <a:cs typeface="+mn-cs"/>
              </a:rPr>
              <a:t>卒業見込者以外の者の場合は，高等学校等に在学時の状況や，現在通っている学習塾・予備校等又は自宅での学習の際に実施している配慮の内容等について</a:t>
            </a:r>
            <a:r>
              <a:rPr kumimoji="1" lang="ja-JP" altLang="en-US" sz="1200" kern="1200" dirty="0">
                <a:solidFill>
                  <a:schemeClr val="tx1"/>
                </a:solidFill>
                <a:effectLst/>
                <a:latin typeface="Arial" charset="0"/>
                <a:ea typeface="ＭＳ Ｐ明朝" pitchFamily="18" charset="-128"/>
                <a:cs typeface="+mn-cs"/>
              </a:rPr>
              <a:t>，</a:t>
            </a:r>
            <a:endParaRPr kumimoji="1" lang="en-US" altLang="ja-JP" sz="1200" kern="1200" dirty="0">
              <a:solidFill>
                <a:schemeClr val="tx1"/>
              </a:solidFill>
              <a:effectLst/>
              <a:latin typeface="Arial" charset="0"/>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a:solidFill>
                  <a:schemeClr val="tx1"/>
                </a:solidFill>
                <a:effectLst/>
                <a:latin typeface="Arial" charset="0"/>
                <a:ea typeface="ＭＳ Ｐ明朝" pitchFamily="18" charset="-128"/>
                <a:cs typeface="+mn-cs"/>
              </a:rPr>
              <a:t>保護者等（学習塾等の講師，医師，カウンセラー等も可）が記入してください。</a:t>
            </a:r>
            <a:endParaRPr lang="en-US" altLang="ja-JP" u="none" dirty="0"/>
          </a:p>
          <a:p>
            <a:endParaRPr kumimoji="1" lang="en-US" altLang="ja-JP" sz="1200" b="0" i="0" u="none" strike="noStrike" kern="1200" baseline="0" dirty="0">
              <a:solidFill>
                <a:schemeClr val="tx1"/>
              </a:solidFill>
              <a:latin typeface="Arial" charset="0"/>
              <a:ea typeface="ＭＳ Ｐ明朝" pitchFamily="18" charset="-128"/>
              <a:cs typeface="+mn-cs"/>
            </a:endParaRPr>
          </a:p>
          <a:p>
            <a:r>
              <a:rPr kumimoji="1" lang="ja-JP" altLang="en-US" sz="1200" b="0" i="0" u="none" strike="noStrike" kern="1200" baseline="0" dirty="0">
                <a:solidFill>
                  <a:schemeClr val="tx1"/>
                </a:solidFill>
                <a:latin typeface="Arial" charset="0"/>
                <a:ea typeface="ＭＳ Ｐ明朝" pitchFamily="18" charset="-128"/>
                <a:cs typeface="+mn-cs"/>
              </a:rPr>
              <a:t>高等学校等において，個別に実施した合理的配慮に限らず，点字・手話等による教育の提供や施設のバリアフリー化，</a:t>
            </a:r>
            <a:r>
              <a:rPr kumimoji="1" lang="en-US" altLang="ja-JP" sz="1200" b="0" i="0" u="none" strike="noStrike" kern="1200" baseline="0" dirty="0">
                <a:solidFill>
                  <a:schemeClr val="tx1"/>
                </a:solidFill>
                <a:latin typeface="Arial" charset="0"/>
                <a:ea typeface="ＭＳ Ｐ明朝" pitchFamily="18" charset="-128"/>
                <a:cs typeface="+mn-cs"/>
              </a:rPr>
              <a:t>ICT</a:t>
            </a:r>
            <a:r>
              <a:rPr kumimoji="1" lang="ja-JP" altLang="en-US" sz="1200" b="0" i="0" u="none" strike="noStrike" kern="1200" baseline="0" dirty="0">
                <a:solidFill>
                  <a:schemeClr val="tx1"/>
                </a:solidFill>
                <a:latin typeface="Arial" charset="0"/>
                <a:ea typeface="ＭＳ Ｐ明朝" pitchFamily="18" charset="-128"/>
                <a:cs typeface="+mn-cs"/>
              </a:rPr>
              <a:t>機器の整備など，</a:t>
            </a:r>
            <a:endParaRPr kumimoji="1" lang="en-US" altLang="ja-JP" sz="1200" b="0" i="0" u="none" strike="noStrike" kern="1200" baseline="0" dirty="0">
              <a:solidFill>
                <a:schemeClr val="tx1"/>
              </a:solidFill>
              <a:latin typeface="Arial" charset="0"/>
              <a:ea typeface="ＭＳ Ｐ明朝" pitchFamily="18" charset="-128"/>
              <a:cs typeface="+mn-cs"/>
            </a:endParaRPr>
          </a:p>
          <a:p>
            <a:r>
              <a:rPr kumimoji="1" lang="ja-JP" altLang="en-US" sz="1200" b="0" i="0" u="none" strike="noStrike" kern="1200" baseline="0" dirty="0">
                <a:solidFill>
                  <a:schemeClr val="tx1"/>
                </a:solidFill>
                <a:latin typeface="Arial" charset="0"/>
                <a:ea typeface="ＭＳ Ｐ明朝" pitchFamily="18" charset="-128"/>
                <a:cs typeface="+mn-cs"/>
              </a:rPr>
              <a:t>事前的改善措置（基礎的環境整備）として通常提供されている事項があれば，その内容を併せて記入してください。</a:t>
            </a:r>
            <a:endParaRPr kumimoji="1" lang="en-US" altLang="ja-JP" sz="1200" b="0" i="0" u="none" strike="noStrike" kern="1200" baseline="0" dirty="0">
              <a:solidFill>
                <a:schemeClr val="tx1"/>
              </a:solidFill>
              <a:latin typeface="Arial" charset="0"/>
              <a:ea typeface="ＭＳ Ｐ明朝" pitchFamily="18" charset="-128"/>
              <a:cs typeface="+mn-cs"/>
            </a:endParaRPr>
          </a:p>
          <a:p>
            <a:endParaRPr kumimoji="1" lang="en-US" altLang="ja-JP" sz="1200" b="0" i="0" u="none" strike="noStrike" kern="1200" baseline="0" dirty="0">
              <a:solidFill>
                <a:schemeClr val="tx1"/>
              </a:solidFill>
              <a:latin typeface="Arial" charset="0"/>
              <a:ea typeface="ＭＳ Ｐ明朝" pitchFamily="18" charset="-128"/>
              <a:cs typeface="+mn-cs"/>
            </a:endParaRPr>
          </a:p>
          <a:p>
            <a:r>
              <a:rPr kumimoji="1" lang="ja-JP" altLang="en-US" sz="1200" b="0" i="0" u="none" strike="noStrike" kern="1200" baseline="0" dirty="0">
                <a:solidFill>
                  <a:schemeClr val="tx1"/>
                </a:solidFill>
                <a:latin typeface="Arial" charset="0"/>
                <a:ea typeface="ＭＳ Ｐ明朝" pitchFamily="18" charset="-128"/>
                <a:cs typeface="+mn-cs"/>
              </a:rPr>
              <a:t>なお，配慮事項は，高等学校等での配慮の実施状況，障害等の種類や程度にかかわらず，必要に応じて申請することができます。</a:t>
            </a:r>
            <a:endParaRPr lang="en-US" altLang="ja-JP" u="none" dirty="0"/>
          </a:p>
          <a:p>
            <a:endParaRPr kumimoji="1" lang="ja-JP" altLang="en-US" u="none" dirty="0"/>
          </a:p>
        </p:txBody>
      </p:sp>
    </p:spTree>
    <p:extLst>
      <p:ext uri="{BB962C8B-B14F-4D97-AF65-F5344CB8AC3E}">
        <p14:creationId xmlns:p14="http://schemas.microsoft.com/office/powerpoint/2010/main" val="1185051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最後に，「受験上の配慮に関する事前相談」について，ご案内します。
大学入試センターでは，共通テストの受験上の配慮に関する事前相談を随時受け付けています。</a:t>
            </a:r>
            <a:endParaRPr lang="en-US" altLang="ja-JP" dirty="0"/>
          </a:p>
          <a:p>
            <a:r>
              <a:rPr lang="ja-JP" altLang="en-US" dirty="0"/>
              <a:t>
また，よくある質問と回答については，配慮案内の３０ページと４８ページのほか，</a:t>
            </a:r>
            <a:endParaRPr lang="en-US" altLang="ja-JP" dirty="0"/>
          </a:p>
          <a:p>
            <a:r>
              <a:rPr lang="ja-JP" altLang="en-US" dirty="0"/>
              <a:t>大学入試センターのウェブサイトにも掲載していますので，ご参照ください。</a:t>
            </a:r>
            <a:endParaRPr lang="en-US" altLang="ja-JP" dirty="0"/>
          </a:p>
          <a:p>
            <a:endParaRPr lang="en-US" altLang="ja-JP" dirty="0"/>
          </a:p>
          <a:p>
            <a:r>
              <a:rPr kumimoji="1" lang="ja-JP" altLang="en-US" u="none" dirty="0"/>
              <a:t>以上で</a:t>
            </a:r>
            <a:r>
              <a:rPr lang="ja-JP" altLang="en-US" u="none" dirty="0"/>
              <a:t>「</a:t>
            </a:r>
            <a:r>
              <a:rPr lang="en-US" altLang="ja-JP" u="none" dirty="0"/>
              <a:t>Ⅲ</a:t>
            </a:r>
            <a:r>
              <a:rPr lang="ja-JP" altLang="en-US" u="none" dirty="0"/>
              <a:t>　申請書類作成上の留意点」についての</a:t>
            </a:r>
            <a:r>
              <a:rPr kumimoji="1" lang="ja-JP" altLang="en-US" u="none" dirty="0"/>
              <a:t>説明を終わります。</a:t>
            </a:r>
            <a:endParaRPr kumimoji="1" lang="en-US" altLang="ja-JP" u="none" dirty="0"/>
          </a:p>
          <a:p>
            <a:r>
              <a:rPr lang="ja-JP" altLang="en-US" u="none" dirty="0"/>
              <a:t>受験上の配慮に関する基本的な事項や受験上の配慮の内容については，「Ⅰ　概要」のスライドを，</a:t>
            </a:r>
            <a:endParaRPr lang="en-US" altLang="ja-JP" u="none" dirty="0"/>
          </a:p>
          <a:p>
            <a:r>
              <a:rPr lang="ja-JP" altLang="en-US" u="none" dirty="0"/>
              <a:t>受験上の配慮の申請方法や通知書については，「</a:t>
            </a:r>
            <a:r>
              <a:rPr lang="en-US" altLang="ja-JP" u="none" dirty="0"/>
              <a:t>Ⅱ</a:t>
            </a:r>
            <a:r>
              <a:rPr lang="ja-JP" altLang="en-US" u="none" dirty="0"/>
              <a:t>　申請方法及び通知書」のスライドをご覧ください。</a:t>
            </a:r>
            <a:endParaRPr kumimoji="1" lang="en-US" altLang="ja-JP" dirty="0"/>
          </a:p>
        </p:txBody>
      </p:sp>
    </p:spTree>
    <p:extLst>
      <p:ext uri="{BB962C8B-B14F-4D97-AF65-F5344CB8AC3E}">
        <p14:creationId xmlns:p14="http://schemas.microsoft.com/office/powerpoint/2010/main" val="134273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u="none" dirty="0"/>
              <a:t>「</a:t>
            </a:r>
            <a:r>
              <a:rPr lang="en-US" altLang="ja-JP" u="none" dirty="0"/>
              <a:t>Ⅲ</a:t>
            </a:r>
            <a:r>
              <a:rPr lang="ja-JP" altLang="en-US" u="none" dirty="0"/>
              <a:t>　申請書類作成上の留意点」では，スライドに示している</a:t>
            </a:r>
            <a:r>
              <a:rPr lang="ja-JP" altLang="en-US" u="none" strike="noStrike" dirty="0"/>
              <a:t>４</a:t>
            </a:r>
            <a:r>
              <a:rPr lang="ja-JP" altLang="en-US" u="none" dirty="0"/>
              <a:t>項目</a:t>
            </a:r>
            <a:r>
              <a:rPr lang="ja-JP" altLang="en-US" u="none" strike="noStrike" dirty="0"/>
              <a:t>４点</a:t>
            </a:r>
            <a:r>
              <a:rPr lang="ja-JP" altLang="en-US" u="none" dirty="0"/>
              <a:t>の内容について，説明します。</a:t>
            </a:r>
            <a:endParaRPr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u="none" dirty="0"/>
          </a:p>
          <a:p>
            <a:endParaRPr kumimoji="1" lang="ja-JP" altLang="en-US" u="none" dirty="0"/>
          </a:p>
        </p:txBody>
      </p:sp>
    </p:spTree>
    <p:extLst>
      <p:ext uri="{BB962C8B-B14F-4D97-AF65-F5344CB8AC3E}">
        <p14:creationId xmlns:p14="http://schemas.microsoft.com/office/powerpoint/2010/main" val="154078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u="none" dirty="0"/>
              <a:t>まず，申請書類の組合せについて説明します。</a:t>
            </a:r>
            <a:endParaRPr lang="en-US" altLang="ja-JP" u="none" dirty="0"/>
          </a:p>
          <a:p>
            <a:r>
              <a:rPr lang="ja-JP" altLang="en-US" u="none" dirty="0"/>
              <a:t>配慮案内の４ページをご覧ください。</a:t>
            </a:r>
            <a:endParaRPr kumimoji="1" lang="en-US" altLang="ja-JP" u="none" dirty="0"/>
          </a:p>
          <a:p>
            <a:endParaRPr kumimoji="1" lang="en-US" altLang="ja-JP" u="none" dirty="0"/>
          </a:p>
          <a:p>
            <a:r>
              <a:rPr kumimoji="1" lang="ja-JP" altLang="en-US" u="none" dirty="0"/>
              <a:t>申請書類は</a:t>
            </a:r>
            <a:r>
              <a:rPr kumimoji="1" lang="en-US" altLang="ja-JP" u="none" dirty="0"/>
              <a:t>【A】</a:t>
            </a:r>
            <a:r>
              <a:rPr kumimoji="1" lang="ja-JP" altLang="en-US" u="none" dirty="0"/>
              <a:t>から</a:t>
            </a:r>
            <a:r>
              <a:rPr kumimoji="1" lang="en-US" altLang="ja-JP" u="none" dirty="0"/>
              <a:t>【C】</a:t>
            </a:r>
            <a:r>
              <a:rPr kumimoji="1" lang="ja-JP" altLang="en-US" u="none" dirty="0"/>
              <a:t>の３種類あり，全ての書類について申請者全員が提出必須です。</a:t>
            </a:r>
            <a:endParaRPr kumimoji="1" lang="en-US" altLang="ja-JP" u="none" dirty="0"/>
          </a:p>
          <a:p>
            <a:endParaRPr kumimoji="1" lang="en-US" altLang="ja-JP" u="none" strike="sngStrike" dirty="0"/>
          </a:p>
          <a:p>
            <a:r>
              <a:rPr kumimoji="1" lang="ja-JP" altLang="en-US" u="none" dirty="0"/>
              <a:t>なお，希望する配慮事項として審査の対象となるのは</a:t>
            </a:r>
            <a:r>
              <a:rPr lang="ja-JP" altLang="en-US" u="none" dirty="0"/>
              <a:t>，「 </a:t>
            </a:r>
            <a:r>
              <a:rPr lang="en-US" altLang="ja-JP" sz="1200" u="none" kern="0" dirty="0"/>
              <a:t>【A】</a:t>
            </a:r>
            <a:r>
              <a:rPr lang="ja-JP" altLang="en-US" sz="1200" u="none" kern="0" dirty="0"/>
              <a:t>受験上の配慮</a:t>
            </a:r>
            <a:r>
              <a:rPr lang="ja-JP" altLang="en-US" u="none" dirty="0"/>
              <a:t>申請書」に</a:t>
            </a:r>
            <a:r>
              <a:rPr kumimoji="1" lang="ja-JP" altLang="en-US" u="none" dirty="0"/>
              <a:t>記載のある事項のみになります。</a:t>
            </a:r>
            <a:endParaRPr kumimoji="1" lang="en-US" altLang="ja-JP" u="none" dirty="0"/>
          </a:p>
          <a:p>
            <a:r>
              <a:rPr kumimoji="1" lang="ja-JP" altLang="en-US" u="none" dirty="0"/>
              <a:t>このため，「</a:t>
            </a:r>
            <a:r>
              <a:rPr kumimoji="1" lang="en-US" altLang="ja-JP" u="none" dirty="0"/>
              <a:t>【B】</a:t>
            </a:r>
            <a:r>
              <a:rPr kumimoji="1" lang="ja-JP" altLang="en-US" u="none" dirty="0"/>
              <a:t>診断書」や「</a:t>
            </a:r>
            <a:r>
              <a:rPr kumimoji="1" lang="en-US" altLang="ja-JP" u="none" dirty="0"/>
              <a:t>【C】</a:t>
            </a:r>
            <a:r>
              <a:rPr kumimoji="1" lang="ja-JP" altLang="en-US" u="none" dirty="0"/>
              <a:t>状況報告書」に記載されていても，</a:t>
            </a:r>
            <a:endParaRPr kumimoji="1" lang="en-US" altLang="ja-JP" u="none" dirty="0"/>
          </a:p>
          <a:p>
            <a:r>
              <a:rPr kumimoji="1" lang="ja-JP" altLang="en-US" u="none" dirty="0"/>
              <a:t>「</a:t>
            </a:r>
            <a:r>
              <a:rPr lang="en-US" altLang="ja-JP" sz="1200" u="none" kern="0" dirty="0"/>
              <a:t>【A】</a:t>
            </a:r>
            <a:r>
              <a:rPr lang="ja-JP" altLang="en-US" sz="1200" u="none" kern="0" dirty="0"/>
              <a:t>受験上の配慮</a:t>
            </a:r>
            <a:r>
              <a:rPr lang="ja-JP" altLang="en-US" u="none" dirty="0"/>
              <a:t>申請書」</a:t>
            </a:r>
            <a:r>
              <a:rPr kumimoji="1" lang="ja-JP" altLang="en-US" u="none" dirty="0"/>
              <a:t>に記載がない配慮事項は，審査の対象となりませんのでご留意ください。</a:t>
            </a:r>
            <a:endParaRPr kumimoji="1" lang="en-US" altLang="ja-JP" u="none" dirty="0"/>
          </a:p>
          <a:p>
            <a:endParaRPr kumimoji="1" lang="en-US" altLang="ja-JP" u="none" dirty="0"/>
          </a:p>
        </p:txBody>
      </p:sp>
    </p:spTree>
    <p:extLst>
      <p:ext uri="{BB962C8B-B14F-4D97-AF65-F5344CB8AC3E}">
        <p14:creationId xmlns:p14="http://schemas.microsoft.com/office/powerpoint/2010/main" val="2712637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u="none" dirty="0">
                <a:latin typeface="ＭＳ Ｐ明朝" panose="02020600040205080304" pitchFamily="18" charset="-128"/>
                <a:ea typeface="ＭＳ Ｐ明朝" panose="02020600040205080304" pitchFamily="18" charset="-128"/>
              </a:rPr>
              <a:t>ここからは，申請書類ごとに，留意点などを説明します。</a:t>
            </a:r>
            <a:endParaRPr lang="en-US" altLang="ja-JP" u="none" dirty="0">
              <a:latin typeface="ＭＳ Ｐ明朝" panose="02020600040205080304" pitchFamily="18" charset="-128"/>
              <a:ea typeface="ＭＳ Ｐ明朝" panose="02020600040205080304" pitchFamily="18" charset="-128"/>
            </a:endParaRPr>
          </a:p>
          <a:p>
            <a:r>
              <a:rPr lang="ja-JP" altLang="en-US" u="none" dirty="0">
                <a:latin typeface="ＭＳ Ｐ明朝" panose="02020600040205080304" pitchFamily="18" charset="-128"/>
                <a:ea typeface="ＭＳ Ｐ明朝" panose="02020600040205080304" pitchFamily="18" charset="-128"/>
              </a:rPr>
              <a:t>最初に，「</a:t>
            </a:r>
            <a:r>
              <a:rPr lang="en-US" altLang="ja-JP" u="none" dirty="0">
                <a:latin typeface="ＭＳ Ｐ明朝" panose="02020600040205080304" pitchFamily="18" charset="-128"/>
                <a:ea typeface="ＭＳ Ｐ明朝" panose="02020600040205080304" pitchFamily="18" charset="-128"/>
              </a:rPr>
              <a:t>【A】</a:t>
            </a:r>
            <a:r>
              <a:rPr lang="ja-JP" altLang="en-US" u="none" dirty="0">
                <a:latin typeface="ＭＳ Ｐ明朝" panose="02020600040205080304" pitchFamily="18" charset="-128"/>
                <a:ea typeface="ＭＳ Ｐ明朝" panose="02020600040205080304" pitchFamily="18" charset="-128"/>
              </a:rPr>
              <a:t>受験上の配慮申請書」</a:t>
            </a:r>
            <a:r>
              <a:rPr kumimoji="1" lang="ja-JP" altLang="en-US" u="none" dirty="0">
                <a:latin typeface="ＭＳ Ｐ明朝" panose="02020600040205080304" pitchFamily="18" charset="-128"/>
                <a:ea typeface="ＭＳ Ｐ明朝" panose="02020600040205080304" pitchFamily="18" charset="-128"/>
              </a:rPr>
              <a:t>です。</a:t>
            </a:r>
            <a:endParaRPr kumimoji="1" lang="en-US" altLang="ja-JP" u="none" dirty="0">
              <a:latin typeface="ＭＳ Ｐ明朝" panose="02020600040205080304" pitchFamily="18" charset="-128"/>
              <a:ea typeface="ＭＳ Ｐ明朝" panose="02020600040205080304" pitchFamily="18"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u="none" dirty="0">
                <a:latin typeface="ＭＳ Ｐ明朝" panose="02020600040205080304" pitchFamily="18" charset="-128"/>
                <a:ea typeface="ＭＳ Ｐ明朝" panose="02020600040205080304" pitchFamily="18" charset="-128"/>
              </a:rPr>
              <a:t>配慮案内の３８，３９ページをご覧ください。</a:t>
            </a:r>
            <a:endParaRPr lang="en-US" altLang="ja-JP" u="none" dirty="0">
              <a:latin typeface="ＭＳ Ｐ明朝" panose="02020600040205080304" pitchFamily="18" charset="-128"/>
              <a:ea typeface="ＭＳ Ｐ明朝" panose="02020600040205080304" pitchFamily="18"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u="none" dirty="0">
              <a:latin typeface="ＭＳ Ｐ明朝" panose="02020600040205080304" pitchFamily="18" charset="-128"/>
              <a:ea typeface="ＭＳ Ｐ明朝" panose="02020600040205080304" pitchFamily="18"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latin typeface="ＭＳ Ｐ明朝" panose="02020600040205080304" pitchFamily="18" charset="-128"/>
                <a:ea typeface="ＭＳ Ｐ明朝" panose="02020600040205080304" pitchFamily="18" charset="-128"/>
              </a:rPr>
              <a:t>まずは，</a:t>
            </a:r>
            <a:r>
              <a:rPr kumimoji="1" lang="en-US" altLang="ja-JP" u="none" dirty="0">
                <a:latin typeface="ＭＳ Ｐ明朝" panose="02020600040205080304" pitchFamily="18" charset="-128"/>
                <a:ea typeface="ＭＳ Ｐ明朝" panose="02020600040205080304" pitchFamily="18" charset="-128"/>
              </a:rPr>
              <a:t>(1)</a:t>
            </a:r>
            <a:r>
              <a:rPr kumimoji="1" lang="ja-JP" altLang="en-US" u="none" dirty="0">
                <a:latin typeface="ＭＳ Ｐ明朝" panose="02020600040205080304" pitchFamily="18" charset="-128"/>
                <a:ea typeface="ＭＳ Ｐ明朝" panose="02020600040205080304" pitchFamily="18" charset="-128"/>
              </a:rPr>
              <a:t>第１面についてです。</a:t>
            </a:r>
            <a:endParaRPr kumimoji="1" lang="en-US" altLang="ja-JP" u="none" dirty="0">
              <a:latin typeface="ＭＳ Ｐ明朝" panose="02020600040205080304" pitchFamily="18" charset="-128"/>
              <a:ea typeface="ＭＳ Ｐ明朝" panose="02020600040205080304" pitchFamily="18"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u="none" dirty="0">
                <a:latin typeface="ＭＳ Ｐ明朝" panose="02020600040205080304" pitchFamily="18" charset="-128"/>
                <a:ea typeface="ＭＳ Ｐ明朝" panose="02020600040205080304" pitchFamily="18" charset="-128"/>
              </a:rPr>
              <a:t>申請書第１面の「</a:t>
            </a:r>
            <a:r>
              <a:rPr lang="ja-JP" altLang="en-US" sz="1200" u="none" kern="0" dirty="0">
                <a:solidFill>
                  <a:srgbClr val="000000"/>
                </a:solidFill>
                <a:latin typeface="ＭＳ Ｐ明朝" panose="02020600040205080304" pitchFamily="18" charset="-128"/>
                <a:ea typeface="ＭＳ Ｐ明朝" panose="02020600040205080304" pitchFamily="18" charset="-128"/>
              </a:rPr>
              <a:t>⑥氏名」欄のフリガナは出願サイトに登録された情報が表示されます。</a:t>
            </a:r>
            <a:endParaRPr lang="en-US" altLang="ja-JP" sz="1200" u="none" kern="0" dirty="0">
              <a:solidFill>
                <a:srgbClr val="000000"/>
              </a:solidFill>
              <a:latin typeface="ＭＳ Ｐ明朝" panose="02020600040205080304" pitchFamily="18" charset="-128"/>
              <a:ea typeface="ＭＳ Ｐ明朝" panose="02020600040205080304" pitchFamily="18"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u="none" kern="0" dirty="0">
                <a:solidFill>
                  <a:srgbClr val="000000"/>
                </a:solidFill>
                <a:latin typeface="ＭＳ Ｐ明朝" panose="02020600040205080304" pitchFamily="18" charset="-128"/>
                <a:ea typeface="ＭＳ Ｐ明朝" panose="02020600040205080304" pitchFamily="18" charset="-128"/>
              </a:rPr>
              <a:t>誤りがある場合には，出願サイトで登録情報を修正の上，再度ダウンロードしてください。</a:t>
            </a:r>
            <a:endParaRPr lang="en-US" altLang="ja-JP" sz="1200" u="none" kern="0" dirty="0">
              <a:solidFill>
                <a:srgbClr val="000000"/>
              </a:solidFill>
              <a:latin typeface="ＭＳ Ｐ明朝" panose="02020600040205080304" pitchFamily="18" charset="-128"/>
              <a:ea typeface="ＭＳ Ｐ明朝" panose="02020600040205080304" pitchFamily="18" charset="-128"/>
            </a:endParaRPr>
          </a:p>
          <a:p>
            <a:endParaRPr kumimoji="1" lang="en-US" altLang="ja-JP" sz="1200" b="0" u="none" dirty="0">
              <a:latin typeface="ＭＳ Ｐ明朝" panose="02020600040205080304" pitchFamily="18" charset="-128"/>
              <a:ea typeface="ＭＳ Ｐ明朝" panose="02020600040205080304" pitchFamily="18" charset="-128"/>
            </a:endParaRPr>
          </a:p>
          <a:p>
            <a:r>
              <a:rPr kumimoji="1" lang="ja-JP" altLang="en-US" sz="1200" b="0" u="none" dirty="0">
                <a:latin typeface="ＭＳ Ｐ明朝" panose="02020600040205080304" pitchFamily="18" charset="-128"/>
                <a:ea typeface="ＭＳ Ｐ明朝" panose="02020600040205080304" pitchFamily="18" charset="-128"/>
              </a:rPr>
              <a:t>次に，「⑩</a:t>
            </a:r>
            <a:r>
              <a:rPr kumimoji="1" lang="ja-JP" altLang="en-US" sz="1200" u="none" dirty="0">
                <a:latin typeface="ＭＳ Ｐ明朝" panose="02020600040205080304" pitchFamily="18" charset="-128"/>
                <a:ea typeface="ＭＳ Ｐ明朝" panose="02020600040205080304" pitchFamily="18" charset="-128"/>
              </a:rPr>
              <a:t>校長名・記載責任者名</a:t>
            </a:r>
            <a:r>
              <a:rPr kumimoji="1" lang="ja-JP" altLang="en-US" u="none" dirty="0">
                <a:latin typeface="ＭＳ Ｐ明朝" panose="02020600040205080304" pitchFamily="18" charset="-128"/>
                <a:ea typeface="ＭＳ Ｐ明朝" panose="02020600040205080304" pitchFamily="18" charset="-128"/>
              </a:rPr>
              <a:t>・記載責任者の連絡先</a:t>
            </a:r>
            <a:r>
              <a:rPr kumimoji="1" lang="ja-JP" altLang="en-US" sz="1200" u="none" dirty="0">
                <a:latin typeface="ＭＳ Ｐ明朝" panose="02020600040205080304" pitchFamily="18" charset="-128"/>
                <a:ea typeface="ＭＳ Ｐ明朝" panose="02020600040205080304" pitchFamily="18" charset="-128"/>
              </a:rPr>
              <a:t>」欄は，卒業見込み・卒業の別により記入内容が異なります。</a:t>
            </a:r>
            <a:endParaRPr kumimoji="1" lang="en-US" altLang="ja-JP" sz="1200" u="none" dirty="0">
              <a:latin typeface="ＭＳ Ｐ明朝" panose="02020600040205080304" pitchFamily="18" charset="-128"/>
              <a:ea typeface="ＭＳ Ｐ明朝" panose="02020600040205080304" pitchFamily="18" charset="-128"/>
            </a:endParaRPr>
          </a:p>
          <a:p>
            <a:r>
              <a:rPr kumimoji="1" lang="ja-JP" altLang="en-US" sz="1200" u="none" dirty="0">
                <a:latin typeface="ＭＳ Ｐ明朝" panose="02020600040205080304" pitchFamily="18" charset="-128"/>
                <a:ea typeface="ＭＳ Ｐ明朝" panose="02020600040205080304" pitchFamily="18" charset="-128"/>
              </a:rPr>
              <a:t>卒業見込者の場合は，校長の署名又は職印を押印し，記載責任者として担当の先生の氏名・</a:t>
            </a:r>
            <a:r>
              <a:rPr lang="ja-JP" altLang="en-US" u="none" dirty="0">
                <a:latin typeface="ＭＳ Ｐ明朝" panose="02020600040205080304" pitchFamily="18" charset="-128"/>
                <a:ea typeface="ＭＳ Ｐ明朝" panose="02020600040205080304" pitchFamily="18" charset="-128"/>
              </a:rPr>
              <a:t>連絡先等</a:t>
            </a:r>
            <a:r>
              <a:rPr kumimoji="1" lang="ja-JP" altLang="en-US" sz="1200" u="none" dirty="0">
                <a:latin typeface="ＭＳ Ｐ明朝" panose="02020600040205080304" pitchFamily="18" charset="-128"/>
                <a:ea typeface="ＭＳ Ｐ明朝" panose="02020600040205080304" pitchFamily="18" charset="-128"/>
              </a:rPr>
              <a:t>を学校において記入してください。</a:t>
            </a:r>
            <a:endParaRPr kumimoji="1" lang="en-US" altLang="ja-JP" sz="1200" b="0" u="none" dirty="0">
              <a:latin typeface="ＭＳ Ｐ明朝" panose="02020600040205080304" pitchFamily="18" charset="-128"/>
              <a:ea typeface="ＭＳ Ｐ明朝" panose="02020600040205080304"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latin typeface="ＭＳ Ｐ明朝" panose="02020600040205080304" pitchFamily="18" charset="-128"/>
                <a:ea typeface="ＭＳ Ｐ明朝" panose="02020600040205080304" pitchFamily="18" charset="-128"/>
              </a:rPr>
              <a:t>なお，申請書等の記入内容について不明な点がある場合は，大学入試センターから担当の先生に問い合わせさせていただきますので，</a:t>
            </a:r>
            <a:endParaRPr kumimoji="1" lang="en-US" altLang="ja-JP" sz="1200" b="0" u="none" dirty="0">
              <a:latin typeface="ＭＳ Ｐ明朝" panose="02020600040205080304" pitchFamily="18" charset="-128"/>
              <a:ea typeface="ＭＳ Ｐ明朝" panose="02020600040205080304"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latin typeface="ＭＳ Ｐ明朝" panose="02020600040205080304" pitchFamily="18" charset="-128"/>
                <a:ea typeface="ＭＳ Ｐ明朝" panose="02020600040205080304" pitchFamily="18" charset="-128"/>
              </a:rPr>
              <a:t>担当の先生も申請書等のコピーを保管するようにお願いします。</a:t>
            </a:r>
            <a:endParaRPr kumimoji="1" lang="en-US" altLang="ja-JP" sz="1200" b="0" u="none" dirty="0">
              <a:latin typeface="ＭＳ Ｐ明朝" panose="02020600040205080304" pitchFamily="18" charset="-128"/>
              <a:ea typeface="ＭＳ Ｐ明朝" panose="02020600040205080304"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latin typeface="ＭＳ Ｐ明朝" panose="02020600040205080304" pitchFamily="18" charset="-128"/>
              <a:ea typeface="ＭＳ Ｐ明朝" panose="02020600040205080304"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u="none" strike="noStrike" dirty="0">
                <a:latin typeface="ＭＳ Ｐ明朝" panose="02020600040205080304" pitchFamily="18" charset="-128"/>
                <a:ea typeface="ＭＳ Ｐ明朝" panose="02020600040205080304" pitchFamily="18" charset="-128"/>
              </a:rPr>
              <a:t>一方</a:t>
            </a:r>
            <a:r>
              <a:rPr lang="ja-JP" altLang="en-US" u="none" dirty="0">
                <a:latin typeface="ＭＳ Ｐ明朝" panose="02020600040205080304" pitchFamily="18" charset="-128"/>
                <a:ea typeface="ＭＳ Ｐ明朝" panose="02020600040205080304" pitchFamily="18" charset="-128"/>
              </a:rPr>
              <a:t>，既卒者など，</a:t>
            </a:r>
            <a:r>
              <a:rPr kumimoji="1" lang="ja-JP" altLang="en-US" sz="1200" b="0" u="none" dirty="0">
                <a:latin typeface="ＭＳ Ｐ明朝" panose="02020600040205080304" pitchFamily="18" charset="-128"/>
                <a:ea typeface="ＭＳ Ｐ明朝" panose="02020600040205080304" pitchFamily="18" charset="-128"/>
              </a:rPr>
              <a:t>卒業見込者以外の場合</a:t>
            </a:r>
            <a:r>
              <a:rPr kumimoji="1" lang="ja-JP" altLang="en-US" sz="1200" u="none" dirty="0">
                <a:latin typeface="ＭＳ Ｐ明朝" panose="02020600040205080304" pitchFamily="18" charset="-128"/>
                <a:ea typeface="ＭＳ Ｐ明朝" panose="02020600040205080304" pitchFamily="18" charset="-128"/>
              </a:rPr>
              <a:t>は，申請書を記入した方が署名をしてください。</a:t>
            </a:r>
            <a:endParaRPr kumimoji="1" lang="en-US" altLang="ja-JP" sz="1200" u="none" dirty="0">
              <a:latin typeface="ＭＳ Ｐ明朝" panose="02020600040205080304" pitchFamily="18" charset="-128"/>
              <a:ea typeface="ＭＳ Ｐ明朝" panose="02020600040205080304" pitchFamily="18"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u="none" dirty="0">
                <a:latin typeface="ＭＳ Ｐ明朝" panose="02020600040205080304" pitchFamily="18" charset="-128"/>
                <a:ea typeface="ＭＳ Ｐ明朝" panose="02020600040205080304" pitchFamily="18" charset="-128"/>
              </a:rPr>
              <a:t>校長名を記入</a:t>
            </a:r>
            <a:r>
              <a:rPr kumimoji="1" lang="ja-JP" altLang="en-US" u="none" strike="noStrike" dirty="0">
                <a:latin typeface="ＭＳ Ｐ明朝" panose="02020600040205080304" pitchFamily="18" charset="-128"/>
                <a:ea typeface="ＭＳ Ｐ明朝" panose="02020600040205080304" pitchFamily="18" charset="-128"/>
              </a:rPr>
              <a:t>する必要はありません</a:t>
            </a:r>
            <a:r>
              <a:rPr kumimoji="1" lang="ja-JP" altLang="en-US" u="none" dirty="0">
                <a:latin typeface="ＭＳ Ｐ明朝" panose="02020600040205080304" pitchFamily="18" charset="-128"/>
                <a:ea typeface="ＭＳ Ｐ明朝" panose="02020600040205080304" pitchFamily="18" charset="-128"/>
              </a:rPr>
              <a:t>。</a:t>
            </a:r>
            <a:endParaRPr kumimoji="1" lang="ja-JP" altLang="en-US" u="none" dirty="0"/>
          </a:p>
        </p:txBody>
      </p:sp>
    </p:spTree>
    <p:extLst>
      <p:ext uri="{BB962C8B-B14F-4D97-AF65-F5344CB8AC3E}">
        <p14:creationId xmlns:p14="http://schemas.microsoft.com/office/powerpoint/2010/main" val="99564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u="none" dirty="0"/>
              <a:t>続いて，</a:t>
            </a:r>
            <a:r>
              <a:rPr lang="en-US" altLang="ja-JP" u="none" dirty="0"/>
              <a:t>(2)</a:t>
            </a:r>
            <a:r>
              <a:rPr lang="ja-JP" altLang="en-US" u="none" dirty="0"/>
              <a:t>第２面，第３面についてです。</a:t>
            </a:r>
            <a:endParaRPr lang="en-US" altLang="ja-JP" u="none" dirty="0"/>
          </a:p>
          <a:p>
            <a:r>
              <a:rPr lang="ja-JP" altLang="en-US" u="none" dirty="0"/>
              <a:t>希望する配慮事項の記入箇所ですが，</a:t>
            </a:r>
            <a:r>
              <a:rPr kumimoji="1" lang="ja-JP" altLang="en-US" u="none" dirty="0"/>
              <a:t>「希望する配慮事項」によって，「</a:t>
            </a:r>
            <a:r>
              <a:rPr kumimoji="1" lang="en-US" altLang="ja-JP" u="none" dirty="0"/>
              <a:t>【A】</a:t>
            </a:r>
            <a:r>
              <a:rPr kumimoji="1" lang="ja-JP" altLang="en-US" u="none" dirty="0"/>
              <a:t>受験上の配慮申請書」での記入箇所が異なります。</a:t>
            </a:r>
            <a:endParaRPr kumimoji="1" lang="en-US" altLang="ja-JP" u="none" dirty="0"/>
          </a:p>
          <a:p>
            <a:endParaRPr kumimoji="1" lang="en-US" altLang="ja-JP" u="none" dirty="0"/>
          </a:p>
          <a:p>
            <a:pPr eaLnBrk="1" hangingPunct="1">
              <a:spcBef>
                <a:spcPts val="0"/>
              </a:spcBef>
            </a:pPr>
            <a:r>
              <a:rPr lang="ja-JP" altLang="en-US" sz="1200" u="none" dirty="0">
                <a:latin typeface="ＭＳ Ｐ明朝" panose="02020600040205080304" pitchFamily="18" charset="-128"/>
              </a:rPr>
              <a:t>希望する配慮事項が「</a:t>
            </a:r>
            <a:r>
              <a:rPr lang="en-US" altLang="ja-JP" sz="1200" u="none" dirty="0">
                <a:latin typeface="Arial" charset="0"/>
              </a:rPr>
              <a:t>3-1</a:t>
            </a:r>
            <a:r>
              <a:rPr lang="ja-JP" altLang="en-US" sz="1200" u="none" dirty="0">
                <a:latin typeface="ＭＳ Ｐ明朝" panose="02020600040205080304" pitchFamily="18" charset="-128"/>
              </a:rPr>
              <a:t>　主な配慮事項」に</a:t>
            </a:r>
            <a:r>
              <a:rPr kumimoji="1" lang="ja-JP" altLang="en-US" sz="1200" i="0" u="none" strike="noStrike" cap="none" normalizeH="0" baseline="0" dirty="0">
                <a:ln>
                  <a:noFill/>
                </a:ln>
                <a:effectLst/>
                <a:latin typeface="ＭＳ Ｐ明朝" panose="02020600040205080304" pitchFamily="18" charset="-128"/>
              </a:rPr>
              <a:t>記載されている場合は，</a:t>
            </a:r>
            <a:endParaRPr kumimoji="1" lang="en-US" altLang="ja-JP" sz="1200" i="0" u="none" strike="noStrike" cap="none" normalizeH="0" baseline="0" dirty="0">
              <a:ln>
                <a:noFill/>
              </a:ln>
              <a:effectLst/>
              <a:latin typeface="ＭＳ Ｐ明朝" panose="02020600040205080304" pitchFamily="18" charset="-128"/>
            </a:endParaRPr>
          </a:p>
          <a:p>
            <a:pPr eaLnBrk="1" hangingPunct="1">
              <a:spcBef>
                <a:spcPts val="0"/>
              </a:spcBef>
            </a:pPr>
            <a:r>
              <a:rPr kumimoji="1" lang="ja-JP" altLang="en-US" sz="1200" i="0" u="none" strike="noStrike" cap="none" normalizeH="0" baseline="0" dirty="0">
                <a:ln>
                  <a:noFill/>
                </a:ln>
                <a:effectLst/>
                <a:latin typeface="ＭＳ Ｐ明朝" panose="02020600040205080304" pitchFamily="18" charset="-128"/>
              </a:rPr>
              <a:t>記入箇所は</a:t>
            </a:r>
            <a:r>
              <a:rPr lang="ja-JP" altLang="en-US" u="none" dirty="0">
                <a:latin typeface="ＭＳ Ｐ明朝" panose="02020600040205080304" pitchFamily="18" charset="-128"/>
              </a:rPr>
              <a:t>申請書</a:t>
            </a:r>
            <a:r>
              <a:rPr kumimoji="1" lang="ja-JP" altLang="en-US" sz="1200" b="0" i="0" u="none" strike="noStrike" cap="none" normalizeH="0" baseline="0" dirty="0">
                <a:ln>
                  <a:noFill/>
                </a:ln>
                <a:effectLst/>
                <a:latin typeface="ＭＳ Ｐ明朝" panose="02020600040205080304" pitchFamily="18" charset="-128"/>
              </a:rPr>
              <a:t>第２面の</a:t>
            </a:r>
            <a:r>
              <a:rPr lang="ja-JP" altLang="en-US" sz="1200" u="none" dirty="0">
                <a:latin typeface="ＭＳ Ｐ明朝" panose="02020600040205080304" pitchFamily="18" charset="-128"/>
              </a:rPr>
              <a:t>「２．受験に際して希望する配慮事項」</a:t>
            </a:r>
            <a:r>
              <a:rPr lang="ja-JP" altLang="en-US" sz="1200" u="none" strike="noStrike" dirty="0">
                <a:latin typeface="ＭＳ Ｐ明朝" panose="02020600040205080304" pitchFamily="18" charset="-128"/>
              </a:rPr>
              <a:t>となり</a:t>
            </a:r>
            <a:r>
              <a:rPr lang="ja-JP" altLang="en-US" sz="1200" u="none" dirty="0">
                <a:latin typeface="ＭＳ Ｐ明朝" panose="02020600040205080304" pitchFamily="18" charset="-128"/>
              </a:rPr>
              <a:t>，該当する項目の四角を</a:t>
            </a:r>
            <a:r>
              <a:rPr lang="ja-JP" altLang="en-US" sz="1200" u="none" dirty="0">
                <a:latin typeface="Arial" charset="0"/>
              </a:rPr>
              <a:t>塗りつぶします。</a:t>
            </a:r>
            <a:endParaRPr lang="en-US" altLang="ja-JP" sz="1200" u="none" dirty="0">
              <a:latin typeface="Arial" charset="0"/>
            </a:endParaRPr>
          </a:p>
          <a:p>
            <a:pPr eaLnBrk="1" hangingPunct="1">
              <a:spcBef>
                <a:spcPts val="0"/>
              </a:spcBef>
            </a:pPr>
            <a:r>
              <a:rPr lang="ja-JP" altLang="en-US" sz="1200" u="none" dirty="0">
                <a:latin typeface="Arial" charset="0"/>
              </a:rPr>
              <a:t>記入例は配慮案内の４０ページに</a:t>
            </a:r>
            <a:r>
              <a:rPr lang="ja-JP" altLang="en-US" sz="1200" u="none" strike="noStrike" dirty="0">
                <a:latin typeface="Arial" charset="0"/>
              </a:rPr>
              <a:t>掲載して</a:t>
            </a:r>
            <a:r>
              <a:rPr lang="ja-JP" altLang="en-US" sz="1200" u="none" dirty="0">
                <a:latin typeface="Arial" charset="0"/>
              </a:rPr>
              <a:t>います。</a:t>
            </a:r>
            <a:endParaRPr lang="en-US" altLang="ja-JP" sz="1200" u="none" dirty="0">
              <a:latin typeface="Arial" charset="0"/>
            </a:endParaRPr>
          </a:p>
          <a:p>
            <a:pPr eaLnBrk="1" hangingPunct="1">
              <a:spcBef>
                <a:spcPts val="0"/>
              </a:spcBef>
            </a:pPr>
            <a:endParaRPr lang="en-US" altLang="ja-JP" sz="1200" u="none" dirty="0">
              <a:latin typeface="Arial" charset="0"/>
            </a:endParaRPr>
          </a:p>
          <a:p>
            <a:pPr eaLnBrk="1" hangingPunct="1">
              <a:spcBef>
                <a:spcPts val="0"/>
              </a:spcBef>
              <a:defRPr/>
            </a:pPr>
            <a:r>
              <a:rPr lang="ja-JP" altLang="en-US" sz="1200" u="none" dirty="0">
                <a:latin typeface="ＭＳ Ｐ明朝" panose="02020600040205080304" pitchFamily="18" charset="-128"/>
              </a:rPr>
              <a:t>希望する配慮事項が</a:t>
            </a:r>
            <a:r>
              <a:rPr lang="ja-JP" altLang="en-US" sz="1200" u="none" dirty="0">
                <a:latin typeface="Arial" charset="0"/>
              </a:rPr>
              <a:t>「</a:t>
            </a:r>
            <a:r>
              <a:rPr lang="en-US" altLang="ja-JP" sz="1200" u="none" dirty="0">
                <a:latin typeface="Arial" charset="0"/>
              </a:rPr>
              <a:t>3-2</a:t>
            </a:r>
            <a:r>
              <a:rPr lang="ja-JP" altLang="en-US" sz="1200" u="none" dirty="0">
                <a:latin typeface="Arial" charset="0"/>
              </a:rPr>
              <a:t>　その他の配慮事項」に記載されている場合は</a:t>
            </a:r>
            <a:r>
              <a:rPr lang="ja-JP" altLang="en-US" u="none" dirty="0"/>
              <a:t>，記入箇所は第３面</a:t>
            </a:r>
            <a:r>
              <a:rPr lang="ja-JP" altLang="en-US" u="none" dirty="0">
                <a:solidFill>
                  <a:schemeClr val="accent4"/>
                </a:solidFill>
              </a:rPr>
              <a:t>「㉗その他の希望配慮事項等」</a:t>
            </a:r>
            <a:r>
              <a:rPr lang="en-US" altLang="ja-JP" u="none" dirty="0">
                <a:solidFill>
                  <a:schemeClr val="accent4"/>
                </a:solidFill>
              </a:rPr>
              <a:t>(1)</a:t>
            </a:r>
            <a:r>
              <a:rPr lang="ja-JP" altLang="en-US" u="none" dirty="0">
                <a:solidFill>
                  <a:schemeClr val="accent4"/>
                </a:solidFill>
              </a:rPr>
              <a:t>の欄</a:t>
            </a:r>
            <a:r>
              <a:rPr lang="ja-JP" altLang="en-US" sz="1200" u="none" strike="noStrike" dirty="0">
                <a:latin typeface="ＭＳ Ｐ明朝" panose="02020600040205080304" pitchFamily="18" charset="-128"/>
              </a:rPr>
              <a:t>と</a:t>
            </a:r>
            <a:r>
              <a:rPr lang="ja-JP" altLang="en-US" u="none" dirty="0">
                <a:solidFill>
                  <a:schemeClr val="accent4"/>
                </a:solidFill>
              </a:rPr>
              <a:t>なります。</a:t>
            </a:r>
            <a:endParaRPr lang="en-US" altLang="ja-JP" u="none" dirty="0">
              <a:solidFill>
                <a:schemeClr val="accent4"/>
              </a:solidFill>
            </a:endParaRPr>
          </a:p>
          <a:p>
            <a:pPr eaLnBrk="1" hangingPunct="1">
              <a:spcBef>
                <a:spcPts val="0"/>
              </a:spcBef>
              <a:defRPr/>
            </a:pPr>
            <a:endParaRPr lang="en-US" altLang="ja-JP" u="none" dirty="0">
              <a:solidFill>
                <a:schemeClr val="accent4"/>
              </a:solidFill>
            </a:endParaRPr>
          </a:p>
          <a:p>
            <a:pPr lvl="0" eaLnBrk="1" hangingPunct="1">
              <a:spcBef>
                <a:spcPts val="0"/>
              </a:spcBef>
              <a:defRPr/>
            </a:pPr>
            <a:r>
              <a:rPr lang="ja-JP" altLang="en-US" sz="1200" u="none" dirty="0">
                <a:latin typeface="ＭＳ Ｐ明朝" panose="02020600040205080304" pitchFamily="18" charset="-128"/>
              </a:rPr>
              <a:t>希望する配慮事項が</a:t>
            </a:r>
            <a:r>
              <a:rPr lang="ja-JP" altLang="en-US" u="none" dirty="0">
                <a:latin typeface="ＭＳ Ｐ明朝" panose="02020600040205080304" pitchFamily="18" charset="-128"/>
              </a:rPr>
              <a:t>「</a:t>
            </a:r>
            <a:r>
              <a:rPr lang="en-US" altLang="ja-JP" sz="1200" u="none" dirty="0">
                <a:latin typeface="Arial" charset="0"/>
              </a:rPr>
              <a:t>3-1</a:t>
            </a:r>
            <a:r>
              <a:rPr lang="ja-JP" altLang="en-US" u="none" dirty="0">
                <a:latin typeface="ＭＳ Ｐ明朝" panose="02020600040205080304" pitchFamily="18" charset="-128"/>
              </a:rPr>
              <a:t>　主な配慮事項」</a:t>
            </a:r>
            <a:r>
              <a:rPr lang="ja-JP" altLang="en-US" u="none" dirty="0"/>
              <a:t>と「</a:t>
            </a:r>
            <a:r>
              <a:rPr lang="en-US" altLang="ja-JP" u="none" dirty="0"/>
              <a:t>3-2</a:t>
            </a:r>
            <a:r>
              <a:rPr lang="ja-JP" altLang="en-US" u="none" dirty="0"/>
              <a:t>　その他の配慮事項」に</a:t>
            </a:r>
            <a:r>
              <a:rPr lang="ja-JP" altLang="en-US" sz="1200" u="none" dirty="0">
                <a:latin typeface="Arial" charset="0"/>
              </a:rPr>
              <a:t>記載のない場合は，</a:t>
            </a:r>
            <a:r>
              <a:rPr lang="ja-JP" altLang="en-US" u="none" dirty="0">
                <a:solidFill>
                  <a:schemeClr val="accent4"/>
                </a:solidFill>
              </a:rPr>
              <a:t>大学入試センターへ事前相談の上，記入してください。</a:t>
            </a:r>
            <a:endParaRPr lang="en-US" altLang="ja-JP" u="none" dirty="0">
              <a:solidFill>
                <a:schemeClr val="accent4"/>
              </a:solidFill>
            </a:endParaRPr>
          </a:p>
          <a:p>
            <a:pPr lvl="0" eaLnBrk="1" hangingPunct="1">
              <a:spcBef>
                <a:spcPts val="0"/>
              </a:spcBef>
              <a:defRPr/>
            </a:pPr>
            <a:r>
              <a:rPr lang="ja-JP" altLang="en-US" u="none" dirty="0"/>
              <a:t>記入箇所は 申請書第３面</a:t>
            </a:r>
            <a:r>
              <a:rPr lang="ja-JP" altLang="en-US" u="none" dirty="0">
                <a:solidFill>
                  <a:schemeClr val="accent4"/>
                </a:solidFill>
              </a:rPr>
              <a:t>「㉗その他の希望配慮事項等」</a:t>
            </a:r>
            <a:r>
              <a:rPr lang="en-US" altLang="ja-JP" u="none" dirty="0">
                <a:solidFill>
                  <a:schemeClr val="accent4"/>
                </a:solidFill>
              </a:rPr>
              <a:t>(2)</a:t>
            </a:r>
            <a:r>
              <a:rPr lang="ja-JP" altLang="en-US" u="none" dirty="0">
                <a:solidFill>
                  <a:schemeClr val="accent4"/>
                </a:solidFill>
              </a:rPr>
              <a:t>の欄</a:t>
            </a:r>
            <a:r>
              <a:rPr lang="ja-JP" altLang="en-US" sz="1200" u="none" strike="noStrike" dirty="0">
                <a:latin typeface="ＭＳ Ｐ明朝" panose="02020600040205080304" pitchFamily="18" charset="-128"/>
              </a:rPr>
              <a:t>と</a:t>
            </a:r>
            <a:r>
              <a:rPr lang="ja-JP" altLang="en-US" u="none" dirty="0">
                <a:solidFill>
                  <a:schemeClr val="accent4"/>
                </a:solidFill>
              </a:rPr>
              <a:t>なります。</a:t>
            </a:r>
            <a:endParaRPr lang="en-US" altLang="ja-JP" u="none" dirty="0">
              <a:solidFill>
                <a:schemeClr val="accent4"/>
              </a:solidFill>
            </a:endParaRPr>
          </a:p>
          <a:p>
            <a:pPr lvl="0" eaLnBrk="1" hangingPunct="1">
              <a:spcBef>
                <a:spcPts val="0"/>
              </a:spcBef>
              <a:defRPr/>
            </a:pPr>
            <a:endParaRPr lang="en-US" altLang="ja-JP" u="none" dirty="0">
              <a:solidFill>
                <a:schemeClr val="accent4"/>
              </a:solidFill>
            </a:endParaRPr>
          </a:p>
        </p:txBody>
      </p:sp>
    </p:spTree>
    <p:extLst>
      <p:ext uri="{BB962C8B-B14F-4D97-AF65-F5344CB8AC3E}">
        <p14:creationId xmlns:p14="http://schemas.microsoft.com/office/powerpoint/2010/main" val="213057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t>次に，申請書第３面</a:t>
            </a:r>
            <a:r>
              <a:rPr lang="ja-JP" altLang="en-US" sz="1200" u="none" dirty="0">
                <a:solidFill>
                  <a:schemeClr val="accent4"/>
                </a:solidFill>
              </a:rPr>
              <a:t>「㉗その他の希望配慮事項等」</a:t>
            </a:r>
            <a:r>
              <a:rPr kumimoji="1" lang="ja-JP" altLang="en-US" u="none" dirty="0"/>
              <a:t>の欄についてです。</a:t>
            </a:r>
            <a:endParaRPr kumimoji="1"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t>配慮案内の４１ページをご覧ください。</a:t>
            </a:r>
            <a:endParaRPr kumimoji="1" lang="en-US" altLang="ja-JP" u="none" dirty="0"/>
          </a:p>
          <a:p>
            <a:endParaRPr lang="en-US" altLang="ja-JP" sz="1200" u="none" dirty="0"/>
          </a:p>
          <a:p>
            <a:r>
              <a:rPr lang="ja-JP" altLang="en-US" sz="1200" u="none" dirty="0">
                <a:latin typeface="Arial" charset="0"/>
              </a:rPr>
              <a:t>希望する配慮事項が「</a:t>
            </a:r>
            <a:r>
              <a:rPr lang="en-US" altLang="ja-JP" sz="1200" u="none" dirty="0">
                <a:latin typeface="Arial" charset="0"/>
              </a:rPr>
              <a:t>3-2</a:t>
            </a:r>
            <a:r>
              <a:rPr lang="ja-JP" altLang="en-US" sz="1200" u="none" dirty="0">
                <a:latin typeface="Arial" charset="0"/>
              </a:rPr>
              <a:t>　その他の配慮事項」に記載されている場合は，</a:t>
            </a:r>
            <a:endParaRPr lang="en-US" altLang="ja-JP" sz="1200" u="none" dirty="0">
              <a:latin typeface="Arial" charset="0"/>
            </a:endParaRPr>
          </a:p>
          <a:p>
            <a:r>
              <a:rPr lang="ja-JP" altLang="en-US" sz="1200" u="none" dirty="0">
                <a:solidFill>
                  <a:schemeClr val="accent4"/>
                </a:solidFill>
              </a:rPr>
              <a:t>「㉗その他の希望配慮事項等」</a:t>
            </a:r>
            <a:r>
              <a:rPr lang="en-US" altLang="ja-JP" sz="1200" u="none" dirty="0">
                <a:solidFill>
                  <a:schemeClr val="accent4"/>
                </a:solidFill>
              </a:rPr>
              <a:t>(1)</a:t>
            </a:r>
            <a:r>
              <a:rPr lang="ja-JP" altLang="en-US" sz="1200" u="none" dirty="0">
                <a:solidFill>
                  <a:schemeClr val="accent4"/>
                </a:solidFill>
              </a:rPr>
              <a:t>の欄に</a:t>
            </a:r>
            <a:r>
              <a:rPr lang="ja-JP" altLang="en-US" sz="1200" u="none" dirty="0">
                <a:latin typeface="Arial" charset="0"/>
              </a:rPr>
              <a:t>該当する配慮事項と４桁のコードをそれぞれ記入してください。</a:t>
            </a:r>
            <a:endParaRPr lang="en-US" altLang="ja-JP" sz="1200" u="none" dirty="0">
              <a:latin typeface="Arial" charset="0"/>
            </a:endParaRPr>
          </a:p>
          <a:p>
            <a:r>
              <a:rPr lang="en-US" altLang="ja-JP" sz="1200" u="none" dirty="0"/>
              <a:t>(1)</a:t>
            </a:r>
            <a:r>
              <a:rPr lang="ja-JP" altLang="en-US" sz="1200" u="none" dirty="0"/>
              <a:t>の</a:t>
            </a:r>
            <a:r>
              <a:rPr lang="ja-JP" altLang="en-US" u="none" dirty="0"/>
              <a:t>欄が不足する場合は，下の</a:t>
            </a:r>
            <a:r>
              <a:rPr lang="en-US" altLang="ja-JP" u="none" dirty="0">
                <a:solidFill>
                  <a:schemeClr val="accent4"/>
                </a:solidFill>
              </a:rPr>
              <a:t>(2)</a:t>
            </a:r>
            <a:r>
              <a:rPr lang="ja-JP" altLang="en-US" u="none" dirty="0">
                <a:solidFill>
                  <a:schemeClr val="accent4"/>
                </a:solidFill>
              </a:rPr>
              <a:t>の</a:t>
            </a:r>
            <a:r>
              <a:rPr lang="ja-JP" altLang="en-US" u="none" dirty="0"/>
              <a:t>欄に記入してください。</a:t>
            </a:r>
            <a:endParaRPr lang="en-US" altLang="ja-JP" u="none" dirty="0"/>
          </a:p>
          <a:p>
            <a:endParaRPr lang="en-US" altLang="ja-JP" sz="1200" u="none" dirty="0">
              <a:latin typeface="Arial" charset="0"/>
            </a:endParaRPr>
          </a:p>
          <a:p>
            <a:r>
              <a:rPr lang="ja-JP" altLang="en-US" sz="1200" u="none" dirty="0">
                <a:latin typeface="Arial" charset="0"/>
              </a:rPr>
              <a:t>それでは，スライドの記入例</a:t>
            </a:r>
            <a:r>
              <a:rPr lang="ja-JP" altLang="en-US" u="none" dirty="0"/>
              <a:t>で説明します。</a:t>
            </a:r>
            <a:endParaRPr lang="en-US" altLang="ja-JP" sz="1200" u="none" dirty="0">
              <a:latin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u="none" dirty="0">
                <a:latin typeface="Arial" charset="0"/>
              </a:rPr>
              <a:t>例えば，「書字補助具の持参使用」を希望する場合，まず，配慮案内</a:t>
            </a:r>
            <a:r>
              <a:rPr lang="ja-JP" altLang="en-US" sz="1200" u="none" strike="noStrike" dirty="0">
                <a:latin typeface="Arial" charset="0"/>
              </a:rPr>
              <a:t>１０ページから２２</a:t>
            </a:r>
            <a:r>
              <a:rPr lang="ja-JP" altLang="en-US" sz="1200" u="none" dirty="0">
                <a:latin typeface="Arial" charset="0"/>
              </a:rPr>
              <a:t>ページの「</a:t>
            </a:r>
            <a:r>
              <a:rPr lang="en-US" altLang="ja-JP" sz="1200" u="none" dirty="0">
                <a:latin typeface="Arial" charset="0"/>
              </a:rPr>
              <a:t>3-1</a:t>
            </a:r>
            <a:r>
              <a:rPr lang="ja-JP" altLang="en-US" sz="1200" u="none" dirty="0">
                <a:latin typeface="Arial" charset="0"/>
              </a:rPr>
              <a:t>　主な配慮事項」を確認します。</a:t>
            </a:r>
            <a:endParaRPr lang="en-US" altLang="ja-JP" sz="1200" u="none" dirty="0">
              <a:latin typeface="Arial" charset="0"/>
            </a:endParaRPr>
          </a:p>
          <a:p>
            <a:r>
              <a:rPr lang="ja-JP" altLang="en-US" sz="1200" u="none" dirty="0">
                <a:latin typeface="Arial" charset="0"/>
              </a:rPr>
              <a:t>ここには希望する配慮事項が載っていないので，続いて２３ページから</a:t>
            </a:r>
            <a:r>
              <a:rPr lang="ja-JP" altLang="en-US" sz="1200" u="none" strike="noStrike" dirty="0">
                <a:latin typeface="Arial" charset="0"/>
              </a:rPr>
              <a:t>２５</a:t>
            </a:r>
            <a:r>
              <a:rPr lang="ja-JP" altLang="en-US" sz="1200" u="none" dirty="0">
                <a:latin typeface="Arial" charset="0"/>
              </a:rPr>
              <a:t>ページの「</a:t>
            </a:r>
            <a:r>
              <a:rPr lang="en-US" altLang="ja-JP" sz="1200" u="none" dirty="0"/>
              <a:t>3-2</a:t>
            </a:r>
            <a:r>
              <a:rPr lang="ja-JP" altLang="en-US" sz="1200" u="none" dirty="0"/>
              <a:t>　その他の配慮事項</a:t>
            </a:r>
            <a:r>
              <a:rPr lang="ja-JP" altLang="en-US" sz="1200" u="none" dirty="0">
                <a:latin typeface="Arial" charset="0"/>
              </a:rPr>
              <a:t>」を確認します。</a:t>
            </a:r>
            <a:endParaRPr lang="en-US" altLang="ja-JP" sz="1200" u="none" dirty="0">
              <a:latin typeface="Arial" charset="0"/>
            </a:endParaRPr>
          </a:p>
          <a:p>
            <a:r>
              <a:rPr lang="ja-JP" altLang="en-US" sz="1200" u="none" dirty="0">
                <a:latin typeface="Arial" charset="0"/>
              </a:rPr>
              <a:t>２４ページに「書字補助具の持参使用」がありますので，</a:t>
            </a:r>
            <a:endParaRPr lang="en-US" altLang="ja-JP" sz="1200" u="none" dirty="0">
              <a:latin typeface="Arial" charset="0"/>
            </a:endParaRPr>
          </a:p>
          <a:p>
            <a:r>
              <a:rPr lang="ja-JP" altLang="en-US" sz="1200" u="none" dirty="0"/>
              <a:t>「㉗その他の希望配慮事項等」</a:t>
            </a:r>
            <a:r>
              <a:rPr lang="en-US" altLang="ja-JP" sz="1200" u="none" dirty="0"/>
              <a:t> (1)</a:t>
            </a:r>
            <a:r>
              <a:rPr lang="ja-JP" altLang="en-US" sz="1200" u="none" dirty="0"/>
              <a:t>の配慮</a:t>
            </a:r>
            <a:r>
              <a:rPr lang="ja-JP" altLang="en-US" sz="1200" u="none" dirty="0">
                <a:latin typeface="Arial" charset="0"/>
              </a:rPr>
              <a:t>事項欄に「書字補助具の持参使用」と記入し，対応する４桁のコードである「６０４８」をコード欄に記入します。</a:t>
            </a:r>
            <a:endParaRPr lang="en-US" altLang="ja-JP" sz="1200" u="none" dirty="0">
              <a:latin typeface="Arial" charset="0"/>
            </a:endParaRPr>
          </a:p>
          <a:p>
            <a:endParaRPr lang="en-US" altLang="ja-JP" sz="1200" u="none" dirty="0">
              <a:latin typeface="Arial" charset="0"/>
            </a:endParaRPr>
          </a:p>
          <a:p>
            <a:r>
              <a:rPr lang="ja-JP" altLang="en-US" sz="1200" u="none" dirty="0">
                <a:latin typeface="Arial" charset="0"/>
              </a:rPr>
              <a:t>なお，配慮事項によっては，</a:t>
            </a:r>
            <a:r>
              <a:rPr kumimoji="1" lang="ja-JP" altLang="en-US" u="none" dirty="0"/>
              <a:t>第４面「４．補足事項等記入欄」に補足事項等を記入する必要がありますので，記入漏れのないようにご留意ください。</a:t>
            </a:r>
            <a:endParaRPr kumimoji="1" lang="en-US" altLang="ja-JP" u="none" dirty="0"/>
          </a:p>
          <a:p>
            <a:r>
              <a:rPr kumimoji="1" lang="ja-JP" altLang="en-US" sz="1200" u="none" dirty="0">
                <a:latin typeface="Arial" charset="0"/>
              </a:rPr>
              <a:t>記入例の「書字補助具の持参使用」の場合では，どのような書字補助具を持参するかなどを記入することになります。</a:t>
            </a:r>
            <a:endParaRPr lang="en-US" altLang="ja-JP" sz="1200" u="none" dirty="0">
              <a:latin typeface="Arial" charset="0"/>
            </a:endParaRPr>
          </a:p>
          <a:p>
            <a:endParaRPr kumimoji="1" lang="ja-JP" altLang="en-US" u="none" dirty="0"/>
          </a:p>
        </p:txBody>
      </p:sp>
    </p:spTree>
    <p:extLst>
      <p:ext uri="{BB962C8B-B14F-4D97-AF65-F5344CB8AC3E}">
        <p14:creationId xmlns:p14="http://schemas.microsoft.com/office/powerpoint/2010/main" val="289893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defRPr/>
            </a:pPr>
            <a:r>
              <a:rPr lang="ja-JP" altLang="en-US" dirty="0">
                <a:solidFill>
                  <a:schemeClr val="accent4"/>
                </a:solidFill>
              </a:rPr>
              <a:t>続いて，</a:t>
            </a:r>
            <a:r>
              <a:rPr lang="ja-JP" altLang="en-US" dirty="0"/>
              <a:t> 申請書</a:t>
            </a:r>
            <a:r>
              <a:rPr lang="ja-JP" altLang="en-US" dirty="0">
                <a:solidFill>
                  <a:schemeClr val="accent4"/>
                </a:solidFill>
              </a:rPr>
              <a:t>第３面「㉗その他の希望配慮事項等」</a:t>
            </a:r>
            <a:r>
              <a:rPr lang="en-US" altLang="ja-JP" dirty="0">
                <a:solidFill>
                  <a:schemeClr val="accent4"/>
                </a:solidFill>
              </a:rPr>
              <a:t> (2)</a:t>
            </a:r>
            <a:r>
              <a:rPr lang="ja-JP" altLang="en-US" sz="1200" dirty="0">
                <a:solidFill>
                  <a:schemeClr val="accent4"/>
                </a:solidFill>
              </a:rPr>
              <a:t>の欄についてです。</a:t>
            </a:r>
            <a:endParaRPr lang="en-US" altLang="ja-JP" sz="1200" dirty="0">
              <a:solidFill>
                <a:schemeClr val="accent4"/>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dirty="0">
                <a:solidFill>
                  <a:schemeClr val="accent4"/>
                </a:solidFill>
              </a:rPr>
              <a:t>希望する配慮事項が「</a:t>
            </a:r>
            <a:r>
              <a:rPr lang="en-US" altLang="ja-JP" sz="1200" dirty="0">
                <a:solidFill>
                  <a:schemeClr val="accent4"/>
                </a:solidFill>
              </a:rPr>
              <a:t>3-1</a:t>
            </a:r>
            <a:r>
              <a:rPr lang="ja-JP" altLang="en-US" sz="1200" dirty="0">
                <a:solidFill>
                  <a:schemeClr val="accent4"/>
                </a:solidFill>
              </a:rPr>
              <a:t>　主な配慮事項」 と</a:t>
            </a:r>
            <a:r>
              <a:rPr lang="ja-JP" altLang="en-US" sz="1200" dirty="0">
                <a:latin typeface="Arial" charset="0"/>
              </a:rPr>
              <a:t>「</a:t>
            </a:r>
            <a:r>
              <a:rPr lang="en-US" altLang="ja-JP" sz="1200" dirty="0">
                <a:latin typeface="Arial" charset="0"/>
              </a:rPr>
              <a:t>3-2</a:t>
            </a:r>
            <a:r>
              <a:rPr lang="ja-JP" altLang="en-US" sz="1200" dirty="0">
                <a:latin typeface="Arial" charset="0"/>
              </a:rPr>
              <a:t>　その他の配慮事項</a:t>
            </a:r>
            <a:r>
              <a:rPr lang="ja-JP" altLang="en-US" sz="1200" dirty="0">
                <a:solidFill>
                  <a:schemeClr val="accent4"/>
                </a:solidFill>
              </a:rPr>
              <a:t>」に記載のない場合は，</a:t>
            </a:r>
            <a:endParaRPr lang="en-US" altLang="ja-JP" sz="1200" dirty="0">
              <a:solidFill>
                <a:schemeClr val="accent4"/>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t>「</a:t>
            </a:r>
            <a:r>
              <a:rPr lang="en-US" altLang="ja-JP" dirty="0"/>
              <a:t>3-3</a:t>
            </a:r>
            <a:r>
              <a:rPr lang="ja-JP" altLang="en-US" dirty="0"/>
              <a:t>　事前相談が必要な配慮事項」に該当します。</a:t>
            </a:r>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a:solidFill>
                  <a:schemeClr val="accent4"/>
                </a:solidFill>
              </a:rPr>
              <a:t>大学入試センターへ事前相談の上，</a:t>
            </a:r>
            <a:r>
              <a:rPr lang="ja-JP" altLang="en-US" sz="1200" dirty="0">
                <a:solidFill>
                  <a:schemeClr val="accent4"/>
                </a:solidFill>
              </a:rPr>
              <a:t>希望する配慮事項を</a:t>
            </a:r>
            <a:r>
              <a:rPr lang="en-US" altLang="ja-JP" sz="1200" dirty="0">
                <a:solidFill>
                  <a:schemeClr val="accent4"/>
                </a:solidFill>
              </a:rPr>
              <a:t>(2)</a:t>
            </a:r>
            <a:r>
              <a:rPr lang="ja-JP" altLang="en-US" sz="1200" dirty="0">
                <a:solidFill>
                  <a:schemeClr val="accent4"/>
                </a:solidFill>
              </a:rPr>
              <a:t>の欄に簡潔に記入してください。</a:t>
            </a:r>
            <a:endParaRPr lang="en-US" altLang="ja-JP" sz="1200" dirty="0">
              <a:solidFill>
                <a:schemeClr val="accent4"/>
              </a:solidFill>
            </a:endParaRPr>
          </a:p>
          <a:p>
            <a:pPr lvl="0">
              <a:defRPr/>
            </a:pPr>
            <a:endParaRPr lang="en-US" altLang="ja-JP" sz="1200" dirty="0">
              <a:solidFill>
                <a:schemeClr val="accent4"/>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dirty="0">
                <a:solidFill>
                  <a:schemeClr val="accent4"/>
                </a:solidFill>
              </a:rPr>
              <a:t>なお，記入欄が不足する場合には，「別紙あり」と記入の上，別紙を作成してください。</a:t>
            </a:r>
            <a:endParaRPr kumimoji="1" lang="en-US" altLang="ja-JP" dirty="0"/>
          </a:p>
          <a:p>
            <a:endParaRPr kumimoji="1" lang="ja-JP" altLang="en-US" dirty="0"/>
          </a:p>
        </p:txBody>
      </p:sp>
    </p:spTree>
    <p:extLst>
      <p:ext uri="{BB962C8B-B14F-4D97-AF65-F5344CB8AC3E}">
        <p14:creationId xmlns:p14="http://schemas.microsoft.com/office/powerpoint/2010/main" val="2058735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t>続いて，申請する配慮事項の第二希望についてです。</a:t>
            </a:r>
            <a:endParaRPr kumimoji="1"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t>配慮案内の４４ページをご覧ください。</a:t>
            </a:r>
            <a:endParaRPr kumimoji="1"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t>申請書類の提出は一度のみとなり，また大学入試センターで審査の上決定した配慮事項については再審査を行わないため，</a:t>
            </a:r>
            <a:endParaRPr kumimoji="1" lang="en-US" altLang="ja-JP" u="none"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none" dirty="0"/>
              <a:t>希望する配慮事項に第二希望がある場合は，</a:t>
            </a:r>
            <a:r>
              <a:rPr lang="ja-JP" altLang="en-US" sz="1200" u="none" dirty="0">
                <a:solidFill>
                  <a:schemeClr val="accent4"/>
                </a:solidFill>
              </a:rPr>
              <a:t>第３面「㉗その他の希望配慮事項等」</a:t>
            </a:r>
            <a:r>
              <a:rPr lang="en-US" altLang="ja-JP" sz="1200" u="none" dirty="0">
                <a:solidFill>
                  <a:schemeClr val="accent4"/>
                </a:solidFill>
              </a:rPr>
              <a:t> (2)</a:t>
            </a:r>
            <a:r>
              <a:rPr lang="ja-JP" altLang="en-US" sz="1200" u="none" dirty="0">
                <a:solidFill>
                  <a:schemeClr val="accent4"/>
                </a:solidFill>
              </a:rPr>
              <a:t>の欄に</a:t>
            </a:r>
            <a:r>
              <a:rPr kumimoji="1" lang="ja-JP" altLang="en-US" u="none" dirty="0"/>
              <a:t>記入してください。</a:t>
            </a:r>
            <a:endParaRPr kumimoji="1" lang="en-US" altLang="ja-JP" u="none" dirty="0"/>
          </a:p>
          <a:p>
            <a:endParaRPr kumimoji="1" lang="en-US" altLang="ja-JP" u="none" dirty="0"/>
          </a:p>
          <a:p>
            <a:r>
              <a:rPr kumimoji="1" lang="ja-JP" altLang="en-US" u="none" dirty="0"/>
              <a:t>特に，「個室の設定（試験室に受験者１名）」，「試験時間延長（マークシート解答）」</a:t>
            </a:r>
            <a:r>
              <a:rPr lang="ja-JP" altLang="en-US" u="none" dirty="0"/>
              <a:t>及び</a:t>
            </a:r>
            <a:r>
              <a:rPr kumimoji="1" lang="ja-JP" altLang="en-US" u="none" dirty="0"/>
              <a:t>「リスニングの免除」を申請する場合には，</a:t>
            </a:r>
            <a:endParaRPr kumimoji="1" lang="en-US" altLang="ja-JP" u="none" dirty="0"/>
          </a:p>
          <a:p>
            <a:r>
              <a:rPr kumimoji="1" lang="ja-JP" altLang="en-US" u="none" dirty="0"/>
              <a:t>必ず第二希望を記入してください。</a:t>
            </a:r>
            <a:endParaRPr kumimoji="1" lang="en-US" altLang="ja-JP" u="none" dirty="0"/>
          </a:p>
          <a:p>
            <a:r>
              <a:rPr kumimoji="1" lang="ja-JP" altLang="en-US" u="none" dirty="0"/>
              <a:t>第二希望がない場合は，「第二希望なし」と記入してください。</a:t>
            </a:r>
            <a:endParaRPr kumimoji="1" lang="en-US" altLang="ja-JP" u="none" dirty="0"/>
          </a:p>
          <a:p>
            <a:r>
              <a:rPr kumimoji="1" lang="ja-JP" altLang="en-US" u="none" dirty="0"/>
              <a:t>なお，第三希望以降がある場合にも同様に申請可能です。</a:t>
            </a:r>
            <a:endParaRPr kumimoji="1" lang="en-US" altLang="ja-JP" u="none" dirty="0"/>
          </a:p>
          <a:p>
            <a:endParaRPr kumimoji="1" lang="en-US" altLang="ja-JP" u="none" dirty="0"/>
          </a:p>
          <a:p>
            <a:r>
              <a:rPr kumimoji="1" lang="ja-JP" altLang="en-US" u="none" dirty="0"/>
              <a:t>スライドの記入例では，「個室の設定（試験室に受験者１名）」の第二希望，第三希望を申請する場合を示しています。</a:t>
            </a:r>
            <a:endParaRPr kumimoji="1" lang="en-US" altLang="ja-JP" u="none" dirty="0"/>
          </a:p>
          <a:p>
            <a:r>
              <a:rPr kumimoji="1" lang="ja-JP" altLang="en-US" u="none" dirty="0"/>
              <a:t>「個室の設定（試験室に受験者１名）」が不許可となった場合に，</a:t>
            </a:r>
            <a:endParaRPr kumimoji="1" lang="en-US" altLang="ja-JP" u="none" dirty="0"/>
          </a:p>
          <a:p>
            <a:r>
              <a:rPr kumimoji="1" lang="ja-JP" altLang="en-US" u="none" dirty="0"/>
              <a:t>少人数の別室での受験や，最後列の席など座席の指定を希望する場合には，例のように記入してください。</a:t>
            </a:r>
            <a:endParaRPr kumimoji="1" lang="en-US" altLang="ja-JP" u="none" dirty="0"/>
          </a:p>
          <a:p>
            <a:endParaRPr kumimoji="1" lang="en-US" altLang="ja-JP" u="none" dirty="0"/>
          </a:p>
          <a:p>
            <a:r>
              <a:rPr kumimoji="1" lang="ja-JP" altLang="en-US" u="none" dirty="0">
                <a:solidFill>
                  <a:schemeClr val="tx1"/>
                </a:solidFill>
              </a:rPr>
              <a:t>なお，第二希望以降の配慮事項については，第２面の四角の中を塗りつぶしたり，</a:t>
            </a:r>
            <a:endParaRPr kumimoji="1" lang="en-US" altLang="ja-JP" u="none" dirty="0">
              <a:solidFill>
                <a:schemeClr val="tx1"/>
              </a:solidFill>
            </a:endParaRPr>
          </a:p>
          <a:p>
            <a:r>
              <a:rPr kumimoji="1" lang="ja-JP" altLang="en-US" u="none" dirty="0">
                <a:solidFill>
                  <a:schemeClr val="tx1"/>
                </a:solidFill>
              </a:rPr>
              <a:t>第３面「㉗その他の希望配慮事項等」</a:t>
            </a:r>
            <a:r>
              <a:rPr kumimoji="1" lang="en-US" altLang="ja-JP" u="none" dirty="0">
                <a:solidFill>
                  <a:schemeClr val="tx1"/>
                </a:solidFill>
              </a:rPr>
              <a:t>(1)</a:t>
            </a:r>
            <a:r>
              <a:rPr kumimoji="1" lang="ja-JP" altLang="en-US" u="none" dirty="0">
                <a:solidFill>
                  <a:schemeClr val="tx1"/>
                </a:solidFill>
              </a:rPr>
              <a:t>の欄に４桁のコード等を記入したりする必要はありません。</a:t>
            </a:r>
            <a:endParaRPr kumimoji="1" lang="en-US" altLang="ja-JP" u="none" dirty="0">
              <a:solidFill>
                <a:schemeClr val="tx1"/>
              </a:solidFill>
            </a:endParaRPr>
          </a:p>
        </p:txBody>
      </p:sp>
    </p:spTree>
    <p:extLst>
      <p:ext uri="{BB962C8B-B14F-4D97-AF65-F5344CB8AC3E}">
        <p14:creationId xmlns:p14="http://schemas.microsoft.com/office/powerpoint/2010/main" val="3576076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u="none" dirty="0">
                <a:solidFill>
                  <a:schemeClr val="accent4"/>
                </a:solidFill>
              </a:rPr>
              <a:t>次に，申請書第３面「３．受験に際して配慮を希望する理由」についてです。</a:t>
            </a:r>
            <a:endParaRPr lang="en-US" altLang="ja-JP" sz="1200" u="none" dirty="0">
              <a:solidFill>
                <a:schemeClr val="accent4"/>
              </a:solidFill>
            </a:endParaRPr>
          </a:p>
          <a:p>
            <a:r>
              <a:rPr lang="ja-JP" altLang="en-US" sz="1200" u="none" dirty="0">
                <a:solidFill>
                  <a:schemeClr val="accent4"/>
                </a:solidFill>
              </a:rPr>
              <a:t>この欄には，配慮を希望する理由等を記入してください。</a:t>
            </a:r>
            <a:endParaRPr lang="en-US" altLang="ja-JP" sz="1200" u="none" dirty="0">
              <a:solidFill>
                <a:schemeClr val="accent4"/>
              </a:solidFill>
            </a:endParaRPr>
          </a:p>
          <a:p>
            <a:r>
              <a:rPr kumimoji="1" lang="ja-JP" altLang="en-US" sz="1200" u="none" dirty="0">
                <a:solidFill>
                  <a:schemeClr val="accent4"/>
                </a:solidFill>
              </a:rPr>
              <a:t>「</a:t>
            </a:r>
            <a:r>
              <a:rPr kumimoji="1" lang="en-US" altLang="ja-JP" sz="1200" u="none" dirty="0">
                <a:solidFill>
                  <a:schemeClr val="accent4"/>
                </a:solidFill>
              </a:rPr>
              <a:t>【</a:t>
            </a:r>
            <a:r>
              <a:rPr kumimoji="1" lang="ja-JP" altLang="en-US" sz="1200" u="none" dirty="0">
                <a:solidFill>
                  <a:schemeClr val="accent4"/>
                </a:solidFill>
              </a:rPr>
              <a:t>Ｂ</a:t>
            </a:r>
            <a:r>
              <a:rPr kumimoji="1" lang="en-US" altLang="ja-JP" sz="1200" u="none" dirty="0">
                <a:solidFill>
                  <a:schemeClr val="accent4"/>
                </a:solidFill>
              </a:rPr>
              <a:t>】</a:t>
            </a:r>
            <a:r>
              <a:rPr kumimoji="1" lang="ja-JP" altLang="en-US" sz="1200" u="none" dirty="0">
                <a:solidFill>
                  <a:schemeClr val="accent4"/>
                </a:solidFill>
              </a:rPr>
              <a:t>診断書」や「</a:t>
            </a:r>
            <a:r>
              <a:rPr kumimoji="1" lang="en-US" altLang="ja-JP" sz="1200" u="none" dirty="0">
                <a:solidFill>
                  <a:schemeClr val="accent4"/>
                </a:solidFill>
              </a:rPr>
              <a:t>【</a:t>
            </a:r>
            <a:r>
              <a:rPr kumimoji="1" lang="ja-JP" altLang="en-US" sz="1200" u="none" dirty="0">
                <a:solidFill>
                  <a:schemeClr val="accent4"/>
                </a:solidFill>
              </a:rPr>
              <a:t>Ｃ</a:t>
            </a:r>
            <a:r>
              <a:rPr kumimoji="1" lang="en-US" altLang="ja-JP" sz="1200" u="none" dirty="0">
                <a:solidFill>
                  <a:schemeClr val="accent4"/>
                </a:solidFill>
              </a:rPr>
              <a:t>】</a:t>
            </a:r>
            <a:r>
              <a:rPr kumimoji="1" lang="ja-JP" altLang="en-US" sz="1200" u="none" dirty="0">
                <a:solidFill>
                  <a:schemeClr val="accent4"/>
                </a:solidFill>
              </a:rPr>
              <a:t>状況報告書」に記載がある場合は，</a:t>
            </a:r>
            <a:endParaRPr kumimoji="1" lang="en-US" altLang="ja-JP" sz="1200" u="none" dirty="0">
              <a:solidFill>
                <a:schemeClr val="accent4"/>
              </a:solidFill>
            </a:endParaRPr>
          </a:p>
          <a:p>
            <a:r>
              <a:rPr kumimoji="1" lang="ja-JP" altLang="en-US" sz="1200" u="none" dirty="0">
                <a:solidFill>
                  <a:schemeClr val="accent4"/>
                </a:solidFill>
              </a:rPr>
              <a:t>記入例に示しているように「診断書及び状況報告書に記載のとおりです。」などと記入してください。</a:t>
            </a:r>
            <a:endParaRPr kumimoji="1" lang="en-US" altLang="ja-JP" sz="1200" u="none" dirty="0">
              <a:solidFill>
                <a:schemeClr val="accent4"/>
              </a:solidFill>
            </a:endParaRPr>
          </a:p>
          <a:p>
            <a:endParaRPr kumimoji="1" lang="en-US" altLang="ja-JP" u="none" dirty="0"/>
          </a:p>
          <a:p>
            <a:r>
              <a:rPr kumimoji="1" lang="ja-JP" altLang="en-US" u="none" dirty="0"/>
              <a:t>なお，この</a:t>
            </a:r>
            <a:r>
              <a:rPr lang="ja-JP" altLang="en-US" sz="1200" u="none" dirty="0">
                <a:solidFill>
                  <a:schemeClr val="accent4"/>
                </a:solidFill>
              </a:rPr>
              <a:t>第３面「３．受験に際して配慮を希望する理由」</a:t>
            </a:r>
            <a:r>
              <a:rPr kumimoji="1" lang="ja-JP" altLang="en-US" u="none" dirty="0"/>
              <a:t>に記入するだけでは，希望する配慮事項として審査の対象となりません。</a:t>
            </a:r>
          </a:p>
          <a:p>
            <a:r>
              <a:rPr kumimoji="1" lang="ja-JP" altLang="en-US" u="none" dirty="0"/>
              <a:t>希望する配慮事項については，第２面又は第３面「㉗その他の希望配慮事項</a:t>
            </a:r>
            <a:r>
              <a:rPr lang="ja-JP" altLang="en-US" u="none" dirty="0"/>
              <a:t>等</a:t>
            </a:r>
            <a:r>
              <a:rPr kumimoji="1" lang="ja-JP" altLang="en-US" u="none" dirty="0"/>
              <a:t>」に必ず記入するようにしてください。</a:t>
            </a:r>
          </a:p>
          <a:p>
            <a:endParaRPr kumimoji="1" lang="ja-JP" altLang="en-US" u="none" dirty="0"/>
          </a:p>
        </p:txBody>
      </p:sp>
    </p:spTree>
    <p:extLst>
      <p:ext uri="{BB962C8B-B14F-4D97-AF65-F5344CB8AC3E}">
        <p14:creationId xmlns:p14="http://schemas.microsoft.com/office/powerpoint/2010/main" val="107343162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1" y="2130429"/>
            <a:ext cx="103632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6" name="Rectangle 12"/>
          <p:cNvSpPr>
            <a:spLocks noGrp="1" noChangeArrowheads="1"/>
          </p:cNvSpPr>
          <p:nvPr>
            <p:ph type="sldNum" sz="quarter" idx="12"/>
          </p:nvPr>
        </p:nvSpPr>
        <p:spPr>
          <a:ln/>
        </p:spPr>
        <p:txBody>
          <a:bodyPr/>
          <a:lstStyle>
            <a:lvl1pPr>
              <a:defRPr/>
            </a:lvl1pPr>
          </a:lstStyle>
          <a:p>
            <a:pPr>
              <a:defRPr/>
            </a:pPr>
            <a:fld id="{5369C74F-C5B7-49AE-8496-BCD8C32B5185}" type="slidenum">
              <a:rPr lang="en-US" altLang="ja-JP"/>
              <a:pPr>
                <a:defRPr/>
              </a:pPr>
              <a:t>‹#›</a:t>
            </a:fld>
            <a:endParaRPr lang="en-US" altLang="ja-JP"/>
          </a:p>
        </p:txBody>
      </p:sp>
    </p:spTree>
    <p:extLst>
      <p:ext uri="{BB962C8B-B14F-4D97-AF65-F5344CB8AC3E}">
        <p14:creationId xmlns:p14="http://schemas.microsoft.com/office/powerpoint/2010/main" val="405563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766233" y="115891"/>
            <a:ext cx="6409767" cy="5048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755652" y="765178"/>
            <a:ext cx="10668001" cy="52546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6" name="Rectangle 12"/>
          <p:cNvSpPr>
            <a:spLocks noGrp="1" noChangeArrowheads="1"/>
          </p:cNvSpPr>
          <p:nvPr>
            <p:ph type="sldNum" sz="quarter" idx="12"/>
          </p:nvPr>
        </p:nvSpPr>
        <p:spPr>
          <a:ln/>
        </p:spPr>
        <p:txBody>
          <a:bodyPr/>
          <a:lstStyle>
            <a:lvl1pPr>
              <a:defRPr/>
            </a:lvl1pPr>
          </a:lstStyle>
          <a:p>
            <a:pPr>
              <a:defRPr/>
            </a:pPr>
            <a:fld id="{EC64B20F-986F-414A-B39C-76BDDD3F3333}" type="slidenum">
              <a:rPr lang="en-US" altLang="ja-JP"/>
              <a:pPr>
                <a:defRPr/>
              </a:pPr>
              <a:t>‹#›</a:t>
            </a:fld>
            <a:endParaRPr lang="en-US" altLang="ja-JP"/>
          </a:p>
        </p:txBody>
      </p:sp>
    </p:spTree>
    <p:extLst>
      <p:ext uri="{BB962C8B-B14F-4D97-AF65-F5344CB8AC3E}">
        <p14:creationId xmlns:p14="http://schemas.microsoft.com/office/powerpoint/2010/main" val="248277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65121" y="115889"/>
            <a:ext cx="2669116" cy="5903912"/>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755651" y="115889"/>
            <a:ext cx="7806267" cy="5903912"/>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6" name="Rectangle 12"/>
          <p:cNvSpPr>
            <a:spLocks noGrp="1" noChangeArrowheads="1"/>
          </p:cNvSpPr>
          <p:nvPr>
            <p:ph type="sldNum" sz="quarter" idx="12"/>
          </p:nvPr>
        </p:nvSpPr>
        <p:spPr>
          <a:ln/>
        </p:spPr>
        <p:txBody>
          <a:bodyPr/>
          <a:lstStyle>
            <a:lvl1pPr>
              <a:defRPr/>
            </a:lvl1pPr>
          </a:lstStyle>
          <a:p>
            <a:pPr>
              <a:defRPr/>
            </a:pPr>
            <a:fld id="{585124B1-4600-480F-8159-1496647F3076}" type="slidenum">
              <a:rPr lang="en-US" altLang="ja-JP"/>
              <a:pPr>
                <a:defRPr/>
              </a:pPr>
              <a:t>‹#›</a:t>
            </a:fld>
            <a:endParaRPr lang="en-US" altLang="ja-JP"/>
          </a:p>
        </p:txBody>
      </p:sp>
    </p:spTree>
    <p:extLst>
      <p:ext uri="{BB962C8B-B14F-4D97-AF65-F5344CB8AC3E}">
        <p14:creationId xmlns:p14="http://schemas.microsoft.com/office/powerpoint/2010/main" val="116332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766234" y="115889"/>
            <a:ext cx="10668001" cy="504824"/>
          </a:xfrm>
          <a:prstGeom prst="rect">
            <a:avLst/>
          </a:prstGeom>
        </p:spPr>
        <p:txBody>
          <a:bodyPr/>
          <a:lstStyle/>
          <a:p>
            <a:r>
              <a:rPr lang="ja-JP" altLang="en-US"/>
              <a:t>マスター タイトルの書式設定</a:t>
            </a:r>
          </a:p>
        </p:txBody>
      </p:sp>
      <p:sp>
        <p:nvSpPr>
          <p:cNvPr id="3" name="表プレースホルダー 2"/>
          <p:cNvSpPr>
            <a:spLocks noGrp="1"/>
          </p:cNvSpPr>
          <p:nvPr>
            <p:ph type="tbl" idx="1"/>
          </p:nvPr>
        </p:nvSpPr>
        <p:spPr>
          <a:xfrm>
            <a:off x="755652" y="765179"/>
            <a:ext cx="10668001" cy="5254625"/>
          </a:xfrm>
          <a:prstGeom prst="rect">
            <a:avLst/>
          </a:prstGeom>
        </p:spPr>
        <p:txBody>
          <a:bodyPr/>
          <a:lstStyle/>
          <a:p>
            <a:pPr lvl="0"/>
            <a:endParaRPr lang="ja-JP" altLang="en-US" noProof="0" dirty="0"/>
          </a:p>
        </p:txBody>
      </p:sp>
      <p:sp>
        <p:nvSpPr>
          <p:cNvPr id="4"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6" name="Rectangle 12"/>
          <p:cNvSpPr>
            <a:spLocks noGrp="1" noChangeArrowheads="1"/>
          </p:cNvSpPr>
          <p:nvPr>
            <p:ph type="sldNum" sz="quarter" idx="12"/>
          </p:nvPr>
        </p:nvSpPr>
        <p:spPr>
          <a:ln/>
        </p:spPr>
        <p:txBody>
          <a:bodyPr/>
          <a:lstStyle>
            <a:lvl1pPr>
              <a:defRPr/>
            </a:lvl1pPr>
          </a:lstStyle>
          <a:p>
            <a:pPr>
              <a:defRPr/>
            </a:pPr>
            <a:fld id="{9EB99C81-28D7-41D1-BE21-A12FAA09D35B}" type="slidenum">
              <a:rPr lang="en-US" altLang="ja-JP"/>
              <a:pPr>
                <a:defRPr/>
              </a:pPr>
              <a:t>‹#›</a:t>
            </a:fld>
            <a:endParaRPr lang="en-US" altLang="ja-JP"/>
          </a:p>
        </p:txBody>
      </p:sp>
    </p:spTree>
    <p:extLst>
      <p:ext uri="{BB962C8B-B14F-4D97-AF65-F5344CB8AC3E}">
        <p14:creationId xmlns:p14="http://schemas.microsoft.com/office/powerpoint/2010/main" val="370844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66233" y="115891"/>
            <a:ext cx="6409767" cy="5048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755652" y="765178"/>
            <a:ext cx="10668001" cy="525462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6" name="Rectangle 12"/>
          <p:cNvSpPr>
            <a:spLocks noGrp="1" noChangeArrowheads="1"/>
          </p:cNvSpPr>
          <p:nvPr>
            <p:ph type="sldNum" sz="quarter" idx="12"/>
          </p:nvPr>
        </p:nvSpPr>
        <p:spPr>
          <a:ln/>
        </p:spPr>
        <p:txBody>
          <a:bodyPr/>
          <a:lstStyle>
            <a:lvl1pPr>
              <a:defRPr/>
            </a:lvl1pPr>
          </a:lstStyle>
          <a:p>
            <a:pPr>
              <a:defRPr/>
            </a:pPr>
            <a:fld id="{198FBEA1-C32F-40FF-90BF-88E25CC95112}" type="slidenum">
              <a:rPr lang="en-US" altLang="ja-JP"/>
              <a:pPr>
                <a:defRPr/>
              </a:pPr>
              <a:t>‹#›</a:t>
            </a:fld>
            <a:endParaRPr lang="en-US" altLang="ja-JP"/>
          </a:p>
        </p:txBody>
      </p:sp>
    </p:spTree>
    <p:extLst>
      <p:ext uri="{BB962C8B-B14F-4D97-AF65-F5344CB8AC3E}">
        <p14:creationId xmlns:p14="http://schemas.microsoft.com/office/powerpoint/2010/main" val="157590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5" y="4406905"/>
            <a:ext cx="103632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5" y="2906718"/>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5"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6" name="Rectangle 12"/>
          <p:cNvSpPr>
            <a:spLocks noGrp="1" noChangeArrowheads="1"/>
          </p:cNvSpPr>
          <p:nvPr>
            <p:ph type="sldNum" sz="quarter" idx="12"/>
          </p:nvPr>
        </p:nvSpPr>
        <p:spPr>
          <a:ln/>
        </p:spPr>
        <p:txBody>
          <a:bodyPr/>
          <a:lstStyle>
            <a:lvl1pPr>
              <a:defRPr/>
            </a:lvl1pPr>
          </a:lstStyle>
          <a:p>
            <a:pPr>
              <a:defRPr/>
            </a:pPr>
            <a:fld id="{FD5873E9-93A6-43EA-9836-C7FC97834160}" type="slidenum">
              <a:rPr lang="en-US" altLang="ja-JP"/>
              <a:pPr>
                <a:defRPr/>
              </a:pPr>
              <a:t>‹#›</a:t>
            </a:fld>
            <a:endParaRPr lang="en-US" altLang="ja-JP"/>
          </a:p>
        </p:txBody>
      </p:sp>
    </p:spTree>
    <p:extLst>
      <p:ext uri="{BB962C8B-B14F-4D97-AF65-F5344CB8AC3E}">
        <p14:creationId xmlns:p14="http://schemas.microsoft.com/office/powerpoint/2010/main" val="3852576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7" name="Rectangle 12"/>
          <p:cNvSpPr>
            <a:spLocks noGrp="1" noChangeArrowheads="1"/>
          </p:cNvSpPr>
          <p:nvPr>
            <p:ph type="sldNum" sz="quarter" idx="12"/>
          </p:nvPr>
        </p:nvSpPr>
        <p:spPr>
          <a:xfrm>
            <a:off x="9408000" y="5949000"/>
            <a:ext cx="2641600" cy="476250"/>
          </a:xfrm>
          <a:ln/>
        </p:spPr>
        <p:txBody>
          <a:bodyPr/>
          <a:lstStyle>
            <a:lvl1pPr>
              <a:defRPr/>
            </a:lvl1pPr>
          </a:lstStyle>
          <a:p>
            <a:pPr>
              <a:defRPr/>
            </a:pPr>
            <a:fld id="{5D0C3138-1DF5-4EE7-9BC8-8086AF259160}" type="slidenum">
              <a:rPr lang="en-US" altLang="ja-JP"/>
              <a:pPr>
                <a:defRPr/>
              </a:pPr>
              <a:t>‹#›</a:t>
            </a:fld>
            <a:endParaRPr lang="en-US" altLang="ja-JP"/>
          </a:p>
        </p:txBody>
      </p:sp>
    </p:spTree>
    <p:extLst>
      <p:ext uri="{BB962C8B-B14F-4D97-AF65-F5344CB8AC3E}">
        <p14:creationId xmlns:p14="http://schemas.microsoft.com/office/powerpoint/2010/main" val="164018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41"/>
            <a:ext cx="10972800" cy="1143001"/>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4"/>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6"/>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9" y="1535114"/>
            <a:ext cx="538903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9" y="2174876"/>
            <a:ext cx="538903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8"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9" name="Rectangle 12"/>
          <p:cNvSpPr>
            <a:spLocks noGrp="1" noChangeArrowheads="1"/>
          </p:cNvSpPr>
          <p:nvPr>
            <p:ph type="sldNum" sz="quarter" idx="12"/>
          </p:nvPr>
        </p:nvSpPr>
        <p:spPr>
          <a:ln/>
        </p:spPr>
        <p:txBody>
          <a:bodyPr/>
          <a:lstStyle>
            <a:lvl1pPr>
              <a:defRPr/>
            </a:lvl1pPr>
          </a:lstStyle>
          <a:p>
            <a:pPr>
              <a:defRPr/>
            </a:pPr>
            <a:fld id="{CC64E9C2-0BDA-4657-9E69-37B42CCDF5D4}" type="slidenum">
              <a:rPr lang="en-US" altLang="ja-JP"/>
              <a:pPr>
                <a:defRPr/>
              </a:pPr>
              <a:t>‹#›</a:t>
            </a:fld>
            <a:endParaRPr lang="en-US" altLang="ja-JP"/>
          </a:p>
        </p:txBody>
      </p:sp>
    </p:spTree>
    <p:extLst>
      <p:ext uri="{BB962C8B-B14F-4D97-AF65-F5344CB8AC3E}">
        <p14:creationId xmlns:p14="http://schemas.microsoft.com/office/powerpoint/2010/main" val="95870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766233" y="115891"/>
            <a:ext cx="6409767" cy="504825"/>
          </a:xfrm>
          <a:prstGeom prst="rect">
            <a:avLst/>
          </a:prstGeom>
        </p:spPr>
        <p:txBody>
          <a:bodyPr/>
          <a:lstStyle/>
          <a:p>
            <a:r>
              <a:rPr lang="ja-JP" altLang="en-US"/>
              <a:t>マスター タイトルの書式設定</a:t>
            </a:r>
          </a:p>
        </p:txBody>
      </p:sp>
      <p:sp>
        <p:nvSpPr>
          <p:cNvPr id="3"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4"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5" name="Rectangle 12"/>
          <p:cNvSpPr>
            <a:spLocks noGrp="1" noChangeArrowheads="1"/>
          </p:cNvSpPr>
          <p:nvPr>
            <p:ph type="sldNum" sz="quarter" idx="12"/>
          </p:nvPr>
        </p:nvSpPr>
        <p:spPr>
          <a:ln/>
        </p:spPr>
        <p:txBody>
          <a:bodyPr/>
          <a:lstStyle>
            <a:lvl1pPr>
              <a:defRPr/>
            </a:lvl1pPr>
          </a:lstStyle>
          <a:p>
            <a:pPr>
              <a:defRPr/>
            </a:pPr>
            <a:fld id="{52C593B7-9AB8-4606-9DB9-3538C20A544A}" type="slidenum">
              <a:rPr lang="en-US" altLang="ja-JP"/>
              <a:pPr>
                <a:defRPr/>
              </a:pPr>
              <a:t>‹#›</a:t>
            </a:fld>
            <a:endParaRPr lang="en-US" altLang="ja-JP"/>
          </a:p>
        </p:txBody>
      </p:sp>
    </p:spTree>
    <p:extLst>
      <p:ext uri="{BB962C8B-B14F-4D97-AF65-F5344CB8AC3E}">
        <p14:creationId xmlns:p14="http://schemas.microsoft.com/office/powerpoint/2010/main" val="134592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3"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4" name="Rectangle 12"/>
          <p:cNvSpPr>
            <a:spLocks noGrp="1" noChangeArrowheads="1"/>
          </p:cNvSpPr>
          <p:nvPr>
            <p:ph type="sldNum" sz="quarter" idx="12"/>
          </p:nvPr>
        </p:nvSpPr>
        <p:spPr>
          <a:ln/>
        </p:spPr>
        <p:txBody>
          <a:bodyPr/>
          <a:lstStyle>
            <a:lvl1pPr>
              <a:defRPr/>
            </a:lvl1pPr>
          </a:lstStyle>
          <a:p>
            <a:pPr>
              <a:defRPr/>
            </a:pPr>
            <a:fld id="{AD8E96D9-40D6-4827-A518-8DA33363B48C}" type="slidenum">
              <a:rPr lang="en-US" altLang="ja-JP"/>
              <a:pPr>
                <a:defRPr/>
              </a:pPr>
              <a:t>‹#›</a:t>
            </a:fld>
            <a:endParaRPr lang="en-US" altLang="ja-JP"/>
          </a:p>
        </p:txBody>
      </p:sp>
    </p:spTree>
    <p:extLst>
      <p:ext uri="{BB962C8B-B14F-4D97-AF65-F5344CB8AC3E}">
        <p14:creationId xmlns:p14="http://schemas.microsoft.com/office/powerpoint/2010/main" val="201104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49"/>
            <a:ext cx="4011085" cy="1162050"/>
          </a:xfrm>
          <a:prstGeom prst="rect">
            <a:avLst/>
          </a:prstGeo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6"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3" y="1435099"/>
            <a:ext cx="4011085" cy="469106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6"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7" name="Rectangle 12"/>
          <p:cNvSpPr>
            <a:spLocks noGrp="1" noChangeArrowheads="1"/>
          </p:cNvSpPr>
          <p:nvPr>
            <p:ph type="sldNum" sz="quarter" idx="12"/>
          </p:nvPr>
        </p:nvSpPr>
        <p:spPr>
          <a:ln/>
        </p:spPr>
        <p:txBody>
          <a:bodyPr/>
          <a:lstStyle>
            <a:lvl1pPr>
              <a:defRPr/>
            </a:lvl1pPr>
          </a:lstStyle>
          <a:p>
            <a:pPr>
              <a:defRPr/>
            </a:pPr>
            <a:fld id="{47031447-9C50-4816-A6B9-441BAA34AEA6}" type="slidenum">
              <a:rPr lang="en-US" altLang="ja-JP"/>
              <a:pPr>
                <a:defRPr/>
              </a:pPr>
              <a:t>‹#›</a:t>
            </a:fld>
            <a:endParaRPr lang="en-US" altLang="ja-JP"/>
          </a:p>
        </p:txBody>
      </p:sp>
    </p:spTree>
    <p:extLst>
      <p:ext uri="{BB962C8B-B14F-4D97-AF65-F5344CB8AC3E}">
        <p14:creationId xmlns:p14="http://schemas.microsoft.com/office/powerpoint/2010/main" val="177515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1"/>
            <a:ext cx="7315200" cy="566738"/>
          </a:xfrm>
          <a:prstGeom prst="rect">
            <a:avLst/>
          </a:prstGeo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2389717" y="5367342"/>
            <a:ext cx="7315200" cy="80486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10"/>
          <p:cNvSpPr>
            <a:spLocks noGrp="1" noChangeArrowheads="1"/>
          </p:cNvSpPr>
          <p:nvPr>
            <p:ph type="dt" sz="half" idx="10"/>
          </p:nvPr>
        </p:nvSpPr>
        <p:spPr>
          <a:xfrm>
            <a:off x="812801" y="6245225"/>
            <a:ext cx="2641600" cy="476250"/>
          </a:xfrm>
          <a:prstGeom prst="rect">
            <a:avLst/>
          </a:prstGeom>
          <a:ln/>
        </p:spPr>
        <p:txBody>
          <a:bodyPr/>
          <a:lstStyle>
            <a:lvl1pPr>
              <a:defRPr/>
            </a:lvl1pPr>
          </a:lstStyle>
          <a:p>
            <a:pPr>
              <a:defRPr/>
            </a:pPr>
            <a:endParaRPr lang="en-US" altLang="ja-JP"/>
          </a:p>
        </p:txBody>
      </p:sp>
      <p:sp>
        <p:nvSpPr>
          <p:cNvPr id="6" name="Rectangle 11"/>
          <p:cNvSpPr>
            <a:spLocks noGrp="1" noChangeArrowheads="1"/>
          </p:cNvSpPr>
          <p:nvPr>
            <p:ph type="ftr" sz="quarter" idx="11"/>
          </p:nvPr>
        </p:nvSpPr>
        <p:spPr>
          <a:xfrm>
            <a:off x="4165601" y="6245225"/>
            <a:ext cx="3860800" cy="476250"/>
          </a:xfrm>
          <a:prstGeom prst="rect">
            <a:avLst/>
          </a:prstGeom>
          <a:ln/>
        </p:spPr>
        <p:txBody>
          <a:bodyPr/>
          <a:lstStyle>
            <a:lvl1pPr>
              <a:defRPr/>
            </a:lvl1pPr>
          </a:lstStyle>
          <a:p>
            <a:pPr>
              <a:defRPr/>
            </a:pPr>
            <a:r>
              <a:rPr lang="en-US" altLang="ja-JP"/>
              <a:t>1</a:t>
            </a:r>
          </a:p>
        </p:txBody>
      </p:sp>
      <p:sp>
        <p:nvSpPr>
          <p:cNvPr id="7" name="Rectangle 12"/>
          <p:cNvSpPr>
            <a:spLocks noGrp="1" noChangeArrowheads="1"/>
          </p:cNvSpPr>
          <p:nvPr>
            <p:ph type="sldNum" sz="quarter" idx="12"/>
          </p:nvPr>
        </p:nvSpPr>
        <p:spPr>
          <a:ln/>
        </p:spPr>
        <p:txBody>
          <a:bodyPr/>
          <a:lstStyle>
            <a:lvl1pPr>
              <a:defRPr/>
            </a:lvl1pPr>
          </a:lstStyle>
          <a:p>
            <a:pPr>
              <a:defRPr/>
            </a:pPr>
            <a:fld id="{AC603352-7563-49C7-BEB7-BF54B5D7407B}" type="slidenum">
              <a:rPr lang="en-US" altLang="ja-JP"/>
              <a:pPr>
                <a:defRPr/>
              </a:pPr>
              <a:t>‹#›</a:t>
            </a:fld>
            <a:endParaRPr lang="en-US" altLang="ja-JP"/>
          </a:p>
        </p:txBody>
      </p:sp>
    </p:spTree>
    <p:extLst>
      <p:ext uri="{BB962C8B-B14F-4D97-AF65-F5344CB8AC3E}">
        <p14:creationId xmlns:p14="http://schemas.microsoft.com/office/powerpoint/2010/main" val="2975301336"/>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14" Target="../media/image1.jpe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64" name="Rectangle 12"/>
          <p:cNvSpPr>
            <a:spLocks noGrp="1" noChangeArrowheads="1"/>
          </p:cNvSpPr>
          <p:nvPr>
            <p:ph type="sldNum" sz="quarter" idx="4"/>
          </p:nvPr>
        </p:nvSpPr>
        <p:spPr bwMode="auto">
          <a:xfrm>
            <a:off x="9336000" y="5984274"/>
            <a:ext cx="2641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2400">
                <a:solidFill>
                  <a:schemeClr val="tx1"/>
                </a:solidFill>
                <a:latin typeface="Segoe UI" panose="020B0502040204020203" pitchFamily="34" charset="0"/>
                <a:cs typeface="Segoe UI" panose="020B0502040204020203" pitchFamily="34" charset="0"/>
              </a:defRPr>
            </a:lvl1pPr>
          </a:lstStyle>
          <a:p>
            <a:pPr>
              <a:defRPr/>
            </a:pPr>
            <a:fld id="{07C03BAB-CF08-4A55-A3E4-274031119120}" type="slidenum">
              <a:rPr lang="en-US" altLang="ja-JP" smtClean="0"/>
              <a:pPr>
                <a:defRPr/>
              </a:pPr>
              <a:t>‹#›</a:t>
            </a:fld>
            <a:endParaRPr lang="en-US" altLang="ja-JP" dirty="0"/>
          </a:p>
        </p:txBody>
      </p:sp>
      <p:grpSp>
        <p:nvGrpSpPr>
          <p:cNvPr id="11" name="グループ化 10">
            <a:extLst>
              <a:ext uri="{FF2B5EF4-FFF2-40B4-BE49-F238E27FC236}">
                <a16:creationId xmlns:a16="http://schemas.microsoft.com/office/drawing/2014/main" id="{A747DB4B-BF09-43D4-922E-AE29A87D4161}"/>
              </a:ext>
            </a:extLst>
          </p:cNvPr>
          <p:cNvGrpSpPr/>
          <p:nvPr userDrawn="1"/>
        </p:nvGrpSpPr>
        <p:grpSpPr>
          <a:xfrm>
            <a:off x="6240000" y="45000"/>
            <a:ext cx="5976000" cy="792000"/>
            <a:chOff x="6168000" y="261000"/>
            <a:chExt cx="5976000" cy="792000"/>
          </a:xfrm>
        </p:grpSpPr>
        <p:sp>
          <p:nvSpPr>
            <p:cNvPr id="12" name="正方形/長方形 11">
              <a:extLst>
                <a:ext uri="{FF2B5EF4-FFF2-40B4-BE49-F238E27FC236}">
                  <a16:creationId xmlns:a16="http://schemas.microsoft.com/office/drawing/2014/main" id="{42929FDD-614C-4DA3-A0F6-8A46F88DC55E}"/>
                </a:ext>
              </a:extLst>
            </p:cNvPr>
            <p:cNvSpPr/>
            <p:nvPr/>
          </p:nvSpPr>
          <p:spPr bwMode="auto">
            <a:xfrm>
              <a:off x="6168000" y="261000"/>
              <a:ext cx="5904000" cy="7200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pic>
          <p:nvPicPr>
            <p:cNvPr id="13" name="図 12">
              <a:extLst>
                <a:ext uri="{FF2B5EF4-FFF2-40B4-BE49-F238E27FC236}">
                  <a16:creationId xmlns:a16="http://schemas.microsoft.com/office/drawing/2014/main" id="{CD19C03E-A23F-4AC2-B4ED-A0C3B91BC22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68000" y="261000"/>
              <a:ext cx="710660" cy="710660"/>
            </a:xfrm>
            <a:prstGeom prst="rect">
              <a:avLst/>
            </a:prstGeom>
          </p:spPr>
        </p:pic>
        <p:sp>
          <p:nvSpPr>
            <p:cNvPr id="14" name="直角三角形 13">
              <a:extLst>
                <a:ext uri="{FF2B5EF4-FFF2-40B4-BE49-F238E27FC236}">
                  <a16:creationId xmlns:a16="http://schemas.microsoft.com/office/drawing/2014/main" id="{F86AF5AE-233D-479E-B7A5-DCF03D9B0392}"/>
                </a:ext>
              </a:extLst>
            </p:cNvPr>
            <p:cNvSpPr/>
            <p:nvPr/>
          </p:nvSpPr>
          <p:spPr bwMode="auto">
            <a:xfrm flipH="1">
              <a:off x="6528000" y="405000"/>
              <a:ext cx="5544000" cy="576000"/>
            </a:xfrm>
            <a:prstGeom prst="rtTriangle">
              <a:avLst/>
            </a:prstGeom>
            <a:solidFill>
              <a:srgbClr val="FFCC99">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chemeClr val="tx1"/>
                </a:solidFill>
                <a:effectLst/>
                <a:latin typeface="Arial" charset="0"/>
                <a:ea typeface="ＭＳ Ｐゴシック" pitchFamily="50" charset="-128"/>
              </a:endParaRPr>
            </a:p>
          </p:txBody>
        </p:sp>
        <p:sp>
          <p:nvSpPr>
            <p:cNvPr id="15" name="テキスト ボックス 14">
              <a:extLst>
                <a:ext uri="{FF2B5EF4-FFF2-40B4-BE49-F238E27FC236}">
                  <a16:creationId xmlns:a16="http://schemas.microsoft.com/office/drawing/2014/main" id="{8F1A5F47-6E90-4B48-B412-6F22C7898AC1}"/>
                </a:ext>
              </a:extLst>
            </p:cNvPr>
            <p:cNvSpPr txBox="1"/>
            <p:nvPr/>
          </p:nvSpPr>
          <p:spPr>
            <a:xfrm>
              <a:off x="6816000" y="314336"/>
              <a:ext cx="3168000" cy="738664"/>
            </a:xfrm>
            <a:prstGeom prst="rect">
              <a:avLst/>
            </a:prstGeom>
            <a:noFill/>
          </p:spPr>
          <p:txBody>
            <a:bodyPr wrap="square" rtlCol="0" anchor="ctr" anchorCtr="0">
              <a:spAutoFit/>
            </a:bodyPr>
            <a:lstStyle/>
            <a:p>
              <a:r>
                <a:rPr lang="ja-JP" altLang="en-US" sz="1400" dirty="0">
                  <a:solidFill>
                    <a:srgbClr val="7B4E45"/>
                  </a:solidFill>
                  <a:latin typeface="メイリオ" panose="020B0604030504040204" pitchFamily="50" charset="-128"/>
                  <a:ea typeface="メイリオ" panose="020B0604030504040204" pitchFamily="50" charset="-128"/>
                </a:rPr>
                <a:t>独立行政法人</a:t>
              </a:r>
              <a:endParaRPr lang="en-US" altLang="ja-JP" sz="1400" dirty="0">
                <a:solidFill>
                  <a:srgbClr val="7B4E45"/>
                </a:solidFill>
                <a:latin typeface="メイリオ" panose="020B0604030504040204" pitchFamily="50" charset="-128"/>
                <a:ea typeface="メイリオ" panose="020B0604030504040204" pitchFamily="50" charset="-128"/>
              </a:endParaRPr>
            </a:p>
            <a:p>
              <a:r>
                <a:rPr kumimoji="1" lang="ja-JP" altLang="en-US" sz="2800" dirty="0">
                  <a:solidFill>
                    <a:srgbClr val="7B4E45"/>
                  </a:solidFill>
                  <a:latin typeface="メイリオ" panose="020B0604030504040204" pitchFamily="50" charset="-128"/>
                  <a:ea typeface="メイリオ" panose="020B0604030504040204" pitchFamily="50" charset="-128"/>
                </a:rPr>
                <a:t>大学入試センター</a:t>
              </a:r>
              <a:endParaRPr kumimoji="1" lang="ja-JP" altLang="en-US" sz="1200" dirty="0">
                <a:solidFill>
                  <a:srgbClr val="7B4E45"/>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D3ACE0D6-857D-41D1-ADC8-7C66CB7D2E6E}"/>
                </a:ext>
              </a:extLst>
            </p:cNvPr>
            <p:cNvSpPr txBox="1"/>
            <p:nvPr/>
          </p:nvSpPr>
          <p:spPr>
            <a:xfrm>
              <a:off x="9720000" y="477000"/>
              <a:ext cx="2424000" cy="461665"/>
            </a:xfrm>
            <a:prstGeom prst="rect">
              <a:avLst/>
            </a:prstGeom>
            <a:noFill/>
          </p:spPr>
          <p:txBody>
            <a:bodyPr wrap="square" rtlCol="0" anchor="ctr" anchorCtr="0">
              <a:spAutoFit/>
            </a:bodyPr>
            <a:lstStyle/>
            <a:p>
              <a:r>
                <a:rPr lang="en-US" altLang="ja-JP" sz="1200" dirty="0">
                  <a:solidFill>
                    <a:srgbClr val="7B4E45"/>
                  </a:solidFill>
                  <a:latin typeface="Segoe UI" panose="020B0502040204020203" pitchFamily="34" charset="0"/>
                  <a:ea typeface="メイリオ" panose="020B0604030504040204" pitchFamily="50" charset="-128"/>
                  <a:cs typeface="Segoe UI" panose="020B0502040204020203" pitchFamily="34" charset="0"/>
                </a:rPr>
                <a:t>National Center For</a:t>
              </a:r>
            </a:p>
            <a:p>
              <a:r>
                <a:rPr kumimoji="1" lang="en-US" altLang="ja-JP" sz="1200" dirty="0">
                  <a:solidFill>
                    <a:srgbClr val="7B4E45"/>
                  </a:solidFill>
                  <a:latin typeface="Segoe UI" panose="020B0502040204020203" pitchFamily="34" charset="0"/>
                  <a:ea typeface="メイリオ" panose="020B0604030504040204" pitchFamily="50" charset="-128"/>
                  <a:cs typeface="Segoe UI" panose="020B0502040204020203" pitchFamily="34" charset="0"/>
                </a:rPr>
                <a:t>University Entrance Examinations</a:t>
              </a:r>
              <a:endParaRPr kumimoji="1" lang="ja-JP" altLang="en-US" sz="1200" dirty="0">
                <a:solidFill>
                  <a:srgbClr val="7B4E45"/>
                </a:solidFill>
                <a:latin typeface="Segoe UI" panose="020B0502040204020203" pitchFamily="34" charset="0"/>
                <a:ea typeface="メイリオ" panose="020B0604030504040204" pitchFamily="50" charset="-128"/>
                <a:cs typeface="Segoe UI" panose="020B0502040204020203" pitchFamily="34" charset="0"/>
              </a:endParaRPr>
            </a:p>
          </p:txBody>
        </p:sp>
      </p:grpSp>
      <p:sp>
        <p:nvSpPr>
          <p:cNvPr id="17" name="正方形/長方形 16">
            <a:extLst>
              <a:ext uri="{FF2B5EF4-FFF2-40B4-BE49-F238E27FC236}">
                <a16:creationId xmlns:a16="http://schemas.microsoft.com/office/drawing/2014/main" id="{889A98F5-262E-40D2-BC85-C631B8ADF0ED}"/>
              </a:ext>
            </a:extLst>
          </p:cNvPr>
          <p:cNvSpPr/>
          <p:nvPr userDrawn="1"/>
        </p:nvSpPr>
        <p:spPr bwMode="auto">
          <a:xfrm>
            <a:off x="0" y="800274"/>
            <a:ext cx="12192000" cy="55400"/>
          </a:xfrm>
          <a:prstGeom prst="rect">
            <a:avLst/>
          </a:prstGeom>
          <a:gradFill flip="none" rotWithShape="1">
            <a:gsLst>
              <a:gs pos="0">
                <a:srgbClr val="0000FF"/>
              </a:gs>
              <a:gs pos="50000">
                <a:srgbClr val="0066FF"/>
              </a:gs>
              <a:gs pos="100000">
                <a:srgbClr val="3399FF"/>
              </a:gs>
            </a:gsLst>
            <a:lin ang="0" scaled="1"/>
            <a:tileRect/>
          </a:gradFill>
          <a:ln>
            <a:noFill/>
          </a:ln>
          <a:effectLst/>
          <a:extLst/>
        </p:spPr>
        <p:txBody>
          <a:bodyPr vert="horz" wrap="square" lIns="91440" tIns="45720" rIns="91440" bIns="45720" numCol="1" rtlCol="0" anchor="t" anchorCtr="0" compatLnSpc="1">
            <a:prstTxWarp prst="textNoShape">
              <a:avLst/>
            </a:prstTxWarp>
          </a:bodyPr>
          <a:lstStyle/>
          <a:p>
            <a:pPr marL="268288" marR="0" indent="-268288" algn="l" defTabSz="914400" rtl="0" eaLnBrk="1" fontAlgn="base" latinLnBrk="0" hangingPunct="1">
              <a:lnSpc>
                <a:spcPct val="100000"/>
              </a:lnSpc>
              <a:spcBef>
                <a:spcPct val="20000"/>
              </a:spcBef>
              <a:spcAft>
                <a:spcPct val="0"/>
              </a:spcAft>
              <a:buClrTx/>
              <a:buSzTx/>
              <a:buFontTx/>
              <a:buNone/>
              <a:tabLst/>
            </a:pPr>
            <a:endParaRPr kumimoji="1" lang="ja-JP" altLang="en-US" sz="400" b="0" i="0" u="none" strike="noStrike" cap="none" normalizeH="0" baseline="0">
              <a:ln>
                <a:noFill/>
              </a:ln>
              <a:solidFill>
                <a:srgbClr val="333399"/>
              </a:solidFill>
              <a:effectLst/>
              <a:latin typeface="Arial" charset="0"/>
              <a:ea typeface="ＭＳ Ｐゴシック" pitchFamily="50" charset="-128"/>
            </a:endParaRPr>
          </a:p>
        </p:txBody>
      </p:sp>
    </p:spTree>
    <p:extLst>
      <p:ext uri="{BB962C8B-B14F-4D97-AF65-F5344CB8AC3E}">
        <p14:creationId xmlns:p14="http://schemas.microsoft.com/office/powerpoint/2010/main" val="378028998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1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7.xml" Type="http://schemas.openxmlformats.org/officeDocument/2006/relationships/notesSlide"/><Relationship Id="rId3" Target="../media/image1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7.png" Type="http://schemas.openxmlformats.org/officeDocument/2006/relationships/image"/><Relationship Id="rId4"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2.png" Type="http://schemas.openxmlformats.org/officeDocument/2006/relationships/image"/></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6D279C2-F23A-4A2A-B075-B05CACE5EE8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5D0C3138-1DF5-4EE7-9BC8-8086AF259160}"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3" name="Rectangle 2">
            <a:extLst>
              <a:ext uri="{FF2B5EF4-FFF2-40B4-BE49-F238E27FC236}">
                <a16:creationId xmlns:a16="http://schemas.microsoft.com/office/drawing/2014/main" id="{A800127B-AEE4-4631-9A57-0119A57F9345}"/>
              </a:ext>
            </a:extLst>
          </p:cNvPr>
          <p:cNvSpPr txBox="1">
            <a:spLocks noChangeArrowheads="1"/>
          </p:cNvSpPr>
          <p:nvPr/>
        </p:nvSpPr>
        <p:spPr>
          <a:xfrm>
            <a:off x="696000" y="1269000"/>
            <a:ext cx="5796099" cy="870402"/>
          </a:xfrm>
          <a:prstGeom prst="rect">
            <a:avLst/>
          </a:prstGeom>
        </p:spPr>
        <p:txBody>
          <a:bodyPr anchor="ctr" anchorCtr="0"/>
          <a:lstStyle>
            <a:lvl1pPr algn="ctr" eaLnBrk="0" fontAlgn="base" hangingPunct="0" rtl="0">
              <a:spcBef>
                <a:spcPct val="0"/>
              </a:spcBef>
              <a:spcAft>
                <a:spcPct val="0"/>
              </a:spcAft>
              <a:defRPr kumimoji="1" sz="4400">
                <a:solidFill>
                  <a:schemeClr val="tx2"/>
                </a:solidFill>
                <a:latin typeface="+mj-lt"/>
                <a:ea typeface="+mj-ea"/>
                <a:cs typeface="+mj-cs"/>
              </a:defRPr>
            </a:lvl1pPr>
            <a:lvl2pPr algn="ctr" eaLnBrk="0" fontAlgn="base" hangingPunct="0" rtl="0">
              <a:spcBef>
                <a:spcPct val="0"/>
              </a:spcBef>
              <a:spcAft>
                <a:spcPct val="0"/>
              </a:spcAft>
              <a:defRPr kumimoji="1" sz="4400">
                <a:solidFill>
                  <a:schemeClr val="tx2"/>
                </a:solidFill>
                <a:latin charset="0" typeface="Arial"/>
                <a:ea charset="-128" pitchFamily="50" typeface="ＭＳ Ｐゴシック"/>
              </a:defRPr>
            </a:lvl2pPr>
            <a:lvl3pPr algn="ctr" eaLnBrk="0" fontAlgn="base" hangingPunct="0" rtl="0">
              <a:spcBef>
                <a:spcPct val="0"/>
              </a:spcBef>
              <a:spcAft>
                <a:spcPct val="0"/>
              </a:spcAft>
              <a:defRPr kumimoji="1" sz="4400">
                <a:solidFill>
                  <a:schemeClr val="tx2"/>
                </a:solidFill>
                <a:latin charset="0" typeface="Arial"/>
                <a:ea charset="-128" pitchFamily="50" typeface="ＭＳ Ｐゴシック"/>
              </a:defRPr>
            </a:lvl3pPr>
            <a:lvl4pPr algn="ctr" eaLnBrk="0" fontAlgn="base" hangingPunct="0" rtl="0">
              <a:spcBef>
                <a:spcPct val="0"/>
              </a:spcBef>
              <a:spcAft>
                <a:spcPct val="0"/>
              </a:spcAft>
              <a:defRPr kumimoji="1" sz="4400">
                <a:solidFill>
                  <a:schemeClr val="tx2"/>
                </a:solidFill>
                <a:latin charset="0" typeface="Arial"/>
                <a:ea charset="-128" pitchFamily="50" typeface="ＭＳ Ｐゴシック"/>
              </a:defRPr>
            </a:lvl4pPr>
            <a:lvl5pPr algn="ctr" eaLnBrk="0" fontAlgn="base" hangingPunct="0" rtl="0">
              <a:spcBef>
                <a:spcPct val="0"/>
              </a:spcBef>
              <a:spcAft>
                <a:spcPct val="0"/>
              </a:spcAft>
              <a:defRPr kumimoji="1" sz="4400">
                <a:solidFill>
                  <a:schemeClr val="tx2"/>
                </a:solidFill>
                <a:latin charset="0" typeface="Arial"/>
                <a:ea charset="-128" pitchFamily="50" typeface="ＭＳ Ｐゴシック"/>
              </a:defRPr>
            </a:lvl5pPr>
            <a:lvl6pPr algn="ctr" fontAlgn="base" marL="457200" rtl="0">
              <a:spcBef>
                <a:spcPct val="0"/>
              </a:spcBef>
              <a:spcAft>
                <a:spcPct val="0"/>
              </a:spcAft>
              <a:defRPr kumimoji="1" sz="4400">
                <a:solidFill>
                  <a:schemeClr val="tx2"/>
                </a:solidFill>
                <a:latin charset="0" typeface="Arial"/>
                <a:ea charset="-128" pitchFamily="50" typeface="ＭＳ Ｐゴシック"/>
              </a:defRPr>
            </a:lvl6pPr>
            <a:lvl7pPr algn="ctr" fontAlgn="base" marL="914400" rtl="0">
              <a:spcBef>
                <a:spcPct val="0"/>
              </a:spcBef>
              <a:spcAft>
                <a:spcPct val="0"/>
              </a:spcAft>
              <a:defRPr kumimoji="1" sz="4400">
                <a:solidFill>
                  <a:schemeClr val="tx2"/>
                </a:solidFill>
                <a:latin charset="0" typeface="Arial"/>
                <a:ea charset="-128" pitchFamily="50" typeface="ＭＳ Ｐゴシック"/>
              </a:defRPr>
            </a:lvl7pPr>
            <a:lvl8pPr algn="ctr" fontAlgn="base" marL="1371600" rtl="0">
              <a:spcBef>
                <a:spcPct val="0"/>
              </a:spcBef>
              <a:spcAft>
                <a:spcPct val="0"/>
              </a:spcAft>
              <a:defRPr kumimoji="1" sz="4400">
                <a:solidFill>
                  <a:schemeClr val="tx2"/>
                </a:solidFill>
                <a:latin charset="0" typeface="Arial"/>
                <a:ea charset="-128" pitchFamily="50" typeface="ＭＳ Ｐゴシック"/>
              </a:defRPr>
            </a:lvl8pPr>
            <a:lvl9pPr algn="ctr" fontAlgn="base" marL="1828800" rtl="0">
              <a:spcBef>
                <a:spcPct val="0"/>
              </a:spcBef>
              <a:spcAft>
                <a:spcPct val="0"/>
              </a:spcAft>
              <a:defRPr kumimoji="1" sz="4400">
                <a:solidFill>
                  <a:schemeClr val="tx2"/>
                </a:solidFill>
                <a:latin charset="0" typeface="Arial"/>
                <a:ea charset="-128" pitchFamily="50" typeface="ＭＳ Ｐゴシック"/>
              </a:defRPr>
            </a:lvl9pPr>
          </a:lstStyle>
          <a:p>
            <a:pPr algn="ctr" defTabSz="914400" eaLnBrk="1" fontAlgn="base" hangingPunct="1" indent="0" latinLnBrk="0" lvl="0" marL="0" marR="0" rtl="0">
              <a:lnSpc>
                <a:spcPts val="4000"/>
              </a:lnSpc>
              <a:spcBef>
                <a:spcPct val="0"/>
              </a:spcBef>
              <a:spcAft>
                <a:spcPts val="0"/>
              </a:spcAft>
              <a:buClrTx/>
              <a:buSzTx/>
              <a:buFontTx/>
              <a:buNone/>
              <a:tabLst/>
              <a:defRPr/>
            </a:pPr>
            <a:r>
              <a:rPr altLang="en-US" b="0" baseline="0" cap="none" dirty="0" i="0" kern="0" kumimoji="1" lang="ja-JP" noProof="0" normalizeH="0" spc="400" strike="noStrike" sz="4800" u="none">
                <a:ln>
                  <a:noFill/>
                </a:ln>
                <a:solidFill>
                  <a:srgbClr val="000000"/>
                </a:solidFill>
                <a:effectLst/>
                <a:uLnTx/>
                <a:uFillTx/>
                <a:latin charset="-128" panose="020B0604030504040204" pitchFamily="50" typeface="メイリオ"/>
                <a:ea charset="-128" panose="020B0604030504040204" pitchFamily="50" typeface="メイリオ"/>
              </a:rPr>
              <a:t>受験上の配慮案内</a:t>
            </a:r>
            <a:endPar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endParaRPr>
          </a:p>
        </p:txBody>
      </p:sp>
      <p:sp>
        <p:nvSpPr>
          <p:cNvPr id="5" name="角丸四角形 21">
            <a:extLst>
              <a:ext uri="{FF2B5EF4-FFF2-40B4-BE49-F238E27FC236}">
                <a16:creationId xmlns:a16="http://schemas.microsoft.com/office/drawing/2014/main" id="{7DEC1DA8-F838-4EBD-AE1E-9A7EE02B4FC3}"/>
              </a:ext>
            </a:extLst>
          </p:cNvPr>
          <p:cNvSpPr/>
          <p:nvPr/>
        </p:nvSpPr>
        <p:spPr bwMode="auto">
          <a:xfrm>
            <a:off x="905200" y="4889825"/>
            <a:ext cx="11101600" cy="1198558"/>
          </a:xfrm>
          <a:prstGeom prst="rect">
            <a:avLst/>
          </a:prstGeom>
          <a:solidFill>
            <a:srgbClr val="DAEDEF"/>
          </a:solidFill>
          <a:ln algn="ctr" cap="flat" cmpd="sng" w="28575">
            <a:noFill/>
            <a:prstDash val="solid"/>
            <a:round/>
            <a:headEnd len="med" type="none" w="med"/>
            <a:tailEnd len="med" type="none" w="med"/>
          </a:ln>
        </p:spPr>
        <p:style>
          <a:lnRef idx="0">
            <a:scrgbClr b="0" g="0" r="0"/>
          </a:lnRef>
          <a:fillRef idx="0">
            <a:scrgbClr b="0" g="0" r="0"/>
          </a:fillRef>
          <a:effectRef idx="0">
            <a:scrgbClr b="0" g="0" r="0"/>
          </a:effectRef>
          <a:fontRef idx="minor">
            <a:schemeClr val="accent6"/>
          </a:fontRef>
        </p:style>
        <p:txBody>
          <a:bodyPr anchor="t" anchorCtr="0" bIns="36000" compatLnSpc="1" lIns="36000" numCol="1" rIns="36000" rtlCol="0" tIns="36000" vert="horz" wrap="square">
            <a:prstTxWarp prst="textNoShape">
              <a:avLst/>
            </a:prstTxWarp>
          </a:bodyPr>
          <a:lstStyle/>
          <a:p>
            <a:pPr eaLnBrk="1" hangingPunct="1" indent="-360000" marL="180000">
              <a:spcBef>
                <a:spcPct val="20000"/>
              </a:spcBef>
              <a:buFont charset="2" panose="05000000000000000000" pitchFamily="2" typeface="Wingdings"/>
              <a:buChar char="Ø"/>
              <a:defRPr/>
            </a:pPr>
            <a:r>
              <a:rPr altLang="en-US" dirty="0" lang="ja-JP" sz="1400">
                <a:solidFill>
                  <a:srgbClr val="000000"/>
                </a:solidFill>
                <a:latin charset="-128" panose="020B0604030504040204" pitchFamily="50" typeface="メイリオ"/>
                <a:ea charset="-128" panose="020B0604030504040204" pitchFamily="50" typeface="メイリオ"/>
              </a:rPr>
              <a:t>「受験上の配慮案内」をダウンロードし，併せてご覧ください。本資料に記載する参照ページは「受験上の配慮案内」のページです。</a:t>
            </a:r>
            <a:endParaRPr altLang="ja-JP" dirty="0" lang="en-US" sz="1400">
              <a:solidFill>
                <a:srgbClr val="000000"/>
              </a:solidFill>
              <a:latin charset="-128" panose="020B0604030504040204" pitchFamily="50" typeface="メイリオ"/>
              <a:ea charset="-128" panose="020B0604030504040204" pitchFamily="50" typeface="メイリオ"/>
            </a:endParaRPr>
          </a:p>
          <a:p>
            <a:pPr algn="l" defTabSz="914400" eaLnBrk="1" fontAlgn="base" hangingPunct="1" indent="-360000" latinLnBrk="0" lvl="0" marL="180000" marR="0" rtl="0">
              <a:lnSpc>
                <a:spcPct val="100000"/>
              </a:lnSpc>
              <a:spcBef>
                <a:spcPct val="20000"/>
              </a:spcBef>
              <a:spcAft>
                <a:spcPct val="0"/>
              </a:spcAft>
              <a:buClrTx/>
              <a:buSzTx/>
              <a:buFont charset="2" panose="05000000000000000000" pitchFamily="2" typeface="Wingdings"/>
              <a:buChar char="Ø"/>
              <a:tabLst/>
              <a:defRPr/>
            </a:pPr>
            <a:r>
              <a:rPr altLang="en-US" b="0" baseline="0" cap="none" dirty="0" i="0" kern="1200" kumimoji="1"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rPr>
              <a:t>スライドでは，以下の名称について，適宜，</a:t>
            </a:r>
            <a:r>
              <a:rPr altLang="ja-JP" b="0" baseline="0" cap="none" dirty="0" i="0" kern="1200" kumimoji="1" lang="en-US"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rPr>
              <a:t> </a:t>
            </a:r>
            <a:r>
              <a:rPr altLang="en-US" b="0" baseline="0" cap="none" dirty="0" i="0" kern="1200" kumimoji="1" lang="ja-JP"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rPr>
              <a:t>省略します。</a:t>
            </a:r>
            <a:endParaRPr altLang="ja-JP" b="0" baseline="0" cap="none" dirty="0" i="0" kern="1200" kumimoji="1" lang="en-US" noProof="0" normalizeH="0" spc="0" strike="noStrike" sz="1400" u="none">
              <a:ln>
                <a:noFill/>
              </a:ln>
              <a:solidFill>
                <a:srgbClr val="000000"/>
              </a:solidFill>
              <a:effectLst/>
              <a:uLnTx/>
              <a:uFillTx/>
              <a:latin charset="-128" panose="020B0604030504040204" pitchFamily="50" typeface="メイリオ"/>
              <a:ea charset="-128" panose="020B0604030504040204" pitchFamily="50" typeface="メイリオ"/>
            </a:endParaRPr>
          </a:p>
          <a:p>
            <a:pPr algn="l" defTabSz="914400" eaLnBrk="1" fontAlgn="base" hangingPunct="1" indent="0" latinLnBrk="0" lvl="1" marL="455613" marR="0" rtl="0">
              <a:lnSpc>
                <a:spcPct val="100000"/>
              </a:lnSpc>
              <a:spcBef>
                <a:spcPct val="20000"/>
              </a:spcBef>
              <a:spcAft>
                <a:spcPct val="0"/>
              </a:spcAft>
              <a:buClrTx/>
              <a:buSzTx/>
              <a:buFontTx/>
              <a:buNone/>
              <a:tabLst/>
              <a:defRPr/>
            </a:pPr>
            <a:r>
              <a:rPr altLang="en-US" b="0" baseline="0" cap="none" dirty="0" i="0" kern="1200" kumimoji="1" lang="ja-JP" noProof="0" normalizeH="0" spc="0" strike="noStrike" sz="1400" u="none">
                <a:ln>
                  <a:noFill/>
                </a:ln>
                <a:solidFill>
                  <a:srgbClr val="2D2D8A"/>
                </a:solidFill>
                <a:effectLst/>
                <a:uLnTx/>
                <a:uFillTx/>
                <a:latin charset="-128" panose="020B0604030504040204" pitchFamily="50" typeface="メイリオ"/>
                <a:ea charset="-128" panose="020B0604030504040204" pitchFamily="50" typeface="メイリオ"/>
              </a:rPr>
              <a:t>◆　　大学入学共通テスト　 ⇒共通テスト     　　　　  ◆　　大学入学共通テスト受験案内　　　⇒受験案内</a:t>
            </a:r>
            <a:endParaRPr altLang="ja-JP" b="0" baseline="0" cap="none" dirty="0" i="0" kern="1200" kumimoji="1" lang="en-US" noProof="0" normalizeH="0" spc="0" strike="noStrike" sz="1400" u="none">
              <a:ln>
                <a:noFill/>
              </a:ln>
              <a:solidFill>
                <a:srgbClr val="2D2D8A"/>
              </a:solidFill>
              <a:effectLst/>
              <a:uLnTx/>
              <a:uFillTx/>
              <a:latin charset="-128" panose="020B0604030504040204" pitchFamily="50" typeface="メイリオ"/>
              <a:ea charset="-128" panose="020B0604030504040204" pitchFamily="50" typeface="メイリオ"/>
            </a:endParaRPr>
          </a:p>
          <a:p>
            <a:pPr eaLnBrk="1" hangingPunct="1" indent="0" lvl="1">
              <a:spcBef>
                <a:spcPct val="20000"/>
              </a:spcBef>
              <a:defRPr/>
            </a:pPr>
            <a:r>
              <a:rPr altLang="en-US" b="0" baseline="0" cap="none" dirty="0" i="0" kern="1200" kumimoji="1" lang="ja-JP" noProof="0" normalizeH="0" spc="0" strike="noStrike" sz="1400" u="none">
                <a:ln>
                  <a:noFill/>
                </a:ln>
                <a:solidFill>
                  <a:srgbClr val="2D2D8A"/>
                </a:solidFill>
                <a:effectLst/>
                <a:uLnTx/>
                <a:uFillTx/>
                <a:latin charset="-128" panose="020B0604030504040204" pitchFamily="50" typeface="メイリオ"/>
                <a:ea charset="-128" panose="020B0604030504040204" pitchFamily="50" typeface="メイリオ"/>
              </a:rPr>
              <a:t>◆　　受験上の配慮案内　　 ⇒配慮案内</a:t>
            </a:r>
            <a:r>
              <a:rPr altLang="en-US" b="0" baseline="0" cap="none" dirty="0" i="0" kern="1200" kumimoji="1" lang="ja-JP" noProof="0" normalizeH="0" spc="0" strike="noStrike" sz="1400" u="none">
                <a:ln>
                  <a:noFill/>
                </a:ln>
                <a:solidFill>
                  <a:srgbClr val="0066FF"/>
                </a:solidFill>
                <a:effectLst/>
                <a:uLnTx/>
                <a:uFillTx/>
                <a:latin charset="-128" panose="020B0604030504040204" pitchFamily="50" typeface="メイリオ"/>
                <a:ea charset="-128" panose="020B0604030504040204" pitchFamily="50" typeface="メイリオ"/>
              </a:rPr>
              <a:t>　</a:t>
            </a:r>
            <a:r>
              <a:rPr altLang="en-US" dirty="0" lang="ja-JP" sz="1400">
                <a:solidFill>
                  <a:srgbClr val="0066FF"/>
                </a:solidFill>
                <a:latin charset="-128" panose="020B0604030504040204" pitchFamily="50" typeface="メイリオ"/>
                <a:ea charset="-128" panose="020B0604030504040204" pitchFamily="50" typeface="メイリオ"/>
              </a:rPr>
              <a:t>　　　　　　 </a:t>
            </a:r>
            <a:r>
              <a:rPr altLang="en-US" dirty="0" lang="ja-JP" sz="1400">
                <a:solidFill>
                  <a:srgbClr val="2D2D8A"/>
                </a:solidFill>
                <a:latin charset="-128" panose="020B0604030504040204" pitchFamily="50" typeface="メイリオ"/>
                <a:ea charset="-128" panose="020B0604030504040204" pitchFamily="50" typeface="メイリオ"/>
              </a:rPr>
              <a:t>◆　　大学入学共通テストの出願サイト　⇒出願サイト</a:t>
            </a:r>
            <a:endParaRPr altLang="ja-JP" dirty="0" lang="en-US" sz="1400">
              <a:solidFill>
                <a:srgbClr val="2D2D8A"/>
              </a:solidFill>
              <a:latin charset="-128" panose="020B0604030504040204" pitchFamily="50" typeface="メイリオ"/>
              <a:ea charset="-128" panose="020B0604030504040204" pitchFamily="50" typeface="メイリオ"/>
            </a:endParaRPr>
          </a:p>
        </p:txBody>
      </p:sp>
      <p:sp>
        <p:nvSpPr>
          <p:cNvPr id="9" name="正方形/長方形 8">
            <a:extLst>
              <a:ext uri="{FF2B5EF4-FFF2-40B4-BE49-F238E27FC236}">
                <a16:creationId xmlns:a16="http://schemas.microsoft.com/office/drawing/2014/main" id="{418D4CCB-F770-48BA-9190-DFECEFC0A819}"/>
              </a:ext>
            </a:extLst>
          </p:cNvPr>
          <p:cNvSpPr/>
          <p:nvPr/>
        </p:nvSpPr>
        <p:spPr>
          <a:xfrm>
            <a:off x="732099" y="2275535"/>
            <a:ext cx="5760000" cy="369332"/>
          </a:xfrm>
          <a:prstGeom prst="rect">
            <a:avLst/>
          </a:prstGeom>
          <a:noFill/>
        </p:spPr>
        <p:txBody>
          <a:bodyPr wrap="square">
            <a:spAutoFit/>
          </a:bodyPr>
          <a:lstStyle/>
          <a:p>
            <a:pPr algn="l" defTabSz="914400" eaLnBrk="0" fontAlgn="auto" hangingPunct="0" indent="0" latinLnBrk="0" lvl="0" marL="0" marR="0" rtl="0">
              <a:lnSpc>
                <a:spcPct val="100000"/>
              </a:lnSpc>
              <a:spcBef>
                <a:spcPct val="0"/>
              </a:spcBef>
              <a:spcAft>
                <a:spcPts val="0"/>
              </a:spcAft>
              <a:buClrTx/>
              <a:buSzTx/>
              <a:buFontTx/>
              <a:buNone/>
              <a:tabLst/>
              <a:defRPr/>
            </a:pPr>
            <a:r>
              <a:rPr altLang="ja-JP" b="0" baseline="0" cap="none" dirty="0" i="0" kern="1200" kumimoji="1" lang="en-US" noProof="0" normalizeH="0" spc="0" strike="noStrike" sz="1800" u="none">
                <a:ln>
                  <a:noFill/>
                </a:ln>
                <a:solidFill>
                  <a:srgbClr val="000000"/>
                </a:solidFill>
                <a:effectLst/>
                <a:uLnTx/>
                <a:uFillTx/>
                <a:latin charset="-128" panose="020B0604030504040204" pitchFamily="50" typeface="メイリオ"/>
                <a:ea charset="-128" panose="020B0604030504040204" pitchFamily="50" typeface="メイリオ"/>
              </a:rPr>
              <a:t>※</a:t>
            </a:r>
            <a:r>
              <a:rPr altLang="en-US" b="0" baseline="0" cap="none" dirty="0" i="0" kern="1200" kumimoji="1" lang="ja-JP" noProof="0" normalizeH="0" spc="0" strike="noStrike" sz="1800" u="none">
                <a:ln>
                  <a:noFill/>
                </a:ln>
                <a:solidFill>
                  <a:srgbClr val="000000"/>
                </a:solidFill>
                <a:effectLst/>
                <a:uLnTx/>
                <a:uFillTx/>
                <a:latin charset="-128" panose="020B0604030504040204" pitchFamily="50" typeface="メイリオ"/>
                <a:ea charset="-128" panose="020B0604030504040204" pitchFamily="50" typeface="メイリオ"/>
              </a:rPr>
              <a:t>　このスライドでは以下の内容について説明します</a:t>
            </a:r>
            <a:endParaRPr altLang="ja-JP" b="0" baseline="0" cap="none" dirty="0" i="0" kern="1200" kumimoji="1" lang="en-US" noProof="0" normalizeH="0" spc="0" strike="noStrike" sz="1800" u="none">
              <a:ln>
                <a:noFill/>
              </a:ln>
              <a:solidFill>
                <a:srgbClr val="000000"/>
              </a:solidFill>
              <a:effectLst/>
              <a:uLnTx/>
              <a:uFillTx/>
              <a:latin charset="-128" panose="020B0604030504040204" pitchFamily="50" typeface="メイリオ"/>
              <a:ea charset="-128" panose="020B0604030504040204" pitchFamily="50" typeface="メイリオ"/>
            </a:endParaRPr>
          </a:p>
        </p:txBody>
      </p:sp>
      <p:grpSp>
        <p:nvGrpSpPr>
          <p:cNvPr id="12" name="グループ化 11">
            <a:extLst>
              <a:ext uri="{FF2B5EF4-FFF2-40B4-BE49-F238E27FC236}">
                <a16:creationId xmlns:a16="http://schemas.microsoft.com/office/drawing/2014/main" id="{E0BE577F-F21A-4FCD-9811-534E98AC3D30}"/>
              </a:ext>
            </a:extLst>
          </p:cNvPr>
          <p:cNvGrpSpPr/>
          <p:nvPr/>
        </p:nvGrpSpPr>
        <p:grpSpPr>
          <a:xfrm>
            <a:off x="1056000" y="2781000"/>
            <a:ext cx="5040238" cy="1604824"/>
            <a:chOff x="5303912" y="2637000"/>
            <a:chExt cx="5040238" cy="1604824"/>
          </a:xfrm>
        </p:grpSpPr>
        <p:sp>
          <p:nvSpPr>
            <p:cNvPr id="10" name="角丸四角形 13">
              <a:extLst>
                <a:ext uri="{FF2B5EF4-FFF2-40B4-BE49-F238E27FC236}">
                  <a16:creationId xmlns:a16="http://schemas.microsoft.com/office/drawing/2014/main" id="{C48EB209-233A-4070-937D-75BFD57A7613}"/>
                </a:ext>
              </a:extLst>
            </p:cNvPr>
            <p:cNvSpPr/>
            <p:nvPr/>
          </p:nvSpPr>
          <p:spPr>
            <a:xfrm>
              <a:off x="5303912" y="2637001"/>
              <a:ext cx="5040238" cy="1604823"/>
            </a:xfrm>
            <a:prstGeom prst="rect">
              <a:avLst/>
            </a:prstGeom>
            <a:solidFill>
              <a:srgbClr val="DAEDEF"/>
            </a:solidFill>
            <a:ln algn="ctr" cap="flat" cmpd="sng" w="28575">
              <a:noFill/>
              <a:prstDash val="solid"/>
              <a:round/>
              <a:headEnd len="med" type="none" w="med"/>
              <a:tailEnd len="med" type="none" w="med"/>
            </a:ln>
          </p:spPr>
          <p:style>
            <a:lnRef idx="0">
              <a:scrgbClr b="0" g="0" r="0"/>
            </a:lnRef>
            <a:fillRef idx="0">
              <a:scrgbClr b="0" g="0" r="0"/>
            </a:fillRef>
            <a:effectRef idx="0">
              <a:scrgbClr b="0" g="0" r="0"/>
            </a:effectRef>
            <a:fontRef idx="minor">
              <a:schemeClr val="accent6"/>
            </a:fontRef>
          </p:style>
          <p:txBody>
            <a:bodyPr anchor="t" anchorCtr="0" bIns="36000" compatLnSpc="1" lIns="36000" numCol="1" rIns="36000" rtlCol="0" tIns="36000" vert="horz" wrap="square">
              <a:prstTxWarp prst="textNoShape">
                <a:avLst/>
              </a:prstTxWarp>
            </a:bodyPr>
            <a:lstStyle/>
            <a:p>
              <a:pPr algn="l" defTabSz="914400" eaLnBrk="1" fontAlgn="base" hangingPunct="1" indent="360000" latinLnBrk="0" lvl="0" marL="0" marR="0" rtl="0">
                <a:lnSpc>
                  <a:spcPct val="100000"/>
                </a:lnSpc>
                <a:spcBef>
                  <a:spcPct val="20000"/>
                </a:spcBef>
                <a:spcAft>
                  <a:spcPct val="0"/>
                </a:spcAft>
                <a:buClrTx/>
                <a:buSzTx/>
                <a:buFont charset="2" panose="05000000000000000000" pitchFamily="2" typeface="Wingdings"/>
                <a:buChar char="Ø"/>
                <a:tabLst/>
                <a:defRPr/>
              </a:pPr>
              <a:endParaRPr altLang="en-US" b="0" baseline="0" cap="none" dirty="0" i="0" kern="1200" kumimoji="1" lang="ja-JP" noProof="0" normalizeH="0" spc="0" strike="noStrike" sz="1200" u="none">
                <a:ln>
                  <a:noFill/>
                </a:ln>
                <a:solidFill>
                  <a:srgbClr val="000000"/>
                </a:solidFill>
                <a:effectLst/>
                <a:uLnTx/>
                <a:uFillTx/>
                <a:latin typeface="ＭＳ Ｐゴシック"/>
                <a:ea typeface="ＭＳ Ｐゴシック"/>
                <a:cs typeface="+mn-cs"/>
              </a:endParaRPr>
            </a:p>
          </p:txBody>
        </p:sp>
        <p:sp>
          <p:nvSpPr>
            <p:cNvPr id="11" name="正方形/長方形 10">
              <a:extLst>
                <a:ext uri="{FF2B5EF4-FFF2-40B4-BE49-F238E27FC236}">
                  <a16:creationId xmlns:a16="http://schemas.microsoft.com/office/drawing/2014/main" id="{139386D5-3747-4727-833F-C5FA11254EE8}"/>
                </a:ext>
              </a:extLst>
            </p:cNvPr>
            <p:cNvSpPr/>
            <p:nvPr/>
          </p:nvSpPr>
          <p:spPr>
            <a:xfrm>
              <a:off x="5664001" y="2637000"/>
              <a:ext cx="3980577" cy="1595309"/>
            </a:xfrm>
            <a:prstGeom prst="rect">
              <a:avLst/>
            </a:prstGeom>
          </p:spPr>
          <p:txBody>
            <a:bodyPr wrap="none">
              <a:spAutoFit/>
            </a:bodyPr>
            <a:lstStyle/>
            <a:p>
              <a:pPr algn="l" defTabSz="914400" eaLnBrk="0" fontAlgn="auto" hangingPunct="0" indent="0" latinLnBrk="0" lvl="0" marL="0" marR="0" rtl="0">
                <a:lnSpc>
                  <a:spcPts val="4000"/>
                </a:lnSpc>
                <a:spcBef>
                  <a:spcPct val="0"/>
                </a:spcBef>
                <a:spcAft>
                  <a:spcPts val="0"/>
                </a:spcAft>
                <a:buClrTx/>
                <a:buSzTx/>
                <a:buFontTx/>
                <a:buNone/>
                <a:tabLst/>
                <a:defRPr/>
              </a:pPr>
              <a:r>
                <a:rPr altLang="ja-JP" b="1" baseline="0" cap="none" dirty="0" i="0" kern="0" kumimoji="1" lang="en-US" noProof="0" normalizeH="0" spc="0" strike="noStrike" sz="2400" u="none">
                  <a:ln>
                    <a:noFill/>
                  </a:ln>
                  <a:solidFill>
                    <a:srgbClr val="FFFFFF">
                      <a:lumMod val="75000"/>
                    </a:srgbClr>
                  </a:solidFill>
                  <a:effectLst/>
                  <a:uLnTx/>
                  <a:uFillTx/>
                  <a:latin charset="-128" panose="020B0604030504040204" pitchFamily="50" typeface="メイリオ"/>
                  <a:ea charset="-128" panose="020B0604030504040204" pitchFamily="50" typeface="メイリオ"/>
                </a:rPr>
                <a:t>Ⅰ </a:t>
              </a:r>
              <a:r>
                <a:rPr altLang="en-US" b="1" baseline="0" cap="none" dirty="0" i="0" kern="0" kumimoji="1" lang="ja-JP" noProof="0" normalizeH="0" spc="0" strike="noStrike" sz="2400" u="none">
                  <a:ln>
                    <a:noFill/>
                  </a:ln>
                  <a:solidFill>
                    <a:srgbClr val="FFFFFF">
                      <a:lumMod val="75000"/>
                    </a:srgbClr>
                  </a:solidFill>
                  <a:effectLst/>
                  <a:uLnTx/>
                  <a:uFillTx/>
                  <a:latin charset="-128" panose="020B0604030504040204" pitchFamily="50" typeface="メイリオ"/>
                  <a:ea charset="-128" panose="020B0604030504040204" pitchFamily="50" typeface="メイリオ"/>
                </a:rPr>
                <a:t>概要</a:t>
              </a:r>
              <a:endParaRPr altLang="ja-JP" b="1" baseline="0" cap="none" dirty="0" i="0" kern="0" kumimoji="1" lang="en-US" noProof="0" normalizeH="0" spc="0" strike="noStrike" sz="2400" u="none">
                <a:ln>
                  <a:noFill/>
                </a:ln>
                <a:solidFill>
                  <a:srgbClr val="FFFFFF">
                    <a:lumMod val="75000"/>
                  </a:srgbClr>
                </a:solidFill>
                <a:effectLst/>
                <a:uLnTx/>
                <a:uFillTx/>
                <a:latin charset="-128" panose="020B0604030504040204" pitchFamily="50" typeface="メイリオ"/>
                <a:ea charset="-128" panose="020B0604030504040204" pitchFamily="50" typeface="メイリオ"/>
              </a:endParaRPr>
            </a:p>
            <a:p>
              <a:pPr algn="l" defTabSz="914400" eaLnBrk="0" fontAlgn="auto" hangingPunct="0" indent="0" latinLnBrk="0" lvl="0" marL="0" marR="0" rtl="0">
                <a:lnSpc>
                  <a:spcPts val="4000"/>
                </a:lnSpc>
                <a:spcBef>
                  <a:spcPct val="0"/>
                </a:spcBef>
                <a:spcAft>
                  <a:spcPts val="0"/>
                </a:spcAft>
                <a:buClrTx/>
                <a:buSzTx/>
                <a:buFontTx/>
                <a:buNone/>
                <a:tabLst/>
                <a:defRPr/>
              </a:pPr>
              <a:r>
                <a:rPr altLang="ja-JP" b="1" baseline="0" cap="none" dirty="0" i="0" kern="0" kumimoji="1" lang="en-US" noProof="0" normalizeH="0" spc="0" strike="noStrike" sz="2400" u="none">
                  <a:ln>
                    <a:noFill/>
                  </a:ln>
                  <a:solidFill>
                    <a:schemeClr val="bg1">
                      <a:lumMod val="75000"/>
                    </a:schemeClr>
                  </a:solidFill>
                  <a:effectLst/>
                  <a:uLnTx/>
                  <a:uFillTx/>
                  <a:latin charset="-128" panose="020B0604030504040204" pitchFamily="50" typeface="メイリオ"/>
                  <a:ea charset="-128" panose="020B0604030504040204" pitchFamily="50" typeface="メイリオ"/>
                </a:rPr>
                <a:t>Ⅱ</a:t>
              </a:r>
              <a:r>
                <a:rPr altLang="en-US" b="1" baseline="0" cap="none" dirty="0" i="0" kern="0" kumimoji="1" lang="ja-JP" noProof="0" normalizeH="0" spc="0" strike="noStrike" sz="2400" u="none">
                  <a:ln>
                    <a:noFill/>
                  </a:ln>
                  <a:solidFill>
                    <a:schemeClr val="bg1">
                      <a:lumMod val="75000"/>
                    </a:schemeClr>
                  </a:solidFill>
                  <a:effectLst/>
                  <a:uLnTx/>
                  <a:uFillTx/>
                  <a:latin charset="-128" panose="020B0604030504040204" pitchFamily="50" typeface="メイリオ"/>
                  <a:ea charset="-128" panose="020B0604030504040204" pitchFamily="50" typeface="メイリオ"/>
                </a:rPr>
                <a:t> 申請方法</a:t>
              </a:r>
              <a:r>
                <a:rPr altLang="en-US" b="1" dirty="0" kern="0" lang="ja-JP" sz="2400">
                  <a:solidFill>
                    <a:schemeClr val="bg1">
                      <a:lumMod val="75000"/>
                    </a:schemeClr>
                  </a:solidFill>
                  <a:latin charset="-128" panose="020B0604030504040204" pitchFamily="50" typeface="メイリオ"/>
                  <a:ea charset="-128" panose="020B0604030504040204" pitchFamily="50" typeface="メイリオ"/>
                </a:rPr>
                <a:t>及び</a:t>
              </a:r>
              <a:r>
                <a:rPr altLang="en-US" b="1" baseline="0" cap="none" dirty="0" i="0" kern="0" kumimoji="1" lang="ja-JP" noProof="0" normalizeH="0" spc="0" strike="noStrike" sz="2400" u="none">
                  <a:ln>
                    <a:noFill/>
                  </a:ln>
                  <a:solidFill>
                    <a:schemeClr val="bg1">
                      <a:lumMod val="75000"/>
                    </a:schemeClr>
                  </a:solidFill>
                  <a:effectLst/>
                  <a:uLnTx/>
                  <a:uFillTx/>
                  <a:latin charset="-128" panose="020B0604030504040204" pitchFamily="50" typeface="メイリオ"/>
                  <a:ea charset="-128" panose="020B0604030504040204" pitchFamily="50" typeface="メイリオ"/>
                </a:rPr>
                <a:t>通知書</a:t>
              </a:r>
              <a:endParaRPr altLang="ja-JP" b="1" baseline="0" cap="none" dirty="0" i="0" kern="0" kumimoji="1" lang="en-US" noProof="0" normalizeH="0" spc="0" strike="noStrike" sz="2400" u="none">
                <a:ln>
                  <a:noFill/>
                </a:ln>
                <a:solidFill>
                  <a:schemeClr val="bg1">
                    <a:lumMod val="75000"/>
                  </a:schemeClr>
                </a:solidFill>
                <a:effectLst/>
                <a:uLnTx/>
                <a:uFillTx/>
                <a:latin charset="-128" panose="020B0604030504040204" pitchFamily="50" typeface="メイリオ"/>
                <a:ea charset="-128" panose="020B0604030504040204" pitchFamily="50" typeface="メイリオ"/>
              </a:endParaRPr>
            </a:p>
            <a:p>
              <a:pPr algn="l" defTabSz="914400" eaLnBrk="0" fontAlgn="auto" hangingPunct="0" indent="0" latinLnBrk="0" lvl="0" marL="0" marR="0" rtl="0">
                <a:lnSpc>
                  <a:spcPts val="4000"/>
                </a:lnSpc>
                <a:spcBef>
                  <a:spcPct val="0"/>
                </a:spcBef>
                <a:spcAft>
                  <a:spcPts val="0"/>
                </a:spcAft>
                <a:buClrTx/>
                <a:buSzTx/>
                <a:buFontTx/>
                <a:buNone/>
                <a:tabLst/>
                <a:defRPr/>
              </a:pPr>
              <a:r>
                <a:rPr altLang="ja-JP" b="1" baseline="0" cap="none" dirty="0" i="0" kern="0" kumimoji="1" lang="en-US" noProof="0" normalizeH="0" spc="0" strike="noStrike" sz="2400" u="none">
                  <a:ln>
                    <a:noFill/>
                  </a:ln>
                  <a:effectLst/>
                  <a:uLnTx/>
                  <a:uFillTx/>
                  <a:latin charset="-128" panose="020B0604030504040204" pitchFamily="50" typeface="メイリオ"/>
                  <a:ea charset="-128" panose="020B0604030504040204" pitchFamily="50" typeface="メイリオ"/>
                </a:rPr>
                <a:t>Ⅲ</a:t>
              </a:r>
              <a:r>
                <a:rPr altLang="en-US" b="1" baseline="0" cap="none" dirty="0" i="0" kern="0" kumimoji="1" lang="ja-JP" noProof="0" normalizeH="0" spc="0" strike="noStrike" sz="2400" u="none">
                  <a:ln>
                    <a:noFill/>
                  </a:ln>
                  <a:effectLst/>
                  <a:uLnTx/>
                  <a:uFillTx/>
                  <a:latin charset="-128" panose="020B0604030504040204" pitchFamily="50" typeface="メイリオ"/>
                  <a:ea charset="-128" panose="020B0604030504040204" pitchFamily="50" typeface="メイリオ"/>
                </a:rPr>
                <a:t> 申請書類作成上の留意点</a:t>
              </a:r>
              <a:endParaRPr altLang="ja-JP" b="1" baseline="0" cap="none" dirty="0" i="0" kern="0" kumimoji="1" lang="en-US" noProof="0" normalizeH="0" spc="0" strike="noStrike" sz="2400" u="none">
                <a:ln>
                  <a:noFill/>
                </a:ln>
                <a:effectLst/>
                <a:uLnTx/>
                <a:uFillTx/>
                <a:latin charset="-128" panose="020B0604030504040204" pitchFamily="50" typeface="メイリオ"/>
                <a:ea charset="-128" panose="020B0604030504040204" pitchFamily="50" typeface="メイリオ"/>
              </a:endParaRPr>
            </a:p>
          </p:txBody>
        </p:sp>
      </p:grpSp>
      <p:pic>
        <p:nvPicPr>
          <p:cNvPr id="14" name="図 13">
            <a:extLst>
              <a:ext uri="{FF2B5EF4-FFF2-40B4-BE49-F238E27FC236}">
                <a16:creationId xmlns:a16="http://schemas.microsoft.com/office/drawing/2014/main" id="{2CA6EA8D-2C15-41D5-8B28-1797961FD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000" y="1127223"/>
            <a:ext cx="2467749" cy="3485314"/>
          </a:xfrm>
          <a:prstGeom prst="rect">
            <a:avLst/>
          </a:prstGeom>
        </p:spPr>
      </p:pic>
    </p:spTree>
    <p:extLst>
      <p:ext uri="{BB962C8B-B14F-4D97-AF65-F5344CB8AC3E}">
        <p14:creationId xmlns:p14="http://schemas.microsoft.com/office/powerpoint/2010/main" val="3195906353"/>
      </p:ext>
    </p:extLst>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10</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r>
              <a:rPr altLang="ja-JP" b="0" baseline="0" cap="none" dirty="0" i="0" kern="120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P</a:t>
            </a:r>
            <a:r>
              <a:rPr altLang="ja-JP" dirty="0" kern="0" lang="en-US" sz="3200">
                <a:solidFill>
                  <a:srgbClr val="000000"/>
                </a:solidFill>
                <a:latin charset="-128" panose="020B0604030504040204" pitchFamily="50" typeface="メイリオ"/>
                <a:ea charset="-128" panose="020B0604030504040204" pitchFamily="50" typeface="メイリオ"/>
              </a:rPr>
              <a:t>42</a:t>
            </a: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p>
        </p:txBody>
      </p:sp>
      <p:sp>
        <p:nvSpPr>
          <p:cNvPr id="7" name="正方形/長方形 6">
            <a:extLst>
              <a:ext uri="{FF2B5EF4-FFF2-40B4-BE49-F238E27FC236}">
                <a16:creationId xmlns:a16="http://schemas.microsoft.com/office/drawing/2014/main" id="{A9A95501-7407-4CE1-ACDC-BE8F4E9EB68E}"/>
              </a:ext>
            </a:extLst>
          </p:cNvPr>
          <p:cNvSpPr/>
          <p:nvPr/>
        </p:nvSpPr>
        <p:spPr bwMode="auto">
          <a:xfrm>
            <a:off x="264000" y="1629000"/>
            <a:ext cx="8856369" cy="1008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indent="-342900" marL="342900">
              <a:spcBef>
                <a:spcPts val="0"/>
              </a:spcBef>
              <a:spcAft>
                <a:spcPts val="0"/>
              </a:spcAft>
              <a:buFont charset="2" panose="05000000000000000000" pitchFamily="2" typeface="Wingdings"/>
              <a:buChar char="l"/>
              <a:defRPr/>
            </a:pPr>
            <a:r>
              <a:rPr altLang="en-US" dirty="0" lang="ja-JP" spc="-150" sz="2200">
                <a:solidFill>
                  <a:srgbClr val="000000"/>
                </a:solidFill>
                <a:latin charset="-128" panose="020B0604030504040204" pitchFamily="50" typeface="メイリオ"/>
                <a:ea charset="-128" panose="020B0604030504040204" pitchFamily="50" typeface="メイリオ"/>
              </a:rPr>
              <a:t>　希望する配慮事項について，補足事項等がある場合に記入</a:t>
            </a:r>
            <a:r>
              <a:rPr altLang="en-US" dirty="0" lang="ja-JP" spc="-150" sz="2200">
                <a:solidFill>
                  <a:srgbClr val="000000"/>
                </a:solidFill>
                <a:latin typeface="Arial"/>
                <a:ea typeface="ＭＳ Ｐゴシック"/>
              </a:rPr>
              <a:t>。</a:t>
            </a:r>
            <a:r>
              <a:rPr altLang="en-US" dirty="0" lang="ja-JP" sz="2200">
                <a:solidFill>
                  <a:srgbClr val="000000"/>
                </a:solidFill>
                <a:latin typeface="Arial"/>
                <a:ea typeface="ＭＳ Ｐゴシック"/>
              </a:rPr>
              <a:t>　</a:t>
            </a:r>
            <a:endParaRPr altLang="ja-JP" dirty="0" lang="en-US" sz="2200">
              <a:solidFill>
                <a:srgbClr val="000000"/>
              </a:solidFill>
              <a:latin typeface="Arial"/>
              <a:ea typeface="ＭＳ Ｐゴシック"/>
            </a:endParaRPr>
          </a:p>
        </p:txBody>
      </p:sp>
      <p:sp>
        <p:nvSpPr>
          <p:cNvPr id="8" name="正方形/長方形 7">
            <a:extLst>
              <a:ext uri="{FF2B5EF4-FFF2-40B4-BE49-F238E27FC236}">
                <a16:creationId xmlns:a16="http://schemas.microsoft.com/office/drawing/2014/main" id="{19B22254-3EEB-4504-9FB9-D7CEEF68EF49}"/>
              </a:ext>
            </a:extLst>
          </p:cNvPr>
          <p:cNvSpPr/>
          <p:nvPr/>
        </p:nvSpPr>
        <p:spPr bwMode="auto">
          <a:xfrm>
            <a:off x="1704000" y="2349000"/>
            <a:ext cx="10152000" cy="360000"/>
          </a:xfrm>
          <a:prstGeom prst="rect">
            <a:avLst/>
          </a:prstGeom>
          <a:solidFill>
            <a:srgbClr val="FAFDCD"/>
          </a:solid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a:spcBef>
                <a:spcPts val="0"/>
              </a:spcBef>
              <a:spcAft>
                <a:spcPts val="0"/>
              </a:spcAft>
              <a:defRPr/>
            </a:pPr>
            <a:r>
              <a:rPr altLang="en-US" dirty="0" lang="ja-JP" sz="2200">
                <a:solidFill>
                  <a:srgbClr val="000000"/>
                </a:solidFill>
                <a:latin charset="-128" panose="020B0604030504040204" pitchFamily="50" typeface="メイリオ"/>
                <a:ea charset="-128" panose="020B0604030504040204" pitchFamily="50" typeface="メイリオ"/>
              </a:rPr>
              <a:t>車椅子の持参使用・特製机の試験場側での準備・介助者の配置を希望する場合</a:t>
            </a:r>
            <a:endParaRPr altLang="ja-JP" dirty="0" lang="en-US" sz="2200">
              <a:solidFill>
                <a:srgbClr val="000000"/>
              </a:solidFill>
              <a:latin charset="-128" panose="020B0604030504040204" pitchFamily="50" typeface="メイリオ"/>
              <a:ea charset="-128" panose="020B0604030504040204" pitchFamily="50" typeface="メイリオ"/>
            </a:endParaRPr>
          </a:p>
        </p:txBody>
      </p:sp>
      <p:sp>
        <p:nvSpPr>
          <p:cNvPr id="16" name="テキスト ボックス 15">
            <a:extLst>
              <a:ext uri="{FF2B5EF4-FFF2-40B4-BE49-F238E27FC236}">
                <a16:creationId xmlns:a16="http://schemas.microsoft.com/office/drawing/2014/main" id="{EE4357E6-18CB-441C-A00E-5DA44C231D8C}"/>
              </a:ext>
            </a:extLst>
          </p:cNvPr>
          <p:cNvSpPr txBox="1"/>
          <p:nvPr/>
        </p:nvSpPr>
        <p:spPr>
          <a:xfrm>
            <a:off x="7824000" y="3259877"/>
            <a:ext cx="3888000" cy="1512000"/>
          </a:xfrm>
          <a:prstGeom prst="rect">
            <a:avLst/>
          </a:prstGeom>
          <a:solidFill>
            <a:srgbClr val="DAED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eaLnBrk="1" hangingPunct="1">
              <a:lnSpc>
                <a:spcPts val="3300"/>
              </a:lnSpc>
              <a:spcBef>
                <a:spcPts val="0"/>
              </a:spcBef>
              <a:spcAft>
                <a:spcPts val="600"/>
              </a:spcAft>
              <a:buSzPct val="80000"/>
              <a:defRPr/>
            </a:pPr>
            <a:r>
              <a:rPr altLang="en-US" dirty="0" lang="ja-JP" sz="1800">
                <a:solidFill>
                  <a:srgbClr val="000000"/>
                </a:solidFill>
                <a:latin charset="-128" panose="020B0604030504040204" pitchFamily="50" typeface="メイリオ"/>
                <a:ea charset="-128" panose="020B0604030504040204" pitchFamily="50" typeface="メイリオ"/>
              </a:rPr>
              <a:t>机等の規格は，普段使用しているものなどを参考に，使用可能な範囲に幅を持たせて記入。</a:t>
            </a:r>
            <a:endParaRPr altLang="ja-JP" dirty="0" kern="0" lang="en-US" sz="2000">
              <a:solidFill>
                <a:srgbClr val="000000"/>
              </a:solidFill>
              <a:latin charset="-128" panose="020B0604030504040204" pitchFamily="50" typeface="メイリオ"/>
              <a:ea charset="-128" panose="020B0604030504040204" pitchFamily="50" typeface="メイリオ"/>
            </a:endParaRPr>
          </a:p>
        </p:txBody>
      </p:sp>
      <p:sp>
        <p:nvSpPr>
          <p:cNvPr id="17" name="テキスト ボックス 16">
            <a:extLst>
              <a:ext uri="{FF2B5EF4-FFF2-40B4-BE49-F238E27FC236}">
                <a16:creationId xmlns:a16="http://schemas.microsoft.com/office/drawing/2014/main" id="{F5A98921-35D0-4AD4-9AE1-35F0B05C8C7C}"/>
              </a:ext>
            </a:extLst>
          </p:cNvPr>
          <p:cNvSpPr txBox="1"/>
          <p:nvPr/>
        </p:nvSpPr>
        <p:spPr>
          <a:xfrm>
            <a:off x="7824000" y="4987877"/>
            <a:ext cx="3888000" cy="1008000"/>
          </a:xfrm>
          <a:prstGeom prst="rect">
            <a:avLst/>
          </a:prstGeom>
          <a:solidFill>
            <a:srgbClr val="DAED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eaLnBrk="1" hangingPunct="1">
              <a:lnSpc>
                <a:spcPts val="3300"/>
              </a:lnSpc>
              <a:spcBef>
                <a:spcPts val="0"/>
              </a:spcBef>
              <a:spcAft>
                <a:spcPts val="600"/>
              </a:spcAft>
              <a:buSzPct val="80000"/>
              <a:defRPr/>
            </a:pPr>
            <a:r>
              <a:rPr altLang="en-US" dirty="0" lang="ja-JP" sz="1800">
                <a:solidFill>
                  <a:srgbClr val="000000"/>
                </a:solidFill>
                <a:latin charset="-128" panose="020B0604030504040204" pitchFamily="50" typeface="メイリオ"/>
                <a:ea charset="-128" panose="020B0604030504040204" pitchFamily="50" typeface="メイリオ"/>
              </a:rPr>
              <a:t>介助内容については，どこまでの介助が必要になるか記入。</a:t>
            </a:r>
            <a:endParaRPr altLang="ja-JP" dirty="0" kern="0" lang="en-US" sz="2000">
              <a:solidFill>
                <a:srgbClr val="000000"/>
              </a:solidFill>
              <a:latin charset="-128" panose="020B0604030504040204" pitchFamily="50" typeface="メイリオ"/>
              <a:ea charset="-128" panose="020B0604030504040204" pitchFamily="50" typeface="メイリオ"/>
            </a:endParaRPr>
          </a:p>
        </p:txBody>
      </p:sp>
      <p:sp>
        <p:nvSpPr>
          <p:cNvPr id="18" name="Rectangle 5">
            <a:extLst>
              <a:ext uri="{FF2B5EF4-FFF2-40B4-BE49-F238E27FC236}">
                <a16:creationId xmlns:a16="http://schemas.microsoft.com/office/drawing/2014/main" id="{83B67991-80E3-4BAF-A59A-B368020CB1EC}"/>
              </a:ext>
            </a:extLst>
          </p:cNvPr>
          <p:cNvSpPr>
            <a:spLocks noChangeArrowheads="1"/>
          </p:cNvSpPr>
          <p:nvPr/>
        </p:nvSpPr>
        <p:spPr bwMode="auto">
          <a:xfrm>
            <a:off x="336000" y="2277000"/>
            <a:ext cx="1512000" cy="504000"/>
          </a:xfrm>
          <a:prstGeom prst="rect">
            <a:avLst/>
          </a:prstGeom>
          <a:solidFill>
            <a:srgbClr val="E1F2F3"/>
          </a:solidFill>
          <a:ln w="28575">
            <a:solidFill>
              <a:schemeClr val="accent2"/>
            </a:solidFill>
          </a:ln>
        </p:spPr>
        <p:txBody>
          <a:bodyPr anchor="ctr" anchorCtr="0" bIns="36000" tIns="108000"/>
          <a:lstStyle/>
          <a:p>
            <a:pPr algn="ctr" eaLnBrk="1" hangingPunct="1" lvl="0">
              <a:defRPr/>
            </a:pPr>
            <a:r>
              <a:rPr altLang="en-US" b="1" dirty="0" lang="ja-JP" sz="2400">
                <a:solidFill>
                  <a:srgbClr val="000000"/>
                </a:solidFill>
                <a:latin charset="-128" panose="020B0604030504040204" pitchFamily="50" typeface="メイリオ"/>
                <a:ea charset="-128" panose="020B0604030504040204" pitchFamily="50" typeface="メイリオ"/>
              </a:rPr>
              <a:t>記入例１</a:t>
            </a:r>
          </a:p>
        </p:txBody>
      </p:sp>
      <p:pic>
        <p:nvPicPr>
          <p:cNvPr id="3" name="図 2">
            <a:extLst>
              <a:ext uri="{FF2B5EF4-FFF2-40B4-BE49-F238E27FC236}">
                <a16:creationId xmlns:a16="http://schemas.microsoft.com/office/drawing/2014/main" id="{95DC5298-9CBA-4DF0-B10B-D9B5EA72B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00" y="2903825"/>
            <a:ext cx="6143704" cy="3485468"/>
          </a:xfrm>
          <a:prstGeom prst="rect">
            <a:avLst/>
          </a:prstGeom>
          <a:ln w="12700">
            <a:solidFill>
              <a:schemeClr val="tx1"/>
            </a:solidFill>
          </a:ln>
        </p:spPr>
      </p:pic>
      <p:sp>
        <p:nvSpPr>
          <p:cNvPr id="11" name="テキスト ボックス 10">
            <a:extLst>
              <a:ext uri="{FF2B5EF4-FFF2-40B4-BE49-F238E27FC236}">
                <a16:creationId xmlns:a16="http://schemas.microsoft.com/office/drawing/2014/main" id="{781A7FD9-D919-41FB-B445-6CCDE218FC2C}"/>
              </a:ext>
            </a:extLst>
          </p:cNvPr>
          <p:cNvSpPr txBox="1"/>
          <p:nvPr/>
        </p:nvSpPr>
        <p:spPr>
          <a:xfrm>
            <a:off x="264000" y="981000"/>
            <a:ext cx="11448001" cy="515603"/>
          </a:xfrm>
          <a:prstGeom prst="rect">
            <a:avLst/>
          </a:prstGeom>
          <a:solidFill>
            <a:srgbClr val="F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108000" wrap="square">
            <a:noAutofit/>
          </a:bodyPr>
          <a:lstStyle/>
          <a:p>
            <a:pPr lvl="0"/>
            <a:r>
              <a:rPr altLang="en-US" b="1" dirty="0" lang="ja-JP" sz="2800">
                <a:solidFill>
                  <a:schemeClr val="tx1"/>
                </a:solidFill>
                <a:latin charset="-128" panose="020B0604030504040204" pitchFamily="50" typeface="メイリオ"/>
                <a:ea charset="-128" panose="020B0604030504040204" pitchFamily="50" typeface="メイリオ"/>
              </a:rPr>
              <a:t>⑶  第４面について</a:t>
            </a:r>
          </a:p>
        </p:txBody>
      </p:sp>
    </p:spTree>
    <p:extLst>
      <p:ext uri="{BB962C8B-B14F-4D97-AF65-F5344CB8AC3E}">
        <p14:creationId xmlns:p14="http://schemas.microsoft.com/office/powerpoint/2010/main" val="3204927527"/>
      </p:ext>
    </p:extLst>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11</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r>
              <a:rPr altLang="ja-JP" b="0" baseline="0" cap="none" dirty="0" i="0" kern="120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P</a:t>
            </a:r>
            <a:r>
              <a:rPr altLang="ja-JP" dirty="0" kern="0" lang="en-US" sz="3200">
                <a:solidFill>
                  <a:srgbClr val="000000"/>
                </a:solidFill>
                <a:latin charset="-128" panose="020B0604030504040204" pitchFamily="50" typeface="メイリオ"/>
                <a:ea charset="-128" panose="020B0604030504040204" pitchFamily="50" typeface="メイリオ"/>
              </a:rPr>
              <a:t>4</a:t>
            </a:r>
            <a:r>
              <a:rPr altLang="ja-JP" b="0"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2</a:t>
            </a: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p>
        </p:txBody>
      </p:sp>
      <p:pic>
        <p:nvPicPr>
          <p:cNvPr id="3" name="図 2">
            <a:extLst>
              <a:ext uri="{FF2B5EF4-FFF2-40B4-BE49-F238E27FC236}">
                <a16:creationId xmlns:a16="http://schemas.microsoft.com/office/drawing/2014/main" id="{23D7B6B0-FD8A-4D86-9E69-36CC7BA31E29}"/>
              </a:ext>
            </a:extLst>
          </p:cNvPr>
          <p:cNvPicPr>
            <a:picLocks noChangeAspect="1"/>
          </p:cNvPicPr>
          <p:nvPr/>
        </p:nvPicPr>
        <p:blipFill rotWithShape="1">
          <a:blip cstate="print" r:embed="rId3">
            <a:extLst>
              <a:ext uri="{28A0092B-C50C-407E-A947-70E740481C1C}">
                <a14:useLocalDpi xmlns:a14="http://schemas.microsoft.com/office/drawing/2010/main" val="0"/>
              </a:ext>
            </a:extLst>
          </a:blip>
          <a:srcRect/>
          <a:stretch/>
        </p:blipFill>
        <p:spPr>
          <a:xfrm>
            <a:off x="840000" y="1917000"/>
            <a:ext cx="5242173" cy="1676634"/>
          </a:xfrm>
          <a:prstGeom prst="rect">
            <a:avLst/>
          </a:prstGeom>
          <a:ln w="12700">
            <a:solidFill>
              <a:schemeClr val="tx1"/>
            </a:solidFill>
          </a:ln>
        </p:spPr>
      </p:pic>
      <p:pic>
        <p:nvPicPr>
          <p:cNvPr id="13" name="図 12">
            <a:extLst>
              <a:ext uri="{FF2B5EF4-FFF2-40B4-BE49-F238E27FC236}">
                <a16:creationId xmlns:a16="http://schemas.microsoft.com/office/drawing/2014/main" id="{6C4BB7B7-B9A6-4796-B15D-A6A51AE33E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000" y="4797000"/>
            <a:ext cx="5239481" cy="1324160"/>
          </a:xfrm>
          <a:prstGeom prst="rect">
            <a:avLst/>
          </a:prstGeom>
          <a:ln w="12700">
            <a:solidFill>
              <a:schemeClr val="tx1"/>
            </a:solidFill>
          </a:ln>
        </p:spPr>
      </p:pic>
      <p:sp>
        <p:nvSpPr>
          <p:cNvPr id="14" name="正方形/長方形 13">
            <a:extLst>
              <a:ext uri="{FF2B5EF4-FFF2-40B4-BE49-F238E27FC236}">
                <a16:creationId xmlns:a16="http://schemas.microsoft.com/office/drawing/2014/main" id="{A2C1099D-4D5C-4134-A40A-523E18905E32}"/>
              </a:ext>
            </a:extLst>
          </p:cNvPr>
          <p:cNvSpPr/>
          <p:nvPr/>
        </p:nvSpPr>
        <p:spPr bwMode="auto">
          <a:xfrm>
            <a:off x="1776000" y="1197000"/>
            <a:ext cx="6048000" cy="360000"/>
          </a:xfrm>
          <a:prstGeom prst="rect">
            <a:avLst/>
          </a:prstGeom>
          <a:solidFill>
            <a:srgbClr val="FAFDCD"/>
          </a:solid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a:spcBef>
                <a:spcPts val="0"/>
              </a:spcBef>
              <a:spcAft>
                <a:spcPts val="0"/>
              </a:spcAft>
              <a:defRPr/>
            </a:pPr>
            <a:r>
              <a:rPr altLang="en-US" dirty="0" lang="ja-JP" sz="2200">
                <a:solidFill>
                  <a:srgbClr val="000000"/>
                </a:solidFill>
                <a:latin charset="-128" panose="020B0604030504040204" pitchFamily="50" typeface="メイリオ"/>
                <a:ea charset="-128" panose="020B0604030504040204" pitchFamily="50" typeface="メイリオ"/>
              </a:rPr>
              <a:t>試験時間中の補食や薬の服用を希望する場合</a:t>
            </a:r>
            <a:endParaRPr altLang="ja-JP" dirty="0" lang="en-US" sz="2200">
              <a:solidFill>
                <a:srgbClr val="000000"/>
              </a:solidFill>
              <a:latin charset="-128" panose="020B0604030504040204" pitchFamily="50" typeface="メイリオ"/>
              <a:ea charset="-128" panose="020B0604030504040204" pitchFamily="50" typeface="メイリオ"/>
            </a:endParaRPr>
          </a:p>
        </p:txBody>
      </p:sp>
      <p:sp>
        <p:nvSpPr>
          <p:cNvPr id="16" name="正方形/長方形 15">
            <a:extLst>
              <a:ext uri="{FF2B5EF4-FFF2-40B4-BE49-F238E27FC236}">
                <a16:creationId xmlns:a16="http://schemas.microsoft.com/office/drawing/2014/main" id="{1D538B9B-2520-4B5C-990A-C45923AFB69F}"/>
              </a:ext>
            </a:extLst>
          </p:cNvPr>
          <p:cNvSpPr/>
          <p:nvPr/>
        </p:nvSpPr>
        <p:spPr bwMode="auto">
          <a:xfrm>
            <a:off x="1776000" y="4077000"/>
            <a:ext cx="6048000" cy="360000"/>
          </a:xfrm>
          <a:prstGeom prst="rect">
            <a:avLst/>
          </a:prstGeom>
          <a:solidFill>
            <a:srgbClr val="FAFDCD"/>
          </a:solid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a:spcBef>
                <a:spcPts val="0"/>
              </a:spcBef>
              <a:spcAft>
                <a:spcPts val="0"/>
              </a:spcAft>
              <a:defRPr/>
            </a:pPr>
            <a:r>
              <a:rPr altLang="en-US" dirty="0" lang="ja-JP" sz="2200">
                <a:solidFill>
                  <a:srgbClr val="000000"/>
                </a:solidFill>
                <a:latin charset="-128" panose="020B0604030504040204" pitchFamily="50" typeface="メイリオ"/>
                <a:ea charset="-128" panose="020B0604030504040204" pitchFamily="50" typeface="メイリオ"/>
              </a:rPr>
              <a:t>音の鳴る機器の使用を希望する場合</a:t>
            </a:r>
            <a:endParaRPr altLang="ja-JP" dirty="0" lang="en-US" sz="2200">
              <a:solidFill>
                <a:srgbClr val="000000"/>
              </a:solidFill>
              <a:latin charset="-128" panose="020B0604030504040204" pitchFamily="50" typeface="メイリオ"/>
              <a:ea charset="-128" panose="020B0604030504040204" pitchFamily="50" typeface="メイリオ"/>
            </a:endParaRPr>
          </a:p>
        </p:txBody>
      </p:sp>
      <p:sp>
        <p:nvSpPr>
          <p:cNvPr id="18" name="テキスト ボックス 17">
            <a:extLst>
              <a:ext uri="{FF2B5EF4-FFF2-40B4-BE49-F238E27FC236}">
                <a16:creationId xmlns:a16="http://schemas.microsoft.com/office/drawing/2014/main" id="{D3401871-918F-4242-93A1-7A75B9FF29DB}"/>
              </a:ext>
            </a:extLst>
          </p:cNvPr>
          <p:cNvSpPr txBox="1"/>
          <p:nvPr/>
        </p:nvSpPr>
        <p:spPr>
          <a:xfrm>
            <a:off x="6672000" y="2205000"/>
            <a:ext cx="3888000" cy="1080000"/>
          </a:xfrm>
          <a:prstGeom prst="rect">
            <a:avLst/>
          </a:prstGeom>
          <a:solidFill>
            <a:srgbClr val="DAED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eaLnBrk="1" hangingPunct="1">
              <a:lnSpc>
                <a:spcPts val="3300"/>
              </a:lnSpc>
              <a:spcBef>
                <a:spcPts val="0"/>
              </a:spcBef>
              <a:spcAft>
                <a:spcPts val="600"/>
              </a:spcAft>
              <a:buSzPct val="80000"/>
              <a:defRPr/>
            </a:pPr>
            <a:r>
              <a:rPr altLang="en-US" dirty="0" lang="ja-JP" sz="1800">
                <a:solidFill>
                  <a:srgbClr val="000000"/>
                </a:solidFill>
                <a:latin charset="-128" panose="020B0604030504040204" pitchFamily="50" typeface="メイリオ"/>
                <a:ea charset="-128" panose="020B0604030504040204" pitchFamily="50" typeface="メイリオ"/>
              </a:rPr>
              <a:t>使用するタイミングや形状，摂取する方法などの詳細を記入。</a:t>
            </a:r>
            <a:endParaRPr altLang="ja-JP" dirty="0" kern="0" lang="en-US" sz="2000">
              <a:solidFill>
                <a:srgbClr val="000000"/>
              </a:solidFill>
              <a:latin charset="-128" panose="020B0604030504040204" pitchFamily="50" typeface="メイリオ"/>
              <a:ea charset="-128" panose="020B0604030504040204" pitchFamily="50" typeface="メイリオ"/>
            </a:endParaRPr>
          </a:p>
        </p:txBody>
      </p:sp>
      <p:sp>
        <p:nvSpPr>
          <p:cNvPr id="19" name="テキスト ボックス 18">
            <a:extLst>
              <a:ext uri="{FF2B5EF4-FFF2-40B4-BE49-F238E27FC236}">
                <a16:creationId xmlns:a16="http://schemas.microsoft.com/office/drawing/2014/main" id="{C4E9D91B-26EF-43A0-9C31-A63CAA918573}"/>
              </a:ext>
            </a:extLst>
          </p:cNvPr>
          <p:cNvSpPr txBox="1"/>
          <p:nvPr/>
        </p:nvSpPr>
        <p:spPr>
          <a:xfrm>
            <a:off x="6672000" y="4823500"/>
            <a:ext cx="3888000" cy="1080000"/>
          </a:xfrm>
          <a:prstGeom prst="rect">
            <a:avLst/>
          </a:prstGeom>
          <a:solidFill>
            <a:srgbClr val="DAED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eaLnBrk="1" hangingPunct="1">
              <a:lnSpc>
                <a:spcPts val="3300"/>
              </a:lnSpc>
              <a:spcBef>
                <a:spcPts val="0"/>
              </a:spcBef>
              <a:spcAft>
                <a:spcPts val="600"/>
              </a:spcAft>
              <a:buSzPct val="80000"/>
              <a:defRPr/>
            </a:pPr>
            <a:r>
              <a:rPr altLang="en-US" dirty="0" lang="ja-JP" sz="1800">
                <a:solidFill>
                  <a:srgbClr val="000000"/>
                </a:solidFill>
                <a:latin charset="-128" panose="020B0604030504040204" pitchFamily="50" typeface="メイリオ"/>
                <a:ea charset="-128" panose="020B0604030504040204" pitchFamily="50" typeface="メイリオ"/>
              </a:rPr>
              <a:t>音量については試験当日の周囲への影響がわかるように記入。</a:t>
            </a:r>
            <a:endParaRPr altLang="ja-JP" dirty="0" kern="0" lang="en-US" sz="2000">
              <a:solidFill>
                <a:srgbClr val="000000"/>
              </a:solidFill>
              <a:latin charset="-128" panose="020B0604030504040204" pitchFamily="50" typeface="メイリオ"/>
              <a:ea charset="-128" panose="020B0604030504040204" pitchFamily="50" typeface="メイリオ"/>
            </a:endParaRPr>
          </a:p>
        </p:txBody>
      </p:sp>
      <p:sp>
        <p:nvSpPr>
          <p:cNvPr id="22" name="Rectangle 5">
            <a:extLst>
              <a:ext uri="{FF2B5EF4-FFF2-40B4-BE49-F238E27FC236}">
                <a16:creationId xmlns:a16="http://schemas.microsoft.com/office/drawing/2014/main" id="{8F53B565-D45D-46C2-9C9B-65A6C9E55A7D}"/>
              </a:ext>
            </a:extLst>
          </p:cNvPr>
          <p:cNvSpPr>
            <a:spLocks noChangeArrowheads="1"/>
          </p:cNvSpPr>
          <p:nvPr/>
        </p:nvSpPr>
        <p:spPr bwMode="auto">
          <a:xfrm>
            <a:off x="408000" y="1125000"/>
            <a:ext cx="1512000" cy="504000"/>
          </a:xfrm>
          <a:prstGeom prst="rect">
            <a:avLst/>
          </a:prstGeom>
          <a:solidFill>
            <a:srgbClr val="E1F2F3"/>
          </a:solidFill>
          <a:ln w="28575">
            <a:solidFill>
              <a:srgbClr val="333399"/>
            </a:solidFill>
          </a:ln>
        </p:spPr>
        <p:txBody>
          <a:bodyPr anchor="ctr" anchorCtr="0" bIns="36000" tIns="108000"/>
          <a:lstStyle/>
          <a:p>
            <a:pPr algn="ctr" eaLnBrk="1" hangingPunct="1" lvl="0">
              <a:defRPr/>
            </a:pPr>
            <a:r>
              <a:rPr altLang="en-US" b="1" dirty="0" lang="ja-JP" sz="2400">
                <a:solidFill>
                  <a:srgbClr val="000000"/>
                </a:solidFill>
                <a:latin charset="-128" panose="020B0604030504040204" pitchFamily="50" typeface="メイリオ"/>
                <a:ea charset="-128" panose="020B0604030504040204" pitchFamily="50" typeface="メイリオ"/>
              </a:rPr>
              <a:t>記入例２</a:t>
            </a:r>
          </a:p>
        </p:txBody>
      </p:sp>
      <p:sp>
        <p:nvSpPr>
          <p:cNvPr id="23" name="Rectangle 5">
            <a:extLst>
              <a:ext uri="{FF2B5EF4-FFF2-40B4-BE49-F238E27FC236}">
                <a16:creationId xmlns:a16="http://schemas.microsoft.com/office/drawing/2014/main" id="{CF0ECACE-7610-43FC-95D1-0AA92F89F7F3}"/>
              </a:ext>
            </a:extLst>
          </p:cNvPr>
          <p:cNvSpPr>
            <a:spLocks noChangeArrowheads="1"/>
          </p:cNvSpPr>
          <p:nvPr/>
        </p:nvSpPr>
        <p:spPr bwMode="auto">
          <a:xfrm>
            <a:off x="408000" y="4005000"/>
            <a:ext cx="1512000" cy="504000"/>
          </a:xfrm>
          <a:prstGeom prst="rect">
            <a:avLst/>
          </a:prstGeom>
          <a:solidFill>
            <a:srgbClr val="E1F2F3"/>
          </a:solidFill>
          <a:ln w="28575">
            <a:solidFill>
              <a:srgbClr val="333399"/>
            </a:solidFill>
          </a:ln>
        </p:spPr>
        <p:txBody>
          <a:bodyPr anchor="ctr" anchorCtr="0" bIns="36000" tIns="108000"/>
          <a:lstStyle/>
          <a:p>
            <a:pPr algn="ctr" eaLnBrk="1" hangingPunct="1" lvl="0">
              <a:defRPr/>
            </a:pPr>
            <a:r>
              <a:rPr altLang="en-US" b="1" dirty="0" lang="ja-JP" sz="2400">
                <a:solidFill>
                  <a:srgbClr val="000000"/>
                </a:solidFill>
                <a:latin charset="-128" panose="020B0604030504040204" pitchFamily="50" typeface="メイリオ"/>
                <a:ea charset="-128" panose="020B0604030504040204" pitchFamily="50" typeface="メイリオ"/>
              </a:rPr>
              <a:t>記入例３</a:t>
            </a:r>
          </a:p>
        </p:txBody>
      </p:sp>
    </p:spTree>
    <p:extLst>
      <p:ext uri="{BB962C8B-B14F-4D97-AF65-F5344CB8AC3E}">
        <p14:creationId xmlns:p14="http://schemas.microsoft.com/office/powerpoint/2010/main" val="1671581013"/>
      </p:ext>
    </p:extLst>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F6D8028-0268-4BC1-BEE7-869229A7C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180" y="1985596"/>
            <a:ext cx="9757639" cy="3729704"/>
          </a:xfrm>
          <a:prstGeom prst="rect">
            <a:avLst/>
          </a:prstGeom>
          <a:ln>
            <a:solidFill>
              <a:schemeClr val="tx1"/>
            </a:solidFill>
          </a:ln>
        </p:spPr>
      </p:pic>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12</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r>
              <a:rPr altLang="ja-JP" b="0" baseline="0" cap="none" dirty="0" i="0" kern="120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P</a:t>
            </a:r>
            <a:r>
              <a:rPr altLang="ja-JP" dirty="0" kern="0" lang="en-US" sz="3200">
                <a:solidFill>
                  <a:srgbClr val="000000"/>
                </a:solidFill>
                <a:latin charset="-128" panose="020B0604030504040204" pitchFamily="50" typeface="メイリオ"/>
                <a:ea charset="-128" panose="020B0604030504040204" pitchFamily="50" typeface="メイリオ"/>
              </a:rPr>
              <a:t>43</a:t>
            </a: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p>
        </p:txBody>
      </p:sp>
      <p:sp>
        <p:nvSpPr>
          <p:cNvPr id="13" name="正方形/長方形 12">
            <a:extLst>
              <a:ext uri="{FF2B5EF4-FFF2-40B4-BE49-F238E27FC236}">
                <a16:creationId xmlns:a16="http://schemas.microsoft.com/office/drawing/2014/main" id="{B0E9096A-D8DF-41F9-9751-4672C99E9B39}"/>
              </a:ext>
            </a:extLst>
          </p:cNvPr>
          <p:cNvSpPr/>
          <p:nvPr/>
        </p:nvSpPr>
        <p:spPr bwMode="auto">
          <a:xfrm>
            <a:off x="1848000" y="1197000"/>
            <a:ext cx="4536000" cy="360000"/>
          </a:xfrm>
          <a:prstGeom prst="rect">
            <a:avLst/>
          </a:prstGeom>
          <a:solidFill>
            <a:srgbClr val="FAFDCD"/>
          </a:solid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a:spcBef>
                <a:spcPts val="0"/>
              </a:spcBef>
              <a:spcAft>
                <a:spcPts val="0"/>
              </a:spcAft>
              <a:defRPr/>
            </a:pPr>
            <a:r>
              <a:rPr altLang="en-US" dirty="0" lang="ja-JP" sz="2200">
                <a:solidFill>
                  <a:srgbClr val="000000"/>
                </a:solidFill>
                <a:latin charset="-128" panose="020B0604030504040204" pitchFamily="50" typeface="メイリオ"/>
                <a:ea charset="-128" panose="020B0604030504040204" pitchFamily="50" typeface="メイリオ"/>
              </a:rPr>
              <a:t>座席の位置の指定を希望する場合</a:t>
            </a:r>
            <a:endParaRPr altLang="ja-JP" dirty="0" lang="en-US" sz="2200">
              <a:solidFill>
                <a:srgbClr val="000000"/>
              </a:solidFill>
              <a:latin charset="-128" panose="020B0604030504040204" pitchFamily="50" typeface="メイリオ"/>
              <a:ea charset="-128" panose="020B0604030504040204" pitchFamily="50" typeface="メイリオ"/>
            </a:endParaRPr>
          </a:p>
        </p:txBody>
      </p:sp>
      <p:sp>
        <p:nvSpPr>
          <p:cNvPr id="16" name="Rectangle 5">
            <a:extLst>
              <a:ext uri="{FF2B5EF4-FFF2-40B4-BE49-F238E27FC236}">
                <a16:creationId xmlns:a16="http://schemas.microsoft.com/office/drawing/2014/main" id="{43797D83-A578-4C4C-A9C5-B35A83F0C28C}"/>
              </a:ext>
            </a:extLst>
          </p:cNvPr>
          <p:cNvSpPr>
            <a:spLocks noChangeArrowheads="1"/>
          </p:cNvSpPr>
          <p:nvPr/>
        </p:nvSpPr>
        <p:spPr bwMode="auto">
          <a:xfrm>
            <a:off x="408000" y="1125000"/>
            <a:ext cx="1584000" cy="504000"/>
          </a:xfrm>
          <a:prstGeom prst="rect">
            <a:avLst/>
          </a:prstGeom>
          <a:solidFill>
            <a:srgbClr val="E1F2F3"/>
          </a:solidFill>
          <a:ln w="28575">
            <a:solidFill>
              <a:srgbClr val="333399"/>
            </a:solidFill>
          </a:ln>
        </p:spPr>
        <p:txBody>
          <a:bodyPr anchor="ctr" anchorCtr="0" bIns="36000" tIns="108000"/>
          <a:lstStyle/>
          <a:p>
            <a:pPr algn="ctr" eaLnBrk="1" hangingPunct="1" lvl="0">
              <a:defRPr/>
            </a:pPr>
            <a:r>
              <a:rPr altLang="en-US" b="1" dirty="0" lang="ja-JP" sz="2400">
                <a:solidFill>
                  <a:srgbClr val="000000"/>
                </a:solidFill>
                <a:latin charset="-128" panose="020B0604030504040204" pitchFamily="50" typeface="メイリオ"/>
                <a:ea charset="-128" panose="020B0604030504040204" pitchFamily="50" typeface="メイリオ"/>
              </a:rPr>
              <a:t>記入例４</a:t>
            </a:r>
          </a:p>
        </p:txBody>
      </p:sp>
    </p:spTree>
    <p:extLst>
      <p:ext uri="{BB962C8B-B14F-4D97-AF65-F5344CB8AC3E}">
        <p14:creationId xmlns:p14="http://schemas.microsoft.com/office/powerpoint/2010/main" val="2879608604"/>
      </p:ext>
    </p:extLst>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13</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r>
              <a:rPr altLang="ja-JP" b="0" baseline="0" cap="none" dirty="0" i="0" kern="120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P</a:t>
            </a:r>
            <a:r>
              <a:rPr altLang="ja-JP" dirty="0" kern="0" lang="en-US" sz="3200">
                <a:solidFill>
                  <a:srgbClr val="000000"/>
                </a:solidFill>
                <a:latin charset="-128" panose="020B0604030504040204" pitchFamily="50" typeface="メイリオ"/>
                <a:ea charset="-128" panose="020B0604030504040204" pitchFamily="50" typeface="メイリオ"/>
              </a:rPr>
              <a:t>43</a:t>
            </a: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p>
        </p:txBody>
      </p:sp>
      <p:pic>
        <p:nvPicPr>
          <p:cNvPr id="3" name="図 2">
            <a:extLst>
              <a:ext uri="{FF2B5EF4-FFF2-40B4-BE49-F238E27FC236}">
                <a16:creationId xmlns:a16="http://schemas.microsoft.com/office/drawing/2014/main" id="{23D7B6B0-FD8A-4D86-9E69-36CC7BA31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00" y="2061000"/>
            <a:ext cx="6937893" cy="2669500"/>
          </a:xfrm>
          <a:prstGeom prst="rect">
            <a:avLst/>
          </a:prstGeom>
          <a:ln w="12700">
            <a:solidFill>
              <a:schemeClr val="tx1"/>
            </a:solidFill>
          </a:ln>
        </p:spPr>
      </p:pic>
      <p:sp>
        <p:nvSpPr>
          <p:cNvPr id="14" name="正方形/長方形 13">
            <a:extLst>
              <a:ext uri="{FF2B5EF4-FFF2-40B4-BE49-F238E27FC236}">
                <a16:creationId xmlns:a16="http://schemas.microsoft.com/office/drawing/2014/main" id="{A2C1099D-4D5C-4134-A40A-523E18905E32}"/>
              </a:ext>
            </a:extLst>
          </p:cNvPr>
          <p:cNvSpPr/>
          <p:nvPr/>
        </p:nvSpPr>
        <p:spPr bwMode="auto">
          <a:xfrm>
            <a:off x="1920000" y="1323085"/>
            <a:ext cx="6048000" cy="360000"/>
          </a:xfrm>
          <a:prstGeom prst="rect">
            <a:avLst/>
          </a:prstGeom>
          <a:solidFill>
            <a:srgbClr val="FAFDCD"/>
          </a:solid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a:spcBef>
                <a:spcPts val="0"/>
              </a:spcBef>
              <a:spcAft>
                <a:spcPts val="0"/>
              </a:spcAft>
              <a:defRPr/>
            </a:pPr>
            <a:r>
              <a:rPr altLang="en-US" dirty="0" lang="ja-JP" sz="2200">
                <a:solidFill>
                  <a:srgbClr val="000000"/>
                </a:solidFill>
                <a:latin charset="-128" panose="020B0604030504040204" pitchFamily="50" typeface="メイリオ"/>
                <a:ea charset="-128" panose="020B0604030504040204" pitchFamily="50" typeface="メイリオ"/>
              </a:rPr>
              <a:t>発作の症状がある場合</a:t>
            </a:r>
            <a:endParaRPr altLang="ja-JP" dirty="0" lang="en-US" sz="2200">
              <a:solidFill>
                <a:srgbClr val="000000"/>
              </a:solidFill>
              <a:latin charset="-128" panose="020B0604030504040204" pitchFamily="50" typeface="メイリオ"/>
              <a:ea charset="-128" panose="020B0604030504040204" pitchFamily="50" typeface="メイリオ"/>
            </a:endParaRPr>
          </a:p>
        </p:txBody>
      </p:sp>
      <p:sp>
        <p:nvSpPr>
          <p:cNvPr id="18" name="テキスト ボックス 17">
            <a:extLst>
              <a:ext uri="{FF2B5EF4-FFF2-40B4-BE49-F238E27FC236}">
                <a16:creationId xmlns:a16="http://schemas.microsoft.com/office/drawing/2014/main" id="{D3401871-918F-4242-93A1-7A75B9FF29DB}"/>
              </a:ext>
            </a:extLst>
          </p:cNvPr>
          <p:cNvSpPr txBox="1"/>
          <p:nvPr/>
        </p:nvSpPr>
        <p:spPr>
          <a:xfrm>
            <a:off x="7740700" y="2590683"/>
            <a:ext cx="3888000" cy="1676634"/>
          </a:xfrm>
          <a:prstGeom prst="rect">
            <a:avLst/>
          </a:prstGeom>
          <a:solidFill>
            <a:srgbClr val="DAED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eaLnBrk="1" hangingPunct="1">
              <a:lnSpc>
                <a:spcPts val="3300"/>
              </a:lnSpc>
              <a:spcBef>
                <a:spcPts val="0"/>
              </a:spcBef>
              <a:spcAft>
                <a:spcPts val="600"/>
              </a:spcAft>
              <a:buSzPct val="80000"/>
              <a:defRPr/>
            </a:pPr>
            <a:r>
              <a:rPr altLang="en-US" dirty="0" lang="ja-JP" sz="1800">
                <a:solidFill>
                  <a:srgbClr val="000000"/>
                </a:solidFill>
                <a:latin charset="-128" panose="020B0604030504040204" pitchFamily="50" typeface="メイリオ"/>
                <a:ea charset="-128" panose="020B0604030504040204" pitchFamily="50" typeface="メイリオ"/>
              </a:rPr>
              <a:t>①発作の症状②頻度③対応方法</a:t>
            </a:r>
            <a:endParaRPr altLang="ja-JP" dirty="0" lang="en-US" sz="1800">
              <a:solidFill>
                <a:srgbClr val="000000"/>
              </a:solidFill>
              <a:latin charset="-128" panose="020B0604030504040204" pitchFamily="50" typeface="メイリオ"/>
              <a:ea charset="-128" panose="020B0604030504040204" pitchFamily="50" typeface="メイリオ"/>
            </a:endParaRPr>
          </a:p>
          <a:p>
            <a:pPr eaLnBrk="1" hangingPunct="1">
              <a:lnSpc>
                <a:spcPts val="3300"/>
              </a:lnSpc>
              <a:spcBef>
                <a:spcPts val="0"/>
              </a:spcBef>
              <a:spcAft>
                <a:spcPts val="600"/>
              </a:spcAft>
              <a:buSzPct val="80000"/>
              <a:defRPr/>
            </a:pPr>
            <a:r>
              <a:rPr altLang="en-US" dirty="0" lang="ja-JP" sz="1800">
                <a:solidFill>
                  <a:srgbClr val="000000"/>
                </a:solidFill>
                <a:latin charset="-128" panose="020B0604030504040204" pitchFamily="50" typeface="メイリオ"/>
                <a:ea charset="-128" panose="020B0604030504040204" pitchFamily="50" typeface="メイリオ"/>
              </a:rPr>
              <a:t>④休養室又は医務室までの移動方法を記入。</a:t>
            </a:r>
            <a:endParaRPr altLang="ja-JP" dirty="0" kern="0" lang="en-US" sz="2000">
              <a:solidFill>
                <a:srgbClr val="000000"/>
              </a:solidFill>
              <a:latin charset="-128" panose="020B0604030504040204" pitchFamily="50" typeface="メイリオ"/>
              <a:ea charset="-128" panose="020B0604030504040204" pitchFamily="50" typeface="メイリオ"/>
            </a:endParaRPr>
          </a:p>
        </p:txBody>
      </p:sp>
      <p:sp>
        <p:nvSpPr>
          <p:cNvPr id="22" name="Rectangle 5">
            <a:extLst>
              <a:ext uri="{FF2B5EF4-FFF2-40B4-BE49-F238E27FC236}">
                <a16:creationId xmlns:a16="http://schemas.microsoft.com/office/drawing/2014/main" id="{8F53B565-D45D-46C2-9C9B-65A6C9E55A7D}"/>
              </a:ext>
            </a:extLst>
          </p:cNvPr>
          <p:cNvSpPr>
            <a:spLocks noChangeArrowheads="1"/>
          </p:cNvSpPr>
          <p:nvPr/>
        </p:nvSpPr>
        <p:spPr bwMode="auto">
          <a:xfrm>
            <a:off x="552000" y="1251085"/>
            <a:ext cx="1512000" cy="504000"/>
          </a:xfrm>
          <a:prstGeom prst="rect">
            <a:avLst/>
          </a:prstGeom>
          <a:solidFill>
            <a:srgbClr val="E1F2F3"/>
          </a:solidFill>
          <a:ln w="28575">
            <a:solidFill>
              <a:srgbClr val="333399"/>
            </a:solidFill>
          </a:ln>
        </p:spPr>
        <p:txBody>
          <a:bodyPr anchor="ctr" anchorCtr="0" bIns="36000" tIns="108000"/>
          <a:lstStyle/>
          <a:p>
            <a:pPr algn="ctr" eaLnBrk="1" hangingPunct="1" lvl="0">
              <a:defRPr/>
            </a:pPr>
            <a:r>
              <a:rPr altLang="en-US" b="1" dirty="0" lang="ja-JP" sz="2400">
                <a:solidFill>
                  <a:srgbClr val="000000"/>
                </a:solidFill>
                <a:latin charset="-128" panose="020B0604030504040204" pitchFamily="50" typeface="メイリオ"/>
                <a:ea charset="-128" panose="020B0604030504040204" pitchFamily="50" typeface="メイリオ"/>
              </a:rPr>
              <a:t>記入例５</a:t>
            </a:r>
          </a:p>
        </p:txBody>
      </p:sp>
    </p:spTree>
    <p:extLst>
      <p:ext uri="{BB962C8B-B14F-4D97-AF65-F5344CB8AC3E}">
        <p14:creationId xmlns:p14="http://schemas.microsoft.com/office/powerpoint/2010/main" val="1641624721"/>
      </p:ext>
    </p:extLst>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14</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r>
              <a:rPr altLang="ja-JP" b="0" baseline="0" cap="none" dirty="0" i="0" kern="120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P</a:t>
            </a:r>
            <a:r>
              <a:rPr altLang="ja-JP" dirty="0" kern="0" lang="en-US" sz="3200">
                <a:solidFill>
                  <a:srgbClr val="000000"/>
                </a:solidFill>
                <a:latin charset="-128" panose="020B0604030504040204" pitchFamily="50" typeface="メイリオ"/>
                <a:ea charset="-128" panose="020B0604030504040204" pitchFamily="50" typeface="メイリオ"/>
              </a:rPr>
              <a:t>43</a:t>
            </a: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p>
        </p:txBody>
      </p:sp>
      <p:pic>
        <p:nvPicPr>
          <p:cNvPr id="13" name="図 12">
            <a:extLst>
              <a:ext uri="{FF2B5EF4-FFF2-40B4-BE49-F238E27FC236}">
                <a16:creationId xmlns:a16="http://schemas.microsoft.com/office/drawing/2014/main" id="{6C4BB7B7-B9A6-4796-B15D-A6A51AE33E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00" y="1845000"/>
            <a:ext cx="7110721" cy="2736000"/>
          </a:xfrm>
          <a:prstGeom prst="rect">
            <a:avLst/>
          </a:prstGeom>
          <a:ln w="12700">
            <a:solidFill>
              <a:schemeClr val="tx1"/>
            </a:solidFill>
          </a:ln>
        </p:spPr>
      </p:pic>
      <p:sp>
        <p:nvSpPr>
          <p:cNvPr id="16" name="正方形/長方形 15">
            <a:extLst>
              <a:ext uri="{FF2B5EF4-FFF2-40B4-BE49-F238E27FC236}">
                <a16:creationId xmlns:a16="http://schemas.microsoft.com/office/drawing/2014/main" id="{1D538B9B-2520-4B5C-990A-C45923AFB69F}"/>
              </a:ext>
            </a:extLst>
          </p:cNvPr>
          <p:cNvSpPr/>
          <p:nvPr/>
        </p:nvSpPr>
        <p:spPr bwMode="auto">
          <a:xfrm>
            <a:off x="1776000" y="1197000"/>
            <a:ext cx="7416000" cy="360000"/>
          </a:xfrm>
          <a:prstGeom prst="rect">
            <a:avLst/>
          </a:prstGeom>
          <a:solidFill>
            <a:srgbClr val="FAFDCD"/>
          </a:solid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a:spcBef>
                <a:spcPts val="0"/>
              </a:spcBef>
              <a:spcAft>
                <a:spcPts val="0"/>
              </a:spcAft>
              <a:defRPr/>
            </a:pPr>
            <a:r>
              <a:rPr altLang="en-US" dirty="0" lang="ja-JP" sz="2200">
                <a:solidFill>
                  <a:srgbClr val="000000"/>
                </a:solidFill>
                <a:latin charset="-128" panose="020B0604030504040204" pitchFamily="50" typeface="メイリオ"/>
                <a:ea charset="-128" panose="020B0604030504040204" pitchFamily="50" typeface="メイリオ"/>
              </a:rPr>
              <a:t>「試験時間中の動作」に関する配慮事項を希望する場合</a:t>
            </a:r>
            <a:endParaRPr altLang="ja-JP" dirty="0" lang="en-US" sz="2200">
              <a:solidFill>
                <a:srgbClr val="000000"/>
              </a:solidFill>
              <a:latin charset="-128" panose="020B0604030504040204" pitchFamily="50" typeface="メイリオ"/>
              <a:ea charset="-128" panose="020B0604030504040204" pitchFamily="50" typeface="メイリオ"/>
            </a:endParaRPr>
          </a:p>
        </p:txBody>
      </p:sp>
      <p:sp>
        <p:nvSpPr>
          <p:cNvPr id="19" name="テキスト ボックス 18">
            <a:extLst>
              <a:ext uri="{FF2B5EF4-FFF2-40B4-BE49-F238E27FC236}">
                <a16:creationId xmlns:a16="http://schemas.microsoft.com/office/drawing/2014/main" id="{C4E9D91B-26EF-43A0-9C31-A63CAA918573}"/>
              </a:ext>
            </a:extLst>
          </p:cNvPr>
          <p:cNvSpPr txBox="1"/>
          <p:nvPr/>
        </p:nvSpPr>
        <p:spPr>
          <a:xfrm>
            <a:off x="7752000" y="2205000"/>
            <a:ext cx="3888000" cy="936000"/>
          </a:xfrm>
          <a:prstGeom prst="rect">
            <a:avLst/>
          </a:prstGeom>
          <a:solidFill>
            <a:srgbClr val="DAED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eaLnBrk="1" hangingPunct="1">
              <a:lnSpc>
                <a:spcPts val="3300"/>
              </a:lnSpc>
              <a:spcBef>
                <a:spcPts val="0"/>
              </a:spcBef>
              <a:spcAft>
                <a:spcPts val="600"/>
              </a:spcAft>
              <a:buSzPct val="80000"/>
              <a:defRPr/>
            </a:pPr>
            <a:r>
              <a:rPr altLang="en-US" dirty="0" lang="ja-JP" sz="1800">
                <a:solidFill>
                  <a:srgbClr val="000000"/>
                </a:solidFill>
                <a:latin charset="-128" panose="020B0604030504040204" pitchFamily="50" typeface="メイリオ"/>
                <a:ea charset="-128" panose="020B0604030504040204" pitchFamily="50" typeface="メイリオ"/>
              </a:rPr>
              <a:t>希望する動きや姿勢，頻度等の詳細を記入。</a:t>
            </a:r>
            <a:endParaRPr altLang="ja-JP" dirty="0" kern="0" lang="en-US" sz="2000">
              <a:solidFill>
                <a:srgbClr val="000000"/>
              </a:solidFill>
              <a:latin charset="-128" panose="020B0604030504040204" pitchFamily="50" typeface="メイリオ"/>
              <a:ea charset="-128" panose="020B0604030504040204" pitchFamily="50" typeface="メイリオ"/>
            </a:endParaRPr>
          </a:p>
        </p:txBody>
      </p:sp>
      <p:sp>
        <p:nvSpPr>
          <p:cNvPr id="23" name="Rectangle 5">
            <a:extLst>
              <a:ext uri="{FF2B5EF4-FFF2-40B4-BE49-F238E27FC236}">
                <a16:creationId xmlns:a16="http://schemas.microsoft.com/office/drawing/2014/main" id="{CF0ECACE-7610-43FC-95D1-0AA92F89F7F3}"/>
              </a:ext>
            </a:extLst>
          </p:cNvPr>
          <p:cNvSpPr>
            <a:spLocks noChangeArrowheads="1"/>
          </p:cNvSpPr>
          <p:nvPr/>
        </p:nvSpPr>
        <p:spPr bwMode="auto">
          <a:xfrm>
            <a:off x="408000" y="1125000"/>
            <a:ext cx="1512000" cy="504000"/>
          </a:xfrm>
          <a:prstGeom prst="rect">
            <a:avLst/>
          </a:prstGeom>
          <a:solidFill>
            <a:srgbClr val="E1F2F3"/>
          </a:solidFill>
          <a:ln w="28575">
            <a:solidFill>
              <a:srgbClr val="333399"/>
            </a:solidFill>
          </a:ln>
        </p:spPr>
        <p:txBody>
          <a:bodyPr anchor="ctr" anchorCtr="0" bIns="36000" tIns="108000"/>
          <a:lstStyle/>
          <a:p>
            <a:pPr algn="ctr" eaLnBrk="1" hangingPunct="1" lvl="0">
              <a:defRPr/>
            </a:pPr>
            <a:r>
              <a:rPr altLang="en-US" b="1" dirty="0" lang="ja-JP" sz="2400">
                <a:solidFill>
                  <a:srgbClr val="000000"/>
                </a:solidFill>
                <a:latin charset="-128" panose="020B0604030504040204" pitchFamily="50" typeface="メイリオ"/>
                <a:ea charset="-128" panose="020B0604030504040204" pitchFamily="50" typeface="メイリオ"/>
              </a:rPr>
              <a:t>記入例６</a:t>
            </a:r>
          </a:p>
        </p:txBody>
      </p:sp>
      <p:sp>
        <p:nvSpPr>
          <p:cNvPr id="12" name="テキスト ボックス 11">
            <a:extLst>
              <a:ext uri="{FF2B5EF4-FFF2-40B4-BE49-F238E27FC236}">
                <a16:creationId xmlns:a16="http://schemas.microsoft.com/office/drawing/2014/main" id="{BCE8FCC3-7CB4-4190-A101-01D11E3ABDAB}"/>
              </a:ext>
            </a:extLst>
          </p:cNvPr>
          <p:cNvSpPr txBox="1"/>
          <p:nvPr/>
        </p:nvSpPr>
        <p:spPr>
          <a:xfrm>
            <a:off x="7752000" y="3307200"/>
            <a:ext cx="3888000" cy="936000"/>
          </a:xfrm>
          <a:prstGeom prst="rect">
            <a:avLst/>
          </a:prstGeom>
          <a:solidFill>
            <a:srgbClr val="DAED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0" wrap="square">
            <a:noAutofit/>
          </a:bodyPr>
          <a:lstStyle/>
          <a:p>
            <a:pPr eaLnBrk="1" hangingPunct="1">
              <a:lnSpc>
                <a:spcPts val="3300"/>
              </a:lnSpc>
              <a:spcBef>
                <a:spcPts val="0"/>
              </a:spcBef>
              <a:spcAft>
                <a:spcPts val="600"/>
              </a:spcAft>
              <a:buSzPct val="80000"/>
              <a:defRPr/>
            </a:pPr>
            <a:r>
              <a:rPr altLang="en-US" dirty="0" lang="ja-JP" sz="1800">
                <a:solidFill>
                  <a:srgbClr val="000000"/>
                </a:solidFill>
                <a:latin charset="-128" panose="020B0604030504040204" pitchFamily="50" typeface="メイリオ"/>
                <a:ea charset="-128" panose="020B0604030504040204" pitchFamily="50" typeface="メイリオ"/>
              </a:rPr>
              <a:t>解答する際の姿勢や机等の詳細を記入。</a:t>
            </a:r>
            <a:endParaRPr altLang="ja-JP" dirty="0" kern="0" lang="en-US" sz="2000">
              <a:solidFill>
                <a:srgbClr val="000000"/>
              </a:solidFill>
              <a:latin charset="-128" panose="020B0604030504040204" pitchFamily="50" typeface="メイリオ"/>
              <a:ea charset="-128" panose="020B0604030504040204" pitchFamily="50" typeface="メイリオ"/>
            </a:endParaRPr>
          </a:p>
        </p:txBody>
      </p:sp>
      <p:sp>
        <p:nvSpPr>
          <p:cNvPr id="15" name="正方形/長方形 14">
            <a:extLst>
              <a:ext uri="{FF2B5EF4-FFF2-40B4-BE49-F238E27FC236}">
                <a16:creationId xmlns:a16="http://schemas.microsoft.com/office/drawing/2014/main" id="{23D12FBC-93BF-4A38-9A4E-FAEFF008DCA5}"/>
              </a:ext>
            </a:extLst>
          </p:cNvPr>
          <p:cNvSpPr/>
          <p:nvPr/>
        </p:nvSpPr>
        <p:spPr bwMode="auto">
          <a:xfrm>
            <a:off x="912000" y="5120274"/>
            <a:ext cx="10728000" cy="864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a:spcBef>
                <a:spcPts val="0"/>
              </a:spcBef>
              <a:spcAft>
                <a:spcPts val="0"/>
              </a:spcAft>
              <a:defRPr/>
            </a:pPr>
            <a:r>
              <a:rPr altLang="ja-JP" dirty="0" lang="en-US" sz="2000">
                <a:solidFill>
                  <a:srgbClr val="FF0000"/>
                </a:solidFill>
                <a:latin charset="-128" panose="020B0604030504040204" pitchFamily="50" typeface="メイリオ"/>
                <a:ea charset="-128" panose="020B0604030504040204" pitchFamily="50" typeface="メイリオ"/>
              </a:rPr>
              <a:t>※</a:t>
            </a:r>
            <a:r>
              <a:rPr altLang="en-US" dirty="0" lang="ja-JP" sz="2000">
                <a:solidFill>
                  <a:srgbClr val="FF0000"/>
                </a:solidFill>
                <a:latin charset="-128" panose="020B0604030504040204" pitchFamily="50" typeface="メイリオ"/>
                <a:ea charset="-128" panose="020B0604030504040204" pitchFamily="50" typeface="メイリオ"/>
              </a:rPr>
              <a:t>　</a:t>
            </a:r>
            <a:r>
              <a:rPr altLang="en-US" dirty="0" lang="ja-JP" sz="2000" u="sng">
                <a:solidFill>
                  <a:srgbClr val="FF0000"/>
                </a:solidFill>
                <a:latin charset="-128" panose="020B0604030504040204" pitchFamily="50" typeface="メイリオ"/>
                <a:ea charset="-128" panose="020B0604030504040204" pitchFamily="50" typeface="メイリオ"/>
              </a:rPr>
              <a:t>第４面に記入するだけでは，希望する配慮事項として審査の対象とならない。</a:t>
            </a:r>
            <a:endParaRPr altLang="ja-JP" dirty="0" lang="en-US" sz="2000" u="sng">
              <a:solidFill>
                <a:srgbClr val="FF0000"/>
              </a:solidFill>
              <a:latin charset="-128" panose="020B0604030504040204" pitchFamily="50" typeface="メイリオ"/>
              <a:ea charset="-128" panose="020B0604030504040204" pitchFamily="50" typeface="メイリオ"/>
            </a:endParaRPr>
          </a:p>
          <a:p>
            <a:pPr algn="just" eaLnBrk="1" hangingPunct="1">
              <a:spcBef>
                <a:spcPts val="0"/>
              </a:spcBef>
              <a:spcAft>
                <a:spcPts val="0"/>
              </a:spcAft>
              <a:defRPr/>
            </a:pPr>
            <a:r>
              <a:rPr altLang="en-US" dirty="0" lang="ja-JP" sz="2000">
                <a:solidFill>
                  <a:srgbClr val="FF0000"/>
                </a:solidFill>
                <a:latin charset="-128" panose="020B0604030504040204" pitchFamily="50" typeface="メイリオ"/>
                <a:ea charset="-128" panose="020B0604030504040204" pitchFamily="50" typeface="メイリオ"/>
              </a:rPr>
              <a:t>　   </a:t>
            </a:r>
            <a:r>
              <a:rPr altLang="en-US" dirty="0" lang="ja-JP" sz="2000" u="sng">
                <a:solidFill>
                  <a:srgbClr val="FF0000"/>
                </a:solidFill>
                <a:latin charset="-128" panose="020B0604030504040204" pitchFamily="50" typeface="メイリオ"/>
                <a:ea charset="-128" panose="020B0604030504040204" pitchFamily="50" typeface="メイリオ"/>
              </a:rPr>
              <a:t>希望する配慮事項は，第２面，第３面「㉗その他の希望配慮事項等」に必ず記入。</a:t>
            </a:r>
            <a:endParaRPr altLang="ja-JP" dirty="0" lang="en-US" sz="1600">
              <a:solidFill>
                <a:srgbClr val="000000"/>
              </a:solidFill>
              <a:latin charset="-128" panose="020B0604030504040204" pitchFamily="50" typeface="メイリオ"/>
              <a:ea charset="-128" panose="020B0604030504040204" pitchFamily="50" typeface="メイリオ"/>
            </a:endParaRPr>
          </a:p>
        </p:txBody>
      </p:sp>
    </p:spTree>
    <p:extLst>
      <p:ext uri="{BB962C8B-B14F-4D97-AF65-F5344CB8AC3E}">
        <p14:creationId xmlns:p14="http://schemas.microsoft.com/office/powerpoint/2010/main" val="1998677522"/>
      </p:ext>
    </p:extLst>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15</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a:noFill/>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r>
              <a:rPr altLang="ja-JP" b="0" baseline="0" cap="none" dirty="0" i="0" kern="120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P</a:t>
            </a:r>
            <a:r>
              <a:rPr altLang="ja-JP" b="0"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4</a:t>
            </a: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p>
        </p:txBody>
      </p:sp>
      <p:sp>
        <p:nvSpPr>
          <p:cNvPr id="7" name="正方形/長方形 6">
            <a:extLst>
              <a:ext uri="{FF2B5EF4-FFF2-40B4-BE49-F238E27FC236}">
                <a16:creationId xmlns:a16="http://schemas.microsoft.com/office/drawing/2014/main" id="{E6170A77-A777-49DE-BEDD-F1E3827C1727}"/>
              </a:ext>
            </a:extLst>
          </p:cNvPr>
          <p:cNvSpPr/>
          <p:nvPr/>
        </p:nvSpPr>
        <p:spPr bwMode="auto">
          <a:xfrm>
            <a:off x="336000" y="1629000"/>
            <a:ext cx="11016000" cy="62033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eaLnBrk="1" hangingPunct="1" indent="-342900" marL="342900">
              <a:spcBef>
                <a:spcPts val="0"/>
              </a:spcBef>
              <a:spcAft>
                <a:spcPts val="0"/>
              </a:spcAft>
              <a:buFont charset="2" panose="05000000000000000000" pitchFamily="2" typeface="Wingdings"/>
              <a:buChar char="l"/>
              <a:defRPr/>
            </a:pPr>
            <a:r>
              <a:rPr altLang="en-US" dirty="0" lang="ja-JP" sz="2200">
                <a:solidFill>
                  <a:srgbClr val="000000"/>
                </a:solidFill>
                <a:latin charset="-128" panose="020B0604030504040204" pitchFamily="50" typeface="メイリオ"/>
                <a:ea charset="-128" panose="020B0604030504040204" pitchFamily="50" typeface="メイリオ"/>
              </a:rPr>
              <a:t>　受験上の配慮を希望する志願者は</a:t>
            </a:r>
            <a:r>
              <a:rPr altLang="en-US" b="1" dirty="0" lang="ja-JP" sz="2200">
                <a:solidFill>
                  <a:srgbClr val="000000"/>
                </a:solidFill>
                <a:latin charset="-128" panose="020B0604030504040204" pitchFamily="50" typeface="メイリオ"/>
                <a:ea charset="-128" panose="020B0604030504040204" pitchFamily="50" typeface="メイリオ"/>
              </a:rPr>
              <a:t>全員</a:t>
            </a:r>
            <a:r>
              <a:rPr altLang="en-US" dirty="0" lang="ja-JP" sz="2200">
                <a:solidFill>
                  <a:srgbClr val="000000"/>
                </a:solidFill>
                <a:latin charset="-128" panose="020B0604030504040204" pitchFamily="50" typeface="メイリオ"/>
                <a:ea charset="-128" panose="020B0604030504040204" pitchFamily="50" typeface="メイリオ"/>
              </a:rPr>
              <a:t>，区分に対応</a:t>
            </a:r>
            <a:r>
              <a:rPr altLang="en-US" dirty="0" lang="ja-JP" spc="-150" sz="2200">
                <a:solidFill>
                  <a:srgbClr val="000000"/>
                </a:solidFill>
                <a:latin charset="-128" panose="020B0604030504040204" pitchFamily="50" typeface="メイリオ"/>
                <a:ea charset="-128" panose="020B0604030504040204" pitchFamily="50" typeface="メイリオ"/>
              </a:rPr>
              <a:t>した「</a:t>
            </a:r>
            <a:r>
              <a:rPr altLang="ja-JP" dirty="0" lang="en-US" spc="-150" sz="2200">
                <a:solidFill>
                  <a:srgbClr val="000000"/>
                </a:solidFill>
                <a:latin charset="-128" panose="020B0604030504040204" pitchFamily="50" typeface="メイリオ"/>
                <a:ea charset="-128" panose="020B0604030504040204" pitchFamily="50" typeface="メイリオ"/>
              </a:rPr>
              <a:t>【B】</a:t>
            </a:r>
            <a:r>
              <a:rPr altLang="en-US" dirty="0" lang="ja-JP" spc="-150" sz="2200">
                <a:solidFill>
                  <a:srgbClr val="000000"/>
                </a:solidFill>
                <a:latin charset="-128" panose="020B0604030504040204" pitchFamily="50" typeface="メイリオ"/>
                <a:ea charset="-128" panose="020B0604030504040204" pitchFamily="50" typeface="メイリオ"/>
              </a:rPr>
              <a:t>診断書」の提出が必要。</a:t>
            </a:r>
            <a:endParaRPr altLang="ja-JP" dirty="0" lang="en-US" spc="-150" sz="2200">
              <a:solidFill>
                <a:srgbClr val="000000"/>
              </a:solidFill>
              <a:latin charset="-128" panose="020B0604030504040204" pitchFamily="50" typeface="メイリオ"/>
              <a:ea charset="-128" panose="020B0604030504040204" pitchFamily="50" typeface="メイリオ"/>
            </a:endParaRPr>
          </a:p>
          <a:p>
            <a:pPr eaLnBrk="1" hangingPunct="1">
              <a:spcBef>
                <a:spcPts val="0"/>
              </a:spcBef>
              <a:spcAft>
                <a:spcPts val="0"/>
              </a:spcAft>
              <a:defRPr/>
            </a:pPr>
            <a:endParaRPr altLang="ja-JP" dirty="0" lang="en-US" sz="2200">
              <a:solidFill>
                <a:srgbClr val="000000"/>
              </a:solidFill>
              <a:latin typeface="Arial"/>
              <a:ea typeface="ＭＳ Ｐゴシック"/>
            </a:endParaRPr>
          </a:p>
        </p:txBody>
      </p:sp>
      <p:graphicFrame>
        <p:nvGraphicFramePr>
          <p:cNvPr id="11" name="表 10">
            <a:extLst>
              <a:ext uri="{FF2B5EF4-FFF2-40B4-BE49-F238E27FC236}">
                <a16:creationId xmlns:a16="http://schemas.microsoft.com/office/drawing/2014/main" id="{374E7276-1AED-4AC9-B0EA-91FE66B0E55E}"/>
              </a:ext>
            </a:extLst>
          </p:cNvPr>
          <p:cNvGraphicFramePr>
            <a:graphicFrameLocks noGrp="1"/>
          </p:cNvGraphicFramePr>
          <p:nvPr>
            <p:extLst>
              <p:ext uri="{D42A27DB-BD31-4B8C-83A1-F6EECF244321}">
                <p14:modId xmlns:p14="http://schemas.microsoft.com/office/powerpoint/2010/main" val="1392283456"/>
              </p:ext>
            </p:extLst>
          </p:nvPr>
        </p:nvGraphicFramePr>
        <p:xfrm>
          <a:off x="2640000" y="2119424"/>
          <a:ext cx="6480000" cy="2377440"/>
        </p:xfrm>
        <a:graphic>
          <a:graphicData uri="http://schemas.openxmlformats.org/drawingml/2006/table">
            <a:tbl>
              <a:tblPr bandRow="1" firstRow="1">
                <a:tableStyleId>{5C22544A-7EE6-4342-B048-85BDC9FD1C3A}</a:tableStyleId>
              </a:tblPr>
              <a:tblGrid>
                <a:gridCol w="2088000">
                  <a:extLst>
                    <a:ext uri="{9D8B030D-6E8A-4147-A177-3AD203B41FA5}">
                      <a16:colId xmlns:a16="http://schemas.microsoft.com/office/drawing/2014/main" val="365708861"/>
                    </a:ext>
                  </a:extLst>
                </a:gridCol>
                <a:gridCol w="4392000">
                  <a:extLst>
                    <a:ext uri="{9D8B030D-6E8A-4147-A177-3AD203B41FA5}">
                      <a16:colId xmlns:a16="http://schemas.microsoft.com/office/drawing/2014/main" val="2270099265"/>
                    </a:ext>
                  </a:extLst>
                </a:gridCol>
              </a:tblGrid>
              <a:tr h="176049">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kumimoji="1" lang="ja-JP" sz="2000">
                          <a:solidFill>
                            <a:schemeClr val="bg1"/>
                          </a:solidFill>
                          <a:latin charset="-128" panose="020B0604030504040204" pitchFamily="50" typeface="メイリオ"/>
                          <a:ea charset="-128" panose="020B0604030504040204" pitchFamily="50" typeface="メイリオ"/>
                        </a:rPr>
                        <a:t>区　分</a:t>
                      </a:r>
                      <a:endParaRPr altLang="en-US" b="1" dirty="0" kumimoji="1" lang="ja-JP" spc="600" sz="2000">
                        <a:latin charset="-128" panose="020B0604030504040204" pitchFamily="50" typeface="メイリオ"/>
                        <a:ea charset="-128" panose="020B0604030504040204" pitchFamily="50" typeface="メイリオ"/>
                      </a:endParaRPr>
                    </a:p>
                  </a:txBody>
                  <a:tcPr anchor="ctr">
                    <a:lnL algn="ctr" cap="flat" cmpd="sng" w="12700">
                      <a:solidFill>
                        <a:schemeClr val="tx1"/>
                      </a:solidFill>
                      <a:prstDash val="solid"/>
                      <a:round/>
                      <a:headEnd len="med" type="none" w="med"/>
                      <a:tailEnd len="med" type="none" w="med"/>
                    </a:lnL>
                    <a:lnR algn="ctr" cap="flat" cmpd="sng" w="12700">
                      <a:solidFill>
                        <a:schemeClr val="bg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2"/>
                    </a:solidFill>
                  </a:tcPr>
                </a:tc>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kumimoji="1" lang="ja-JP" sz="2000">
                          <a:solidFill>
                            <a:schemeClr val="bg1"/>
                          </a:solidFill>
                          <a:latin charset="-128" panose="020B0604030504040204" pitchFamily="50" typeface="メイリオ"/>
                          <a:ea charset="-128" panose="020B0604030504040204" pitchFamily="50" typeface="メイリオ"/>
                        </a:rPr>
                        <a:t>使用する様式</a:t>
                      </a:r>
                      <a:endParaRPr altLang="en-US" b="1" dirty="0" kumimoji="1" lang="ja-JP" spc="600" sz="2000">
                        <a:latin charset="-128" panose="020B0604030504040204" pitchFamily="50" typeface="メイリオ"/>
                        <a:ea charset="-128" panose="020B0604030504040204" pitchFamily="50" typeface="メイリオ"/>
                      </a:endParaRPr>
                    </a:p>
                  </a:txBody>
                  <a:tcPr anchor="ctr">
                    <a:lnL algn="ctr" cap="flat" cmpd="sng" w="12700">
                      <a:solidFill>
                        <a:schemeClr val="bg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2"/>
                    </a:solidFill>
                  </a:tcPr>
                </a:tc>
                <a:extLst>
                  <a:ext uri="{0D108BD9-81ED-4DB2-BD59-A6C34878D82A}">
                    <a16:rowId xmlns:a16="http://schemas.microsoft.com/office/drawing/2014/main" val="3495791374"/>
                  </a:ext>
                </a:extLst>
              </a:tr>
              <a:tr h="270658">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2000">
                          <a:solidFill>
                            <a:schemeClr val="dk1"/>
                          </a:solidFill>
                          <a:effectLst/>
                          <a:latin charset="-128" panose="020B0604030504040204" pitchFamily="50" typeface="メイリオ"/>
                          <a:ea charset="-128" panose="020B0604030504040204" pitchFamily="50" typeface="メイリオ"/>
                          <a:cs typeface="Times New Roman"/>
                        </a:rPr>
                        <a:t>視覚障害</a:t>
                      </a:r>
                      <a:endParaRPr altLang="ja-JP" b="0" dirty="0" kern="100" kumimoji="1" lang="ja-JP" sz="2000">
                        <a:solidFill>
                          <a:schemeClr val="dk1"/>
                        </a:solidFill>
                        <a:effectLst/>
                        <a:latin charset="-128" panose="020B0604030504040204" pitchFamily="50" typeface="メイリオ"/>
                        <a:ea charset="-128" panose="020B0604030504040204" pitchFamily="50" typeface="メイリオ"/>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tc>
                  <a:txBody>
                    <a:bodyPr/>
                    <a:lstStyle/>
                    <a:p>
                      <a:pPr algn="l" defTabSz="914400" eaLnBrk="1" fontAlgn="auto" hangingPunct="1" indent="0" latinLnBrk="0" lvl="0" marL="0" marR="0" rtl="0">
                        <a:lnSpc>
                          <a:spcPct val="100000"/>
                        </a:lnSpc>
                        <a:spcBef>
                          <a:spcPts val="0"/>
                        </a:spcBef>
                        <a:spcAft>
                          <a:spcPts val="1200"/>
                        </a:spcAft>
                        <a:buClrTx/>
                        <a:buSzTx/>
                        <a:buFontTx/>
                        <a:buNone/>
                        <a:tabLst/>
                        <a:defRPr/>
                      </a:pPr>
                      <a:r>
                        <a:rPr altLang="ja-JP" b="0" dirty="0" kumimoji="1" lang="en-US" sz="2000">
                          <a:solidFill>
                            <a:schemeClr val="tx1"/>
                          </a:solidFill>
                          <a:latin charset="-128" panose="020B0604030504040204" pitchFamily="50" typeface="メイリオ"/>
                          <a:ea charset="-128" panose="020B0604030504040204" pitchFamily="50" typeface="メイリオ"/>
                        </a:rPr>
                        <a:t>【B1】</a:t>
                      </a:r>
                      <a:r>
                        <a:rPr altLang="en-US" b="0" dirty="0" kumimoji="1" lang="ja-JP" sz="2000">
                          <a:solidFill>
                            <a:schemeClr val="tx1"/>
                          </a:solidFill>
                          <a:latin charset="-128" panose="020B0604030504040204" pitchFamily="50" typeface="メイリオ"/>
                          <a:ea charset="-128" panose="020B0604030504040204" pitchFamily="50" typeface="メイリオ"/>
                        </a:rPr>
                        <a:t>診断書（視覚障害関係）</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2694209134"/>
                  </a:ext>
                </a:extLst>
              </a:tr>
              <a:tr h="270658">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2000">
                          <a:solidFill>
                            <a:schemeClr val="dk1"/>
                          </a:solidFill>
                          <a:effectLst/>
                          <a:latin charset="-128" panose="020B0604030504040204" pitchFamily="50" typeface="メイリオ"/>
                          <a:ea charset="-128" panose="020B0604030504040204" pitchFamily="50" typeface="メイリオ"/>
                          <a:cs typeface="Times New Roman"/>
                        </a:rPr>
                        <a:t>聴覚障害</a:t>
                      </a:r>
                      <a:endParaRPr altLang="ja-JP" b="0" dirty="0" kern="100" kumimoji="1" lang="ja-JP" sz="2000">
                        <a:solidFill>
                          <a:schemeClr val="dk1"/>
                        </a:solidFill>
                        <a:effectLst/>
                        <a:latin charset="-128" panose="020B0604030504040204" pitchFamily="50" typeface="メイリオ"/>
                        <a:ea charset="-128" panose="020B0604030504040204" pitchFamily="50" typeface="メイリオ"/>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tc>
                  <a:txBody>
                    <a:bodyPr/>
                    <a:lstStyle/>
                    <a:p>
                      <a:pPr algn="l" defTabSz="914400" eaLnBrk="1" fontAlgn="auto" hangingPunct="1" indent="0" latinLnBrk="0" lvl="0" marL="0" marR="0" rtl="0">
                        <a:lnSpc>
                          <a:spcPct val="100000"/>
                        </a:lnSpc>
                        <a:spcBef>
                          <a:spcPts val="0"/>
                        </a:spcBef>
                        <a:spcAft>
                          <a:spcPts val="1200"/>
                        </a:spcAft>
                        <a:buClrTx/>
                        <a:buSzTx/>
                        <a:buFontTx/>
                        <a:buNone/>
                        <a:tabLst/>
                        <a:defRPr/>
                      </a:pPr>
                      <a:r>
                        <a:rPr altLang="ja-JP" b="0" dirty="0" kumimoji="1" lang="en-US" sz="2000">
                          <a:solidFill>
                            <a:schemeClr val="tx1"/>
                          </a:solidFill>
                          <a:latin charset="-128" panose="020B0604030504040204" pitchFamily="50" typeface="メイリオ"/>
                          <a:ea charset="-128" panose="020B0604030504040204" pitchFamily="50" typeface="メイリオ"/>
                        </a:rPr>
                        <a:t>【B2】</a:t>
                      </a:r>
                      <a:r>
                        <a:rPr altLang="en-US" b="0" dirty="0" kumimoji="1" lang="ja-JP" sz="2000">
                          <a:solidFill>
                            <a:schemeClr val="tx1"/>
                          </a:solidFill>
                          <a:latin charset="-128" panose="020B0604030504040204" pitchFamily="50" typeface="メイリオ"/>
                          <a:ea charset="-128" panose="020B0604030504040204" pitchFamily="50" typeface="メイリオ"/>
                        </a:rPr>
                        <a:t>診断書（聴覚障害関係）</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948864133"/>
                  </a:ext>
                </a:extLst>
              </a:tr>
              <a:tr h="270658">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2000">
                          <a:solidFill>
                            <a:schemeClr val="dk1"/>
                          </a:solidFill>
                          <a:effectLst/>
                          <a:latin charset="-128" panose="020B0604030504040204" pitchFamily="50" typeface="メイリオ"/>
                          <a:ea charset="-128" panose="020B0604030504040204" pitchFamily="50" typeface="メイリオ"/>
                          <a:cs typeface="Times New Roman"/>
                        </a:rPr>
                        <a:t>肢体不自由</a:t>
                      </a:r>
                      <a:endParaRPr altLang="ja-JP" b="0" dirty="0" kern="100" kumimoji="1" lang="ja-JP" sz="2000">
                        <a:solidFill>
                          <a:schemeClr val="dk1"/>
                        </a:solidFill>
                        <a:effectLst/>
                        <a:latin charset="-128" panose="020B0604030504040204" pitchFamily="50" typeface="メイリオ"/>
                        <a:ea charset="-128" panose="020B0604030504040204" pitchFamily="50" typeface="メイリオ"/>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tc>
                  <a:txBody>
                    <a:bodyPr/>
                    <a:lstStyle/>
                    <a:p>
                      <a:pPr algn="l" defTabSz="914400" eaLnBrk="1" fontAlgn="auto" hangingPunct="1" indent="0" latinLnBrk="0" lvl="0" marL="0" marR="0" rtl="0">
                        <a:lnSpc>
                          <a:spcPct val="100000"/>
                        </a:lnSpc>
                        <a:spcBef>
                          <a:spcPts val="0"/>
                        </a:spcBef>
                        <a:spcAft>
                          <a:spcPts val="1200"/>
                        </a:spcAft>
                        <a:buClrTx/>
                        <a:buSzTx/>
                        <a:buFontTx/>
                        <a:buNone/>
                        <a:tabLst/>
                        <a:defRPr/>
                      </a:pPr>
                      <a:r>
                        <a:rPr altLang="ja-JP" b="0" dirty="0" kumimoji="1" lang="en-US" sz="2000">
                          <a:solidFill>
                            <a:schemeClr val="tx1"/>
                          </a:solidFill>
                          <a:latin charset="-128" panose="020B0604030504040204" pitchFamily="50" typeface="メイリオ"/>
                          <a:ea charset="-128" panose="020B0604030504040204" pitchFamily="50" typeface="メイリオ"/>
                        </a:rPr>
                        <a:t>【B3】</a:t>
                      </a:r>
                      <a:r>
                        <a:rPr altLang="en-US" b="0" dirty="0" kumimoji="1" lang="ja-JP" sz="2000">
                          <a:solidFill>
                            <a:schemeClr val="tx1"/>
                          </a:solidFill>
                          <a:latin charset="-128" panose="020B0604030504040204" pitchFamily="50" typeface="メイリオ"/>
                          <a:ea charset="-128" panose="020B0604030504040204" pitchFamily="50" typeface="メイリオ"/>
                        </a:rPr>
                        <a:t>診断書（肢体不自由関係）</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4258973375"/>
                  </a:ext>
                </a:extLst>
              </a:tr>
              <a:tr h="270658">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2000">
                          <a:solidFill>
                            <a:schemeClr val="dk1"/>
                          </a:solidFill>
                          <a:effectLst/>
                          <a:latin charset="-128" panose="020B0604030504040204" pitchFamily="50" typeface="メイリオ"/>
                          <a:ea charset="-128" panose="020B0604030504040204" pitchFamily="50" typeface="メイリオ"/>
                          <a:cs typeface="Times New Roman"/>
                        </a:rPr>
                        <a:t>病弱・その他</a:t>
                      </a:r>
                      <a:endParaRPr altLang="ja-JP" b="0" dirty="0" kern="100" kumimoji="1" lang="ja-JP" sz="2000">
                        <a:solidFill>
                          <a:schemeClr val="dk1"/>
                        </a:solidFill>
                        <a:effectLst/>
                        <a:latin charset="-128" panose="020B0604030504040204" pitchFamily="50" typeface="メイリオ"/>
                        <a:ea charset="-128" panose="020B0604030504040204" pitchFamily="50" typeface="メイリオ"/>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tc>
                  <a:txBody>
                    <a:bodyPr/>
                    <a:lstStyle/>
                    <a:p>
                      <a:pPr algn="l" defTabSz="914400" eaLnBrk="1" fontAlgn="auto" hangingPunct="1" indent="0" latinLnBrk="0" lvl="0" marL="0" marR="0" rtl="0">
                        <a:lnSpc>
                          <a:spcPct val="100000"/>
                        </a:lnSpc>
                        <a:spcBef>
                          <a:spcPts val="0"/>
                        </a:spcBef>
                        <a:spcAft>
                          <a:spcPts val="1200"/>
                        </a:spcAft>
                        <a:buClrTx/>
                        <a:buSzTx/>
                        <a:buFontTx/>
                        <a:buNone/>
                        <a:tabLst/>
                        <a:defRPr/>
                      </a:pPr>
                      <a:r>
                        <a:rPr altLang="ja-JP" b="0" dirty="0" kumimoji="1" lang="en-US" sz="2000">
                          <a:solidFill>
                            <a:schemeClr val="tx1"/>
                          </a:solidFill>
                          <a:latin charset="-128" panose="020B0604030504040204" pitchFamily="50" typeface="メイリオ"/>
                          <a:ea charset="-128" panose="020B0604030504040204" pitchFamily="50" typeface="メイリオ"/>
                        </a:rPr>
                        <a:t>【B4】</a:t>
                      </a:r>
                      <a:r>
                        <a:rPr altLang="en-US" b="0" dirty="0" kumimoji="1" lang="ja-JP" sz="2000">
                          <a:solidFill>
                            <a:schemeClr val="tx1"/>
                          </a:solidFill>
                          <a:latin charset="-128" panose="020B0604030504040204" pitchFamily="50" typeface="メイリオ"/>
                          <a:ea charset="-128" panose="020B0604030504040204" pitchFamily="50" typeface="メイリオ"/>
                        </a:rPr>
                        <a:t>診断書（病弱関係・その他）</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1337802497"/>
                  </a:ext>
                </a:extLst>
              </a:tr>
              <a:tr h="270658">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2000">
                          <a:solidFill>
                            <a:schemeClr val="dk1"/>
                          </a:solidFill>
                          <a:effectLst/>
                          <a:latin charset="-128" panose="020B0604030504040204" pitchFamily="50" typeface="メイリオ"/>
                          <a:ea charset="-128" panose="020B0604030504040204" pitchFamily="50" typeface="メイリオ"/>
                          <a:cs typeface="Times New Roman"/>
                        </a:rPr>
                        <a:t>発達障害</a:t>
                      </a:r>
                      <a:endParaRPr altLang="ja-JP" b="0" dirty="0" kern="100" kumimoji="1" lang="ja-JP" sz="2000">
                        <a:solidFill>
                          <a:schemeClr val="dk1"/>
                        </a:solidFill>
                        <a:effectLst/>
                        <a:latin charset="-128" panose="020B0604030504040204" pitchFamily="50" typeface="メイリオ"/>
                        <a:ea charset="-128" panose="020B0604030504040204" pitchFamily="50" typeface="メイリオ"/>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tc>
                  <a:txBody>
                    <a:bodyPr/>
                    <a:lstStyle/>
                    <a:p>
                      <a:pPr algn="l" defTabSz="914400" eaLnBrk="1" fontAlgn="auto" hangingPunct="1" indent="0" latinLnBrk="0" lvl="0" marL="0" marR="0" rtl="0">
                        <a:lnSpc>
                          <a:spcPct val="100000"/>
                        </a:lnSpc>
                        <a:spcBef>
                          <a:spcPts val="0"/>
                        </a:spcBef>
                        <a:spcAft>
                          <a:spcPts val="1200"/>
                        </a:spcAft>
                        <a:buClrTx/>
                        <a:buSzTx/>
                        <a:buFontTx/>
                        <a:buNone/>
                        <a:tabLst/>
                        <a:defRPr/>
                      </a:pPr>
                      <a:r>
                        <a:rPr altLang="ja-JP" b="0" dirty="0" kumimoji="1" lang="en-US" sz="2000">
                          <a:solidFill>
                            <a:schemeClr val="tx1"/>
                          </a:solidFill>
                          <a:latin charset="-128" panose="020B0604030504040204" pitchFamily="50" typeface="メイリオ"/>
                          <a:ea charset="-128" panose="020B0604030504040204" pitchFamily="50" typeface="メイリオ"/>
                        </a:rPr>
                        <a:t>【B5】</a:t>
                      </a:r>
                      <a:r>
                        <a:rPr altLang="en-US" b="0" dirty="0" kumimoji="1" lang="ja-JP" sz="2000">
                          <a:solidFill>
                            <a:schemeClr val="tx1"/>
                          </a:solidFill>
                          <a:latin charset="-128" panose="020B0604030504040204" pitchFamily="50" typeface="メイリオ"/>
                          <a:ea charset="-128" panose="020B0604030504040204" pitchFamily="50" typeface="メイリオ"/>
                        </a:rPr>
                        <a:t>診断書（発達障害関係）</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1099565419"/>
                  </a:ext>
                </a:extLst>
              </a:tr>
            </a:tbl>
          </a:graphicData>
        </a:graphic>
      </p:graphicFrame>
      <p:sp>
        <p:nvSpPr>
          <p:cNvPr id="9" name="正方形/長方形 8">
            <a:extLst>
              <a:ext uri="{FF2B5EF4-FFF2-40B4-BE49-F238E27FC236}">
                <a16:creationId xmlns:a16="http://schemas.microsoft.com/office/drawing/2014/main" id="{503D0E55-4541-4621-A6EF-B13A02DC8A42}"/>
              </a:ext>
            </a:extLst>
          </p:cNvPr>
          <p:cNvSpPr/>
          <p:nvPr/>
        </p:nvSpPr>
        <p:spPr bwMode="auto">
          <a:xfrm>
            <a:off x="336000" y="4738576"/>
            <a:ext cx="11425600" cy="13775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eaLnBrk="1" hangingPunct="1" indent="-342900" marL="342900">
              <a:spcBef>
                <a:spcPts val="1200"/>
              </a:spcBef>
              <a:spcAft>
                <a:spcPts val="0"/>
              </a:spcAft>
              <a:buFont charset="2" panose="05000000000000000000" pitchFamily="2" typeface="Wingdings"/>
              <a:buChar char="l"/>
              <a:defRPr/>
            </a:pPr>
            <a:r>
              <a:rPr altLang="en-US" dirty="0" lang="ja-JP" sz="2200">
                <a:solidFill>
                  <a:srgbClr val="000000"/>
                </a:solidFill>
                <a:latin charset="-128" panose="020B0604030504040204" pitchFamily="50" typeface="メイリオ"/>
                <a:ea charset="-128" panose="020B0604030504040204" pitchFamily="50" typeface="メイリオ"/>
              </a:rPr>
              <a:t>　ただし，下記①・②は「</a:t>
            </a:r>
            <a:r>
              <a:rPr altLang="ja-JP" dirty="0" lang="en-US" spc="-150" sz="2200">
                <a:solidFill>
                  <a:srgbClr val="000000"/>
                </a:solidFill>
                <a:latin charset="-128" panose="020B0604030504040204" pitchFamily="50" typeface="メイリオ"/>
                <a:ea charset="-128" panose="020B0604030504040204" pitchFamily="50" typeface="メイリオ"/>
              </a:rPr>
              <a:t>【B】</a:t>
            </a:r>
            <a:r>
              <a:rPr altLang="en-US" dirty="0" lang="ja-JP" spc="-150" sz="2200">
                <a:solidFill>
                  <a:srgbClr val="000000"/>
                </a:solidFill>
                <a:latin charset="-128" panose="020B0604030504040204" pitchFamily="50" typeface="メイリオ"/>
                <a:ea charset="-128" panose="020B0604030504040204" pitchFamily="50" typeface="メイリオ"/>
              </a:rPr>
              <a:t>診断書」の提出を省略可。</a:t>
            </a:r>
            <a:endParaRPr altLang="ja-JP" dirty="0" lang="en-US" spc="-150" sz="2200">
              <a:solidFill>
                <a:srgbClr val="000000"/>
              </a:solidFill>
              <a:latin charset="-128" panose="020B0604030504040204" pitchFamily="50" typeface="メイリオ"/>
              <a:ea charset="-128" panose="020B0604030504040204" pitchFamily="50" typeface="メイリオ"/>
            </a:endParaRPr>
          </a:p>
          <a:p>
            <a:pPr eaLnBrk="1" hangingPunct="1">
              <a:spcBef>
                <a:spcPts val="1200"/>
              </a:spcBef>
              <a:spcAft>
                <a:spcPts val="0"/>
              </a:spcAft>
              <a:defRPr/>
            </a:pPr>
            <a:r>
              <a:rPr altLang="en-US" dirty="0" lang="ja-JP" spc="-150" sz="2000">
                <a:solidFill>
                  <a:srgbClr val="000000"/>
                </a:solidFill>
                <a:latin charset="-128" panose="020B0604030504040204" pitchFamily="50" typeface="メイリオ"/>
                <a:ea charset="-128" panose="020B0604030504040204" pitchFamily="50" typeface="メイリオ"/>
              </a:rPr>
              <a:t>　　①　杖の持参使用</a:t>
            </a:r>
            <a:r>
              <a:rPr altLang="en-US" dirty="0" lang="ja-JP" spc="-150" sz="2000" u="sng">
                <a:solidFill>
                  <a:srgbClr val="FF0000"/>
                </a:solidFill>
                <a:latin charset="-128" panose="020B0604030504040204" pitchFamily="50" typeface="メイリオ"/>
                <a:ea charset="-128" panose="020B0604030504040204" pitchFamily="50" typeface="メイリオ"/>
              </a:rPr>
              <a:t>のみ</a:t>
            </a:r>
            <a:r>
              <a:rPr altLang="en-US" dirty="0" lang="ja-JP" spc="-150" sz="2000">
                <a:solidFill>
                  <a:srgbClr val="000000"/>
                </a:solidFill>
                <a:latin charset="-128" panose="020B0604030504040204" pitchFamily="50" typeface="メイリオ"/>
                <a:ea charset="-128" panose="020B0604030504040204" pitchFamily="50" typeface="メイリオ"/>
              </a:rPr>
              <a:t>希望者・・・「</a:t>
            </a:r>
            <a:r>
              <a:rPr altLang="ja-JP" dirty="0" lang="en-US" spc="-150" sz="2000">
                <a:solidFill>
                  <a:srgbClr val="000000"/>
                </a:solidFill>
                <a:latin charset="-128" panose="020B0604030504040204" pitchFamily="50" typeface="メイリオ"/>
                <a:ea charset="-128" panose="020B0604030504040204" pitchFamily="50" typeface="メイリオ"/>
              </a:rPr>
              <a:t>【A】</a:t>
            </a:r>
            <a:r>
              <a:rPr altLang="en-US" dirty="0" lang="ja-JP" spc="-150" sz="2000">
                <a:solidFill>
                  <a:srgbClr val="000000"/>
                </a:solidFill>
                <a:latin charset="-128" panose="020B0604030504040204" pitchFamily="50" typeface="メイリオ"/>
                <a:ea charset="-128" panose="020B0604030504040204" pitchFamily="50" typeface="メイリオ"/>
              </a:rPr>
              <a:t>受験上の配慮申請書（第３面）」に杖の使用理由を記入。</a:t>
            </a:r>
            <a:endParaRPr altLang="ja-JP" dirty="0" lang="en-US" spc="-150" sz="2000">
              <a:solidFill>
                <a:srgbClr val="000000"/>
              </a:solidFill>
              <a:latin charset="-128" panose="020B0604030504040204" pitchFamily="50" typeface="メイリオ"/>
              <a:ea charset="-128" panose="020B0604030504040204" pitchFamily="50" typeface="メイリオ"/>
            </a:endParaRPr>
          </a:p>
          <a:p>
            <a:pPr eaLnBrk="1" hangingPunct="1">
              <a:spcBef>
                <a:spcPts val="1200"/>
              </a:spcBef>
              <a:spcAft>
                <a:spcPts val="0"/>
              </a:spcAft>
              <a:defRPr/>
            </a:pPr>
            <a:r>
              <a:rPr altLang="en-US" dirty="0" lang="ja-JP" spc="-150" sz="2000">
                <a:solidFill>
                  <a:srgbClr val="000000"/>
                </a:solidFill>
                <a:latin charset="-128" panose="020B0604030504040204" pitchFamily="50" typeface="メイリオ"/>
                <a:ea charset="-128" panose="020B0604030504040204" pitchFamily="50" typeface="メイリオ"/>
              </a:rPr>
              <a:t>　　②　点字解答希望者・・・ ・・・ ・・・ ・</a:t>
            </a:r>
            <a:r>
              <a:rPr altLang="en-US" dirty="0" lang="ja-JP" spc="-150" sz="2000" u="sng">
                <a:solidFill>
                  <a:srgbClr val="FF0000"/>
                </a:solidFill>
                <a:latin charset="-128" panose="020B0604030504040204" pitchFamily="50" typeface="メイリオ"/>
                <a:ea charset="-128" panose="020B0604030504040204" pitchFamily="50" typeface="メイリオ"/>
              </a:rPr>
              <a:t>「校長による点字学習の証明」（任意の様式）</a:t>
            </a:r>
            <a:r>
              <a:rPr altLang="en-US" dirty="0" lang="ja-JP" spc="-150" sz="2000">
                <a:solidFill>
                  <a:srgbClr val="000000"/>
                </a:solidFill>
                <a:latin charset="-128" panose="020B0604030504040204" pitchFamily="50" typeface="メイリオ"/>
                <a:ea charset="-128" panose="020B0604030504040204" pitchFamily="50" typeface="メイリオ"/>
              </a:rPr>
              <a:t>を提出。</a:t>
            </a:r>
            <a:endParaRPr altLang="ja-JP" dirty="0" lang="en-US" sz="2000">
              <a:solidFill>
                <a:srgbClr val="000000"/>
              </a:solidFill>
              <a:latin charset="-128" panose="020B0604030504040204" pitchFamily="50" typeface="メイリオ"/>
              <a:ea charset="-128" panose="020B0604030504040204" pitchFamily="50" typeface="メイリオ"/>
            </a:endParaRPr>
          </a:p>
        </p:txBody>
      </p:sp>
      <p:sp>
        <p:nvSpPr>
          <p:cNvPr id="2" name="テキスト ボックス 1">
            <a:extLst>
              <a:ext uri="{FF2B5EF4-FFF2-40B4-BE49-F238E27FC236}">
                <a16:creationId xmlns:a16="http://schemas.microsoft.com/office/drawing/2014/main" id="{6A345EFD-02E1-47E5-9B65-9440164FF42B}"/>
              </a:ext>
            </a:extLst>
          </p:cNvPr>
          <p:cNvSpPr txBox="1"/>
          <p:nvPr/>
        </p:nvSpPr>
        <p:spPr>
          <a:xfrm>
            <a:off x="358400" y="949556"/>
            <a:ext cx="11425600" cy="647664"/>
          </a:xfrm>
          <a:prstGeom prst="rect">
            <a:avLst/>
          </a:prstGeom>
          <a:solidFill>
            <a:srgbClr val="FFC000"/>
          </a:solidFill>
        </p:spPr>
        <p:txBody>
          <a:bodyPr anchor="ctr" bIns="36000" rtlCol="0" tIns="108000" wrap="square">
            <a:spAutoFit/>
          </a:bodyPr>
          <a:lstStyle/>
          <a:p>
            <a:r>
              <a:rPr altLang="en-US" b="1" dirty="0" lang="ja-JP" sz="3200">
                <a:solidFill>
                  <a:srgbClr val="000000"/>
                </a:solidFill>
                <a:latin charset="-128" panose="020B0604030504040204" pitchFamily="50" typeface="メイリオ"/>
                <a:ea charset="-128" panose="020B0604030504040204" pitchFamily="50" typeface="メイリオ"/>
              </a:rPr>
              <a:t>３　「</a:t>
            </a:r>
            <a:r>
              <a:rPr altLang="ja-JP" b="1" dirty="0" lang="en-US" sz="3200">
                <a:solidFill>
                  <a:srgbClr val="000000"/>
                </a:solidFill>
                <a:latin charset="-128" panose="020B0604030504040204" pitchFamily="50" typeface="メイリオ"/>
                <a:ea charset="-128" panose="020B0604030504040204" pitchFamily="50" typeface="メイリオ"/>
              </a:rPr>
              <a:t>【B】</a:t>
            </a:r>
            <a:r>
              <a:rPr altLang="en-US" b="1" dirty="0" lang="ja-JP" sz="3200">
                <a:solidFill>
                  <a:srgbClr val="000000"/>
                </a:solidFill>
                <a:latin charset="-128" panose="020B0604030504040204" pitchFamily="50" typeface="メイリオ"/>
                <a:ea charset="-128" panose="020B0604030504040204" pitchFamily="50" typeface="メイリオ"/>
              </a:rPr>
              <a:t>診断書」について</a:t>
            </a:r>
            <a:endParaRPr altLang="en-US" dirty="0" kumimoji="1" lang="ja-JP" sz="3200"/>
          </a:p>
        </p:txBody>
      </p:sp>
    </p:spTree>
    <p:extLst>
      <p:ext uri="{BB962C8B-B14F-4D97-AF65-F5344CB8AC3E}">
        <p14:creationId xmlns:p14="http://schemas.microsoft.com/office/powerpoint/2010/main" val="4004584445"/>
      </p:ext>
    </p:extLst>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16</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3456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r>
              <a:rPr altLang="ja-JP" b="0" baseline="0" cap="none" dirty="0" i="0" kern="120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P5</a:t>
            </a:r>
            <a:r>
              <a:rPr altLang="en-US" b="0" baseline="0" cap="none" dirty="0" i="0" kern="1200" kumimoji="1" lang="ja-JP"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r>
              <a:rPr altLang="ja-JP" b="0" baseline="0" cap="none" dirty="0" i="0" kern="120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46</a:t>
            </a:r>
            <a:r>
              <a:rPr altLang="en-US" b="0" baseline="0" cap="none" dirty="0" i="0" kern="1200" kumimoji="1" lang="ja-JP"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r>
              <a:rPr altLang="ja-JP" b="0" baseline="0" cap="none" dirty="0" i="0" kern="120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47</a:t>
            </a: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p>
        </p:txBody>
      </p:sp>
      <p:sp>
        <p:nvSpPr>
          <p:cNvPr id="7" name="正方形/長方形 6">
            <a:extLst>
              <a:ext uri="{FF2B5EF4-FFF2-40B4-BE49-F238E27FC236}">
                <a16:creationId xmlns:a16="http://schemas.microsoft.com/office/drawing/2014/main" id="{E6170A77-A777-49DE-BEDD-F1E3827C1727}"/>
              </a:ext>
            </a:extLst>
          </p:cNvPr>
          <p:cNvSpPr/>
          <p:nvPr/>
        </p:nvSpPr>
        <p:spPr bwMode="auto">
          <a:xfrm>
            <a:off x="552000" y="1629000"/>
            <a:ext cx="11016000" cy="936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eaLnBrk="1" hangingPunct="1" indent="-342900" marL="342900">
              <a:spcBef>
                <a:spcPts val="0"/>
              </a:spcBef>
              <a:spcAft>
                <a:spcPts val="0"/>
              </a:spcAft>
              <a:buFont charset="2" panose="05000000000000000000" pitchFamily="2" typeface="Wingdings"/>
              <a:buChar char="l"/>
              <a:defRPr/>
            </a:pPr>
            <a:r>
              <a:rPr altLang="en-US" dirty="0" lang="ja-JP" sz="2200">
                <a:solidFill>
                  <a:srgbClr val="000000"/>
                </a:solidFill>
                <a:latin charset="-128" panose="020B0604030504040204" pitchFamily="50" typeface="メイリオ"/>
                <a:ea charset="-128" panose="020B0604030504040204" pitchFamily="50" typeface="メイリオ"/>
              </a:rPr>
              <a:t>高等学校等におけるこれまでの配慮の実施状況等を記入する様式。</a:t>
            </a:r>
            <a:endParaRPr altLang="ja-JP" dirty="0" lang="en-US" sz="2200">
              <a:solidFill>
                <a:srgbClr val="000000"/>
              </a:solidFill>
              <a:latin charset="-128" panose="020B0604030504040204" pitchFamily="50" typeface="メイリオ"/>
              <a:ea charset="-128" panose="020B0604030504040204" pitchFamily="50" typeface="メイリオ"/>
            </a:endParaRPr>
          </a:p>
          <a:p>
            <a:pPr eaLnBrk="1" hangingPunct="1" indent="-342900" marL="342900">
              <a:lnSpc>
                <a:spcPct val="150000"/>
              </a:lnSpc>
              <a:spcBef>
                <a:spcPts val="0"/>
              </a:spcBef>
              <a:spcAft>
                <a:spcPts val="0"/>
              </a:spcAft>
              <a:buFont charset="2" panose="05000000000000000000" pitchFamily="2" typeface="Wingdings"/>
              <a:buChar char="l"/>
              <a:defRPr/>
            </a:pPr>
            <a:r>
              <a:rPr altLang="en-US" dirty="0" lang="ja-JP" sz="2200">
                <a:solidFill>
                  <a:srgbClr val="000000"/>
                </a:solidFill>
                <a:latin charset="-128" panose="020B0604030504040204" pitchFamily="50" typeface="メイリオ"/>
                <a:ea charset="-128" panose="020B0604030504040204" pitchFamily="50" typeface="メイリオ"/>
              </a:rPr>
              <a:t>受験上の配慮を希望する志願者は</a:t>
            </a:r>
            <a:r>
              <a:rPr altLang="en-US" b="1" dirty="0" lang="ja-JP" sz="2200" u="sng">
                <a:solidFill>
                  <a:srgbClr val="FF0000"/>
                </a:solidFill>
                <a:latin charset="-128" panose="020B0604030504040204" pitchFamily="50" typeface="メイリオ"/>
                <a:ea charset="-128" panose="020B0604030504040204" pitchFamily="50" typeface="メイリオ"/>
              </a:rPr>
              <a:t>全員</a:t>
            </a:r>
            <a:r>
              <a:rPr altLang="en-US" dirty="0" lang="ja-JP" sz="2200">
                <a:solidFill>
                  <a:srgbClr val="000000"/>
                </a:solidFill>
                <a:latin charset="-128" panose="020B0604030504040204" pitchFamily="50" typeface="メイリオ"/>
                <a:ea charset="-128" panose="020B0604030504040204" pitchFamily="50" typeface="メイリオ"/>
              </a:rPr>
              <a:t>，</a:t>
            </a:r>
            <a:r>
              <a:rPr altLang="en-US" dirty="0" lang="ja-JP" spc="-150" sz="2200">
                <a:solidFill>
                  <a:srgbClr val="000000"/>
                </a:solidFill>
                <a:latin charset="-128" panose="020B0604030504040204" pitchFamily="50" typeface="メイリオ"/>
                <a:ea charset="-128" panose="020B0604030504040204" pitchFamily="50" typeface="メイリオ"/>
              </a:rPr>
              <a:t>「</a:t>
            </a:r>
            <a:r>
              <a:rPr altLang="ja-JP" dirty="0" lang="en-US" sz="2200">
                <a:solidFill>
                  <a:srgbClr val="000000"/>
                </a:solidFill>
                <a:latin charset="-128" panose="020B0604030504040204" pitchFamily="50" typeface="メイリオ"/>
                <a:ea charset="-128" panose="020B0604030504040204" pitchFamily="50" typeface="メイリオ"/>
              </a:rPr>
              <a:t> 【C】</a:t>
            </a:r>
            <a:r>
              <a:rPr altLang="en-US" dirty="0" lang="ja-JP" spc="-150" sz="2200">
                <a:solidFill>
                  <a:srgbClr val="000000"/>
                </a:solidFill>
                <a:latin charset="-128" panose="020B0604030504040204" pitchFamily="50" typeface="メイリオ"/>
                <a:ea charset="-128" panose="020B0604030504040204" pitchFamily="50" typeface="メイリオ"/>
              </a:rPr>
              <a:t>状況報告書」の提出が必要。</a:t>
            </a:r>
            <a:endParaRPr altLang="ja-JP" dirty="0" lang="en-US" sz="2200">
              <a:solidFill>
                <a:srgbClr val="000000"/>
              </a:solidFill>
              <a:latin charset="-128" panose="020B0604030504040204" pitchFamily="50" typeface="メイリオ"/>
              <a:ea charset="-128" panose="020B0604030504040204" pitchFamily="50" typeface="メイリオ"/>
            </a:endParaRPr>
          </a:p>
        </p:txBody>
      </p:sp>
      <p:graphicFrame>
        <p:nvGraphicFramePr>
          <p:cNvPr id="12" name="表 11">
            <a:extLst>
              <a:ext uri="{FF2B5EF4-FFF2-40B4-BE49-F238E27FC236}">
                <a16:creationId xmlns:a16="http://schemas.microsoft.com/office/drawing/2014/main" id="{DB14AAB9-5801-42E5-801B-FD97A6E8DB32}"/>
              </a:ext>
            </a:extLst>
          </p:cNvPr>
          <p:cNvGraphicFramePr>
            <a:graphicFrameLocks noGrp="1"/>
          </p:cNvGraphicFramePr>
          <p:nvPr>
            <p:extLst>
              <p:ext uri="{D42A27DB-BD31-4B8C-83A1-F6EECF244321}">
                <p14:modId xmlns:p14="http://schemas.microsoft.com/office/powerpoint/2010/main" val="3858569692"/>
              </p:ext>
            </p:extLst>
          </p:nvPr>
        </p:nvGraphicFramePr>
        <p:xfrm>
          <a:off x="1560000" y="2967162"/>
          <a:ext cx="9000000" cy="792480"/>
        </p:xfrm>
        <a:graphic>
          <a:graphicData uri="http://schemas.openxmlformats.org/drawingml/2006/table">
            <a:tbl>
              <a:tblPr bandRow="1" firstRow="1">
                <a:tableStyleId>{5C22544A-7EE6-4342-B048-85BDC9FD1C3A}</a:tableStyleId>
              </a:tblPr>
              <a:tblGrid>
                <a:gridCol w="2727272">
                  <a:extLst>
                    <a:ext uri="{9D8B030D-6E8A-4147-A177-3AD203B41FA5}">
                      <a16:colId xmlns:a16="http://schemas.microsoft.com/office/drawing/2014/main" val="365708861"/>
                    </a:ext>
                  </a:extLst>
                </a:gridCol>
                <a:gridCol w="6272728">
                  <a:extLst>
                    <a:ext uri="{9D8B030D-6E8A-4147-A177-3AD203B41FA5}">
                      <a16:colId xmlns:a16="http://schemas.microsoft.com/office/drawing/2014/main" val="2270099265"/>
                    </a:ext>
                  </a:extLst>
                </a:gridCol>
              </a:tblGrid>
              <a:tr h="176049">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dirty="0" kumimoji="1" lang="ja-JP" sz="2000">
                          <a:solidFill>
                            <a:schemeClr val="bg1"/>
                          </a:solidFill>
                          <a:latin charset="-128" panose="020B0604030504040204" pitchFamily="50" typeface="メイリオ"/>
                          <a:ea charset="-128" panose="020B0604030504040204" pitchFamily="50" typeface="メイリオ"/>
                        </a:rPr>
                        <a:t>卒業見込者</a:t>
                      </a:r>
                      <a:endParaRPr altLang="en-US" b="1" dirty="0" kumimoji="1" lang="ja-JP" spc="600" sz="2000">
                        <a:latin charset="-128" panose="020B0604030504040204" pitchFamily="50" typeface="メイリオ"/>
                        <a:ea charset="-128" panose="020B0604030504040204" pitchFamily="50" typeface="メイリオ"/>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accent2"/>
                    </a:solidFill>
                  </a:tcPr>
                </a:tc>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umimoji="1" lang="ja-JP" sz="2000">
                          <a:solidFill>
                            <a:schemeClr val="tx1"/>
                          </a:solidFill>
                          <a:latin charset="-128" panose="020B0604030504040204" pitchFamily="50" typeface="メイリオ"/>
                          <a:ea charset="-128" panose="020B0604030504040204" pitchFamily="50" typeface="メイリオ"/>
                        </a:rPr>
                        <a:t>担当の教員（学級担任等）が記入。</a:t>
                      </a:r>
                      <a:endParaRPr altLang="en-US" b="0" dirty="0" kumimoji="1" lang="ja-JP" spc="600" sz="2000">
                        <a:solidFill>
                          <a:schemeClr val="tx1"/>
                        </a:solidFill>
                        <a:latin charset="-128" panose="020B0604030504040204" pitchFamily="50" typeface="メイリオ"/>
                        <a:ea charset="-128" panose="020B0604030504040204" pitchFamily="50" typeface="メイリオ"/>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E1F2F3"/>
                    </a:solidFill>
                  </a:tcPr>
                </a:tc>
                <a:extLst>
                  <a:ext uri="{0D108BD9-81ED-4DB2-BD59-A6C34878D82A}">
                    <a16:rowId xmlns:a16="http://schemas.microsoft.com/office/drawing/2014/main" val="3495791374"/>
                  </a:ext>
                </a:extLst>
              </a:tr>
              <a:tr h="270658">
                <a:tc>
                  <a:txBody>
                    <a:bodyPr/>
                    <a:lstStyle/>
                    <a:p>
                      <a:pPr algn="ctr" defTabSz="914400" eaLnBrk="1" fontAlgn="auto" hangingPunct="1" indent="0" latinLnBrk="0" lvl="0" marL="0" marR="0" rtl="0">
                        <a:lnSpc>
                          <a:spcPct val="100000"/>
                        </a:lnSpc>
                        <a:spcBef>
                          <a:spcPts val="0"/>
                        </a:spcBef>
                        <a:spcAft>
                          <a:spcPts val="0"/>
                        </a:spcAft>
                        <a:buClrTx/>
                        <a:buSzTx/>
                        <a:buFontTx/>
                        <a:buNone/>
                        <a:tabLst/>
                        <a:defRPr/>
                      </a:pPr>
                      <a:r>
                        <a:rPr altLang="en-US" b="1" dirty="0" kumimoji="1" lang="ja-JP" sz="2000">
                          <a:solidFill>
                            <a:schemeClr val="bg1"/>
                          </a:solidFill>
                          <a:latin charset="-128" panose="020B0604030504040204" pitchFamily="50" typeface="メイリオ"/>
                          <a:ea charset="-128" panose="020B0604030504040204" pitchFamily="50" typeface="メイリオ"/>
                        </a:rPr>
                        <a:t>卒業見込者以外の者</a:t>
                      </a:r>
                      <a:endParaRPr altLang="en-US" b="1" dirty="0" kumimoji="1" lang="ja-JP" spc="600" sz="2000">
                        <a:latin charset="-128" panose="020B0604030504040204" pitchFamily="50" typeface="メイリオ"/>
                        <a:ea charset="-128" panose="020B0604030504040204" pitchFamily="50" typeface="メイリオ"/>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333399"/>
                    </a:solidFill>
                  </a:tcPr>
                </a:tc>
                <a:tc>
                  <a:txBody>
                    <a:bodyPr/>
                    <a:lstStyle/>
                    <a:p>
                      <a:pPr algn="l" defTabSz="914400" eaLnBrk="1" fontAlgn="auto" hangingPunct="1" indent="0" latinLnBrk="0" lvl="0" marL="0" marR="0" rtl="0">
                        <a:lnSpc>
                          <a:spcPct val="100000"/>
                        </a:lnSpc>
                        <a:spcBef>
                          <a:spcPts val="0"/>
                        </a:spcBef>
                        <a:spcAft>
                          <a:spcPts val="1200"/>
                        </a:spcAft>
                        <a:buClrTx/>
                        <a:buSzTx/>
                        <a:buFontTx/>
                        <a:buNone/>
                        <a:tabLst/>
                        <a:defRPr/>
                      </a:pPr>
                      <a:r>
                        <a:rPr altLang="en-US" b="0" dirty="0" kumimoji="1" lang="ja-JP" sz="2000">
                          <a:solidFill>
                            <a:schemeClr val="tx1"/>
                          </a:solidFill>
                          <a:latin charset="-128" panose="020B0604030504040204" pitchFamily="50" typeface="メイリオ"/>
                          <a:ea charset="-128" panose="020B0604030504040204" pitchFamily="50" typeface="メイリオ"/>
                        </a:rPr>
                        <a:t>保護者等や，予備校の講師・職員等が記入。</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2694209134"/>
                  </a:ext>
                </a:extLst>
              </a:tr>
            </a:tbl>
          </a:graphicData>
        </a:graphic>
      </p:graphicFrame>
      <p:sp>
        <p:nvSpPr>
          <p:cNvPr id="9" name="正方形/長方形 8">
            <a:extLst>
              <a:ext uri="{FF2B5EF4-FFF2-40B4-BE49-F238E27FC236}">
                <a16:creationId xmlns:a16="http://schemas.microsoft.com/office/drawing/2014/main" id="{503D0E55-4541-4621-A6EF-B13A02DC8A42}"/>
              </a:ext>
            </a:extLst>
          </p:cNvPr>
          <p:cNvSpPr/>
          <p:nvPr/>
        </p:nvSpPr>
        <p:spPr bwMode="auto">
          <a:xfrm>
            <a:off x="552000" y="2537548"/>
            <a:ext cx="3528000" cy="512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eaLnBrk="1" hangingPunct="1" indent="-342900" marL="342900">
              <a:spcBef>
                <a:spcPts val="1200"/>
              </a:spcBef>
              <a:spcAft>
                <a:spcPts val="0"/>
              </a:spcAft>
              <a:buFont charset="2" panose="05000000000000000000" pitchFamily="2" typeface="Wingdings"/>
              <a:buChar char="l"/>
              <a:defRPr/>
            </a:pPr>
            <a:r>
              <a:rPr altLang="en-US" dirty="0" lang="ja-JP" sz="2200">
                <a:solidFill>
                  <a:srgbClr val="000000"/>
                </a:solidFill>
                <a:latin charset="-128" panose="020B0604030504040204" pitchFamily="50" typeface="メイリオ"/>
                <a:ea charset="-128" panose="020B0604030504040204" pitchFamily="50" typeface="メイリオ"/>
              </a:rPr>
              <a:t>記入者</a:t>
            </a:r>
            <a:endParaRPr altLang="ja-JP" dirty="0" lang="en-US" sz="2200">
              <a:solidFill>
                <a:srgbClr val="000000"/>
              </a:solidFill>
              <a:latin charset="-128" panose="020B0604030504040204" pitchFamily="50" typeface="メイリオ"/>
              <a:ea charset="-128" panose="020B0604030504040204" pitchFamily="50" typeface="メイリオ"/>
            </a:endParaRPr>
          </a:p>
        </p:txBody>
      </p:sp>
      <p:sp>
        <p:nvSpPr>
          <p:cNvPr id="3" name="正方形/長方形 2">
            <a:extLst>
              <a:ext uri="{FF2B5EF4-FFF2-40B4-BE49-F238E27FC236}">
                <a16:creationId xmlns:a16="http://schemas.microsoft.com/office/drawing/2014/main" id="{994D5FED-0F42-4EA0-9730-0369DE7061FA}"/>
              </a:ext>
            </a:extLst>
          </p:cNvPr>
          <p:cNvSpPr/>
          <p:nvPr/>
        </p:nvSpPr>
        <p:spPr>
          <a:xfrm>
            <a:off x="264000" y="3958897"/>
            <a:ext cx="11304000" cy="1446550"/>
          </a:xfrm>
          <a:prstGeom prst="rect">
            <a:avLst/>
          </a:prstGeom>
        </p:spPr>
        <p:txBody>
          <a:bodyPr wrap="square">
            <a:spAutoFit/>
          </a:bodyPr>
          <a:lstStyle/>
          <a:p>
            <a:pPr eaLnBrk="1" hangingPunct="1" indent="-342900" lvl="1" marL="798513">
              <a:spcBef>
                <a:spcPts val="0"/>
              </a:spcBef>
              <a:spcAft>
                <a:spcPts val="0"/>
              </a:spcAft>
              <a:buFont charset="2" panose="05000000000000000000" pitchFamily="2" typeface="Wingdings"/>
              <a:buChar char="l"/>
              <a:defRPr/>
            </a:pPr>
            <a:r>
              <a:rPr altLang="en-US" dirty="0" lang="ja-JP" sz="2200">
                <a:solidFill>
                  <a:srgbClr val="000000"/>
                </a:solidFill>
                <a:latin charset="-128" panose="020B0604030504040204" pitchFamily="50" typeface="メイリオ"/>
                <a:ea charset="-128" panose="020B0604030504040204" pitchFamily="50" typeface="メイリオ"/>
              </a:rPr>
              <a:t>事前的改善措置（基礎的環境整備）</a:t>
            </a:r>
            <a:r>
              <a:rPr altLang="ja-JP" dirty="0" lang="en-US" sz="2200">
                <a:solidFill>
                  <a:srgbClr val="000000"/>
                </a:solidFill>
                <a:latin charset="-128" panose="020B0604030504040204" pitchFamily="50" typeface="メイリオ"/>
                <a:ea charset="-128" panose="020B0604030504040204" pitchFamily="50" typeface="メイリオ"/>
              </a:rPr>
              <a:t>※</a:t>
            </a:r>
            <a:r>
              <a:rPr altLang="en-US" dirty="0" lang="ja-JP" sz="2200">
                <a:solidFill>
                  <a:srgbClr val="000000"/>
                </a:solidFill>
                <a:latin charset="-128" panose="020B0604030504040204" pitchFamily="50" typeface="メイリオ"/>
                <a:ea charset="-128" panose="020B0604030504040204" pitchFamily="50" typeface="メイリオ"/>
              </a:rPr>
              <a:t>について</a:t>
            </a:r>
            <a:br>
              <a:rPr altLang="ja-JP" dirty="0" lang="en-US" sz="2200">
                <a:solidFill>
                  <a:srgbClr val="000000"/>
                </a:solidFill>
                <a:latin charset="-128" panose="020B0604030504040204" pitchFamily="50" typeface="メイリオ"/>
                <a:ea charset="-128" panose="020B0604030504040204" pitchFamily="50" typeface="メイリオ"/>
              </a:rPr>
            </a:br>
            <a:r>
              <a:rPr altLang="en-US" lang="ja-JP" sz="2200">
                <a:solidFill>
                  <a:srgbClr val="000000"/>
                </a:solidFill>
                <a:latin charset="-128" panose="020B0604030504040204" pitchFamily="50" typeface="メイリオ"/>
                <a:ea charset="-128" panose="020B0604030504040204" pitchFamily="50" typeface="メイリオ"/>
              </a:rPr>
              <a:t>  </a:t>
            </a:r>
            <a:r>
              <a:rPr altLang="en-US" dirty="0" lang="ja-JP" sz="2200">
                <a:solidFill>
                  <a:srgbClr val="000000"/>
                </a:solidFill>
                <a:latin charset="-128" panose="020B0604030504040204" pitchFamily="50" typeface="メイリオ"/>
                <a:ea charset="-128" panose="020B0604030504040204" pitchFamily="50" typeface="メイリオ"/>
              </a:rPr>
              <a:t> </a:t>
            </a:r>
            <a:r>
              <a:rPr altLang="en-US" lang="ja-JP" sz="2200">
                <a:solidFill>
                  <a:srgbClr val="000000"/>
                </a:solidFill>
                <a:latin charset="-128" panose="020B0604030504040204" pitchFamily="50" typeface="メイリオ"/>
                <a:ea charset="-128" panose="020B0604030504040204" pitchFamily="50" typeface="メイリオ"/>
              </a:rPr>
              <a:t>高等</a:t>
            </a:r>
            <a:r>
              <a:rPr altLang="en-US" dirty="0" lang="ja-JP" sz="2200">
                <a:solidFill>
                  <a:srgbClr val="000000"/>
                </a:solidFill>
                <a:latin charset="-128" panose="020B0604030504040204" pitchFamily="50" typeface="メイリオ"/>
                <a:ea charset="-128" panose="020B0604030504040204" pitchFamily="50" typeface="メイリオ"/>
              </a:rPr>
              <a:t>学校等において，個別に実施した合理的配慮に限らず事前的改善措置（基礎的環境整備）として提供されている事項があれば，「配慮有☑」として記入</a:t>
            </a:r>
            <a:r>
              <a:rPr altLang="en-US" dirty="0" lang="ja-JP" sz="2200">
                <a:solidFill>
                  <a:srgbClr val="000000"/>
                </a:solidFill>
                <a:latin typeface="Arial"/>
                <a:ea typeface="ＭＳ Ｐゴシック"/>
              </a:rPr>
              <a:t>。</a:t>
            </a:r>
            <a:endParaRPr altLang="ja-JP" dirty="0" lang="en-US" sz="2200">
              <a:solidFill>
                <a:srgbClr val="000000"/>
              </a:solidFill>
              <a:latin typeface="Arial"/>
              <a:ea typeface="ＭＳ Ｐゴシック"/>
            </a:endParaRPr>
          </a:p>
          <a:p>
            <a:pPr eaLnBrk="1" hangingPunct="1" indent="0" lvl="1">
              <a:spcBef>
                <a:spcPts val="0"/>
              </a:spcBef>
              <a:spcAft>
                <a:spcPts val="0"/>
              </a:spcAft>
              <a:defRPr/>
            </a:pPr>
            <a:r>
              <a:rPr altLang="en-US" dirty="0" lang="ja-JP" sz="2200">
                <a:solidFill>
                  <a:srgbClr val="000000"/>
                </a:solidFill>
                <a:latin typeface="Arial"/>
                <a:ea typeface="ＭＳ Ｐゴシック"/>
              </a:rPr>
              <a:t>　　　 </a:t>
            </a:r>
            <a:r>
              <a:rPr altLang="ja-JP" dirty="0" lang="en-US" sz="2000">
                <a:solidFill>
                  <a:srgbClr val="000000"/>
                </a:solidFill>
                <a:latin charset="-128" panose="020B0604030504040204" pitchFamily="50" typeface="メイリオ"/>
                <a:ea charset="-128" panose="020B0604030504040204" pitchFamily="50" typeface="メイリオ"/>
              </a:rPr>
              <a:t>※</a:t>
            </a:r>
            <a:r>
              <a:rPr altLang="en-US" dirty="0" lang="ja-JP" sz="2000">
                <a:solidFill>
                  <a:srgbClr val="000000"/>
                </a:solidFill>
                <a:latin charset="-128" panose="020B0604030504040204" pitchFamily="50" typeface="メイリオ"/>
                <a:ea charset="-128" panose="020B0604030504040204" pitchFamily="50" typeface="メイリオ"/>
              </a:rPr>
              <a:t>点字・手話等による教育の提供や施設のバリアフリー化，</a:t>
            </a:r>
            <a:r>
              <a:rPr altLang="ja-JP" dirty="0" lang="en-US" sz="2000">
                <a:solidFill>
                  <a:srgbClr val="000000"/>
                </a:solidFill>
                <a:latin charset="-128" panose="020B0604030504040204" pitchFamily="50" typeface="メイリオ"/>
                <a:ea charset="-128" panose="020B0604030504040204" pitchFamily="50" typeface="メイリオ"/>
              </a:rPr>
              <a:t>ICT</a:t>
            </a:r>
            <a:r>
              <a:rPr altLang="en-US" dirty="0" lang="ja-JP" sz="2000">
                <a:solidFill>
                  <a:srgbClr val="000000"/>
                </a:solidFill>
                <a:latin charset="-128" panose="020B0604030504040204" pitchFamily="50" typeface="メイリオ"/>
                <a:ea charset="-128" panose="020B0604030504040204" pitchFamily="50" typeface="メイリオ"/>
              </a:rPr>
              <a:t>機器の整備など</a:t>
            </a:r>
            <a:endParaRPr altLang="ja-JP" dirty="0" lang="en-US" spc="-150" sz="2000">
              <a:solidFill>
                <a:srgbClr val="000000"/>
              </a:solidFill>
              <a:latin charset="-128" panose="020B0604030504040204" pitchFamily="50" typeface="メイリオ"/>
              <a:ea charset="-128" panose="020B0604030504040204" pitchFamily="50" typeface="メイリオ"/>
            </a:endParaRPr>
          </a:p>
        </p:txBody>
      </p:sp>
      <p:sp>
        <p:nvSpPr>
          <p:cNvPr id="10" name="正方形/長方形 9">
            <a:extLst>
              <a:ext uri="{FF2B5EF4-FFF2-40B4-BE49-F238E27FC236}">
                <a16:creationId xmlns:a16="http://schemas.microsoft.com/office/drawing/2014/main" id="{6252E4D3-DABC-4D97-9CDB-1ABE6D57F4A9}"/>
              </a:ext>
            </a:extLst>
          </p:cNvPr>
          <p:cNvSpPr/>
          <p:nvPr/>
        </p:nvSpPr>
        <p:spPr>
          <a:xfrm>
            <a:off x="912000" y="5564359"/>
            <a:ext cx="10368000" cy="515526"/>
          </a:xfrm>
          <a:prstGeom prst="rect">
            <a:avLst/>
          </a:prstGeom>
        </p:spPr>
        <p:txBody>
          <a:bodyPr wrap="square">
            <a:spAutoFit/>
          </a:bodyPr>
          <a:lstStyle/>
          <a:p>
            <a:pPr algn="just" eaLnBrk="1" hangingPunct="1" lvl="0">
              <a:lnSpc>
                <a:spcPct val="150000"/>
              </a:lnSpc>
              <a:spcBef>
                <a:spcPts val="0"/>
              </a:spcBef>
              <a:spcAft>
                <a:spcPts val="0"/>
              </a:spcAft>
              <a:defRPr/>
            </a:pPr>
            <a:r>
              <a:rPr altLang="ja-JP" dirty="0" lang="en-US" sz="2000">
                <a:solidFill>
                  <a:srgbClr val="FF0000"/>
                </a:solidFill>
                <a:latin charset="-128" panose="020B0604030504040204" pitchFamily="50" typeface="メイリオ"/>
                <a:ea charset="-128" panose="020B0604030504040204" pitchFamily="50" typeface="メイリオ"/>
              </a:rPr>
              <a:t>※</a:t>
            </a:r>
            <a:r>
              <a:rPr altLang="en-US" dirty="0" lang="ja-JP" sz="2000">
                <a:solidFill>
                  <a:srgbClr val="FF0000"/>
                </a:solidFill>
                <a:latin charset="-128" panose="020B0604030504040204" pitchFamily="50" typeface="メイリオ"/>
                <a:ea charset="-128" panose="020B0604030504040204" pitchFamily="50" typeface="メイリオ"/>
              </a:rPr>
              <a:t>　</a:t>
            </a:r>
            <a:r>
              <a:rPr altLang="en-US" dirty="0" lang="ja-JP" sz="2000" u="sng">
                <a:solidFill>
                  <a:srgbClr val="FF0000"/>
                </a:solidFill>
                <a:latin charset="-128" panose="020B0604030504040204" pitchFamily="50" typeface="メイリオ"/>
                <a:ea charset="-128" panose="020B0604030504040204" pitchFamily="50" typeface="メイリオ"/>
              </a:rPr>
              <a:t>配慮事項は，高等学校等での配慮の実施状況にかかわらず，必要に応じて申請可能。</a:t>
            </a:r>
            <a:endParaRPr altLang="ja-JP" dirty="0" lang="en-US" sz="2000" u="sng">
              <a:solidFill>
                <a:srgbClr val="FF0000"/>
              </a:solidFill>
              <a:latin charset="-128" panose="020B0604030504040204" pitchFamily="50" typeface="メイリオ"/>
              <a:ea charset="-128" panose="020B0604030504040204" pitchFamily="50" typeface="メイリオ"/>
            </a:endParaRPr>
          </a:p>
        </p:txBody>
      </p:sp>
      <p:sp>
        <p:nvSpPr>
          <p:cNvPr id="2" name="テキスト ボックス 1">
            <a:extLst>
              <a:ext uri="{FF2B5EF4-FFF2-40B4-BE49-F238E27FC236}">
                <a16:creationId xmlns:a16="http://schemas.microsoft.com/office/drawing/2014/main" id="{8F83462E-F526-4AD0-AF8F-BB8812DAEFD9}"/>
              </a:ext>
            </a:extLst>
          </p:cNvPr>
          <p:cNvSpPr txBox="1"/>
          <p:nvPr/>
        </p:nvSpPr>
        <p:spPr>
          <a:xfrm>
            <a:off x="552000" y="981336"/>
            <a:ext cx="10728000" cy="647664"/>
          </a:xfrm>
          <a:prstGeom prst="rect">
            <a:avLst/>
          </a:prstGeom>
          <a:solidFill>
            <a:srgbClr val="FFC000"/>
          </a:solidFill>
        </p:spPr>
        <p:txBody>
          <a:bodyPr anchor="b" bIns="36000" rtlCol="0" tIns="108000" wrap="square">
            <a:spAutoFit/>
          </a:bodyPr>
          <a:lstStyle/>
          <a:p>
            <a:r>
              <a:rPr altLang="en-US" b="1" dirty="0" lang="ja-JP" sz="3200">
                <a:solidFill>
                  <a:srgbClr val="000000"/>
                </a:solidFill>
                <a:latin charset="-128" panose="020B0604030504040204" pitchFamily="50" typeface="メイリオ"/>
                <a:ea charset="-128" panose="020B0604030504040204" pitchFamily="50" typeface="メイリオ"/>
              </a:rPr>
              <a:t>４　「</a:t>
            </a:r>
            <a:r>
              <a:rPr altLang="ja-JP" b="1" dirty="0" lang="en-US" sz="3200">
                <a:solidFill>
                  <a:srgbClr val="000000"/>
                </a:solidFill>
                <a:latin charset="-128" panose="020B0604030504040204" pitchFamily="50" typeface="メイリオ"/>
                <a:ea charset="-128" panose="020B0604030504040204" pitchFamily="50" typeface="メイリオ"/>
              </a:rPr>
              <a:t>【C】</a:t>
            </a:r>
            <a:r>
              <a:rPr altLang="en-US" b="1" dirty="0" lang="ja-JP" sz="3200">
                <a:solidFill>
                  <a:srgbClr val="000000"/>
                </a:solidFill>
                <a:latin charset="-128" panose="020B0604030504040204" pitchFamily="50" typeface="メイリオ"/>
                <a:ea charset="-128" panose="020B0604030504040204" pitchFamily="50" typeface="メイリオ"/>
              </a:rPr>
              <a:t>状況報告書」について</a:t>
            </a:r>
            <a:endParaRPr altLang="en-US" dirty="0" kumimoji="1" lang="ja-JP" sz="3200"/>
          </a:p>
        </p:txBody>
      </p:sp>
    </p:spTree>
    <p:extLst>
      <p:ext uri="{BB962C8B-B14F-4D97-AF65-F5344CB8AC3E}">
        <p14:creationId xmlns:p14="http://schemas.microsoft.com/office/powerpoint/2010/main" val="2110488033"/>
      </p:ext>
    </p:extLst>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1D9EEA4-9446-4794-8B0B-99A4525D7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571" y="4431920"/>
            <a:ext cx="1371429" cy="1371429"/>
          </a:xfrm>
          <a:prstGeom prst="rect">
            <a:avLst/>
          </a:prstGeom>
        </p:spPr>
      </p:pic>
      <p:sp>
        <p:nvSpPr>
          <p:cNvPr id="4" name="スライド番号プレースホルダー 3">
            <a:extLst>
              <a:ext uri="{FF2B5EF4-FFF2-40B4-BE49-F238E27FC236}">
                <a16:creationId xmlns:a16="http://schemas.microsoft.com/office/drawing/2014/main" id="{87103853-090B-4293-85A0-D8F0201635A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9EB99C81-28D7-41D1-BE21-A12FAA09D35B}"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17</a:t>
            </a:fld>
            <a:endParaRPr altLang="ja-JP" b="0" baseline="0" cap="none"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7" name="正方形/長方形 6">
            <a:extLst>
              <a:ext uri="{FF2B5EF4-FFF2-40B4-BE49-F238E27FC236}">
                <a16:creationId xmlns:a16="http://schemas.microsoft.com/office/drawing/2014/main" id="{B53B11C3-0D48-46D8-AF31-1F5857BF1C8F}"/>
              </a:ext>
            </a:extLst>
          </p:cNvPr>
          <p:cNvSpPr/>
          <p:nvPr/>
        </p:nvSpPr>
        <p:spPr>
          <a:xfrm>
            <a:off x="191999" y="117000"/>
            <a:ext cx="2664001"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0" kumimoji="1" lang="ja-JP"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cs typeface="+mn-cs"/>
              </a:rPr>
              <a:t>裏表紙</a:t>
            </a: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p>
        </p:txBody>
      </p:sp>
      <p:sp>
        <p:nvSpPr>
          <p:cNvPr id="8" name="正方形/長方形 7">
            <a:extLst>
              <a:ext uri="{FF2B5EF4-FFF2-40B4-BE49-F238E27FC236}">
                <a16:creationId xmlns:a16="http://schemas.microsoft.com/office/drawing/2014/main" id="{553A735F-2515-4794-9A41-98913CC3AB7E}"/>
              </a:ext>
            </a:extLst>
          </p:cNvPr>
          <p:cNvSpPr/>
          <p:nvPr/>
        </p:nvSpPr>
        <p:spPr bwMode="auto">
          <a:xfrm>
            <a:off x="336000" y="1917000"/>
            <a:ext cx="11520000" cy="2088000"/>
          </a:xfrm>
          <a:prstGeom prst="rect">
            <a:avLst/>
          </a:prstGeom>
          <a:solidFill>
            <a:srgbClr val="DAEDEF"/>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nchorCtr="0" bIns="45720" compatLnSpc="1" lIns="216000" numCol="1" rIns="91440" rtlCol="0" tIns="45720" vert="horz" wrap="square">
            <a:prstTxWarp prst="textNoShape">
              <a:avLst/>
            </a:prstTxWarp>
          </a:bodyPr>
          <a:lstStyle/>
          <a:p>
            <a:pPr algn="l" defTabSz="914400" eaLnBrk="0" fontAlgn="base" hangingPunct="0" indent="0" latinLnBrk="0" lvl="0" marL="0" marR="0" rtl="0">
              <a:lnSpc>
                <a:spcPct val="100000"/>
              </a:lnSpc>
              <a:spcBef>
                <a:spcPts val="600"/>
              </a:spcBef>
              <a:spcAft>
                <a:spcPct val="0"/>
              </a:spcAft>
              <a:buClrTx/>
              <a:buSzTx/>
              <a:buFontTx/>
              <a:buNone/>
              <a:tabLst/>
              <a:defRPr/>
            </a:pPr>
            <a:r>
              <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0" kumimoji="1"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志願者問合せ専用電話</a:t>
            </a:r>
            <a:r>
              <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0" kumimoji="1"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（大学入試センター事業第１課）</a:t>
            </a:r>
            <a:endPar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914400" eaLnBrk="0" fontAlgn="base" hangingPunct="0" indent="0" latinLnBrk="0" lvl="0" marL="360000" marR="0" rtl="0">
              <a:lnSpc>
                <a:spcPct val="100000"/>
              </a:lnSpc>
              <a:spcBef>
                <a:spcPts val="600"/>
              </a:spcBef>
              <a:spcAft>
                <a:spcPct val="0"/>
              </a:spcAft>
              <a:buClrTx/>
              <a:buSzTx/>
              <a:buFontTx/>
              <a:buNone/>
              <a:tabLst/>
              <a:defRPr/>
            </a:pPr>
            <a:r>
              <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TEL</a:t>
            </a:r>
            <a:r>
              <a:rPr altLang="en-US" b="0" baseline="0" cap="none" dirty="0" i="0" kern="0" kumimoji="1"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03</a:t>
            </a:r>
            <a:r>
              <a:rPr altLang="en-US" b="0" baseline="0" cap="none" dirty="0" i="0" kern="0" kumimoji="1"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3465</a:t>
            </a:r>
            <a:r>
              <a:rPr altLang="en-US" b="0" baseline="0" cap="none" dirty="0" i="0" kern="0" kumimoji="1"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8600</a:t>
            </a:r>
            <a:r>
              <a:rPr altLang="en-US" b="0" baseline="0" cap="none" dirty="0" i="0" kern="0" kumimoji="1"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0" kumimoji="1"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9:30</a:t>
            </a:r>
            <a:r>
              <a:rPr altLang="en-US" b="0" baseline="0" cap="none" dirty="0" i="0" kern="0" kumimoji="1"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0" kumimoji="1"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17:00 </a:t>
            </a:r>
            <a:r>
              <a:rPr altLang="en-US" b="0" baseline="0" cap="none" dirty="0" i="0" kern="0" kumimoji="1"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（土・日曜，祝日，</a:t>
            </a:r>
            <a:r>
              <a:rPr altLang="ja-JP" b="0" baseline="0" cap="none" dirty="0" i="0" kern="0" kumimoji="1"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12</a:t>
            </a:r>
            <a:r>
              <a:rPr altLang="en-US" b="0" baseline="0" cap="none" dirty="0" i="0" kern="0" kumimoji="1"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月</a:t>
            </a:r>
            <a:r>
              <a:rPr altLang="ja-JP" b="0" baseline="0" cap="none" dirty="0" i="0" kern="0" kumimoji="1"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29</a:t>
            </a:r>
            <a:r>
              <a:rPr altLang="en-US" b="0" baseline="0" cap="none" dirty="0" i="0" kern="0" kumimoji="1"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日～</a:t>
            </a:r>
            <a:r>
              <a:rPr altLang="ja-JP" b="0" baseline="0" cap="none" dirty="0" i="0" kern="0" kumimoji="1"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1</a:t>
            </a:r>
            <a:r>
              <a:rPr altLang="en-US" b="0" baseline="0" cap="none" dirty="0" i="0" kern="0" kumimoji="1"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月</a:t>
            </a:r>
            <a:r>
              <a:rPr altLang="ja-JP" b="0" baseline="0" cap="none" dirty="0" i="0" kern="0" kumimoji="1"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3</a:t>
            </a:r>
            <a:r>
              <a:rPr altLang="en-US" b="0" baseline="0" cap="none" dirty="0" i="0" kern="0" kumimoji="1" lang="ja-JP"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日を除く）</a:t>
            </a:r>
          </a:p>
          <a:p>
            <a:pPr algn="l" defTabSz="914400" eaLnBrk="0" fontAlgn="base" hangingPunct="0" indent="0" latinLnBrk="0" lvl="0" marL="0" marR="0" rtl="0">
              <a:lnSpc>
                <a:spcPct val="100000"/>
              </a:lnSpc>
              <a:spcBef>
                <a:spcPts val="600"/>
              </a:spcBef>
              <a:spcAft>
                <a:spcPct val="0"/>
              </a:spcAft>
              <a:buClrTx/>
              <a:buSzTx/>
              <a:buFontTx/>
              <a:buNone/>
              <a:tabLst/>
              <a:defRPr/>
            </a:pPr>
            <a:r>
              <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0" kumimoji="1"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電話での問合せが難しい障害等のある方専用</a:t>
            </a:r>
            <a:r>
              <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FAX】</a:t>
            </a:r>
          </a:p>
          <a:p>
            <a:pPr algn="l" defTabSz="914400" eaLnBrk="0" fontAlgn="base" hangingPunct="0" indent="0" latinLnBrk="0" lvl="0" marL="360000" marR="0" rtl="0">
              <a:lnSpc>
                <a:spcPct val="100000"/>
              </a:lnSpc>
              <a:spcBef>
                <a:spcPts val="600"/>
              </a:spcBef>
              <a:spcAft>
                <a:spcPct val="0"/>
              </a:spcAft>
              <a:buClrTx/>
              <a:buSzTx/>
              <a:buFontTx/>
              <a:buNone/>
              <a:tabLst/>
              <a:defRPr/>
            </a:pPr>
            <a:r>
              <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FAX</a:t>
            </a:r>
            <a:r>
              <a:rPr altLang="en-US" b="0" baseline="0" cap="none" dirty="0" i="0" kern="0" kumimoji="1"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03</a:t>
            </a:r>
            <a:r>
              <a:rPr altLang="en-US" b="0" baseline="0" cap="none" dirty="0" i="0" kern="0" kumimoji="1"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3485</a:t>
            </a:r>
            <a:r>
              <a:rPr altLang="en-US" b="0" baseline="0" cap="none" dirty="0" i="0" kern="0" kumimoji="1"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1771</a:t>
            </a:r>
            <a:endParaRPr altLang="ja-JP" b="0" baseline="0" cap="none" dirty="0" i="0" kern="0" kumimoji="1"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p:txBody>
      </p:sp>
      <p:sp>
        <p:nvSpPr>
          <p:cNvPr id="12" name="テキスト ボックス 11">
            <a:extLst>
              <a:ext uri="{FF2B5EF4-FFF2-40B4-BE49-F238E27FC236}">
                <a16:creationId xmlns:a16="http://schemas.microsoft.com/office/drawing/2014/main" id="{79BC90F7-DD81-42DD-8389-4475F0094DEA}"/>
              </a:ext>
            </a:extLst>
          </p:cNvPr>
          <p:cNvSpPr txBox="1"/>
          <p:nvPr/>
        </p:nvSpPr>
        <p:spPr>
          <a:xfrm>
            <a:off x="624000" y="4437000"/>
            <a:ext cx="9072000" cy="1384995"/>
          </a:xfrm>
          <a:prstGeom prst="rect">
            <a:avLst/>
          </a:prstGeom>
          <a:noFill/>
        </p:spPr>
        <p:txBody>
          <a:bodyPr rtlCol="0" wrap="square">
            <a:spAutoFit/>
          </a:bodyPr>
          <a:lstStyle/>
          <a:p>
            <a:pPr algn="l" defTabSz="914400" eaLnBrk="0" fontAlgn="base" hangingPunct="0" indent="0" latinLnBrk="0" lvl="0" marL="0" marR="0" rtl="0">
              <a:lnSpc>
                <a:spcPct val="100000"/>
              </a:lnSpc>
              <a:spcBef>
                <a:spcPct val="0"/>
              </a:spcBef>
              <a:spcAft>
                <a:spcPct val="0"/>
              </a:spcAft>
              <a:buClrTx/>
              <a:buSzTx/>
              <a:buFontTx/>
              <a:buNone/>
              <a:tabLst/>
              <a:defRPr/>
            </a:pPr>
            <a:r>
              <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en-US" b="0" baseline="0" cap="none" dirty="0" i="0" kern="0" kumimoji="1"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　受験上の配慮に関する</a:t>
            </a:r>
            <a:r>
              <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Q</a:t>
            </a:r>
            <a:r>
              <a:rPr altLang="en-US" b="0" baseline="0" cap="none" dirty="0" i="0" kern="0" kumimoji="1"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a:t>
            </a:r>
            <a:r>
              <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A</a:t>
            </a:r>
            <a:r>
              <a:rPr altLang="en-US" b="0" baseline="0" cap="none" dirty="0" i="0" kern="0" kumimoji="1"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については，大学入試センター</a:t>
            </a:r>
            <a:endPar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914400" eaLnBrk="0" fontAlgn="base" hangingPunct="0" indent="0" latinLnBrk="0" lvl="0" marL="0" marR="0" rtl="0">
              <a:lnSpc>
                <a:spcPct val="100000"/>
              </a:lnSpc>
              <a:spcBef>
                <a:spcPct val="0"/>
              </a:spcBef>
              <a:spcAft>
                <a:spcPct val="0"/>
              </a:spcAft>
              <a:buClrTx/>
              <a:buSzTx/>
              <a:buFontTx/>
              <a:buNone/>
              <a:tabLst/>
              <a:defRPr/>
            </a:pPr>
            <a:r>
              <a:rPr altLang="en-US" b="0" baseline="0" cap="none" dirty="0" i="0" kern="0" kumimoji="1" lang="ja-JP"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rPr>
              <a:t>　　のウェブサイトにも掲載しています。</a:t>
            </a:r>
            <a:endParaRPr altLang="ja-JP" b="0" baseline="0" cap="none" dirty="0" i="0" kern="0" kumimoji="1" lang="en-US" noProof="0" normalizeH="0" spc="0" strike="noStrike" sz="24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914400" eaLnBrk="0" fontAlgn="base" hangingPunct="0" indent="0" latinLnBrk="0" lvl="0" marL="0" marR="0" rtl="0">
              <a:lnSpc>
                <a:spcPct val="100000"/>
              </a:lnSpc>
              <a:spcBef>
                <a:spcPct val="0"/>
              </a:spcBef>
              <a:spcAft>
                <a:spcPct val="0"/>
              </a:spcAft>
              <a:buClrTx/>
              <a:buSzTx/>
              <a:buFontTx/>
              <a:buNone/>
              <a:tabLst/>
              <a:defRPr/>
            </a:pPr>
            <a:endParaRPr altLang="ja-JP" b="0" baseline="0" cap="none" dirty="0" i="0" kern="0" kumimoji="1" lang="en-US" noProof="0" normalizeH="0" spc="0" strike="noStrike" sz="1200" u="none">
              <a:ln>
                <a:noFill/>
              </a:ln>
              <a:solidFill>
                <a:srgbClr val="000000"/>
              </a:solidFill>
              <a:effectLst/>
              <a:uLnTx/>
              <a:uFillTx/>
              <a:latin charset="-128" panose="020B0604030504040204" pitchFamily="50" typeface="メイリオ"/>
              <a:ea charset="-128" panose="020B0604030504040204" pitchFamily="50" typeface="メイリオ"/>
              <a:cs typeface="+mn-cs"/>
            </a:endParaRPr>
          </a:p>
          <a:p>
            <a:pPr algn="l" defTabSz="914400" eaLnBrk="0" fontAlgn="base" hangingPunct="0" indent="0" latinLnBrk="0" lvl="0" marL="0" marR="0" rtl="0">
              <a:lnSpc>
                <a:spcPct val="100000"/>
              </a:lnSpc>
              <a:spcBef>
                <a:spcPct val="0"/>
              </a:spcBef>
              <a:spcAft>
                <a:spcPct val="0"/>
              </a:spcAft>
              <a:buClrTx/>
              <a:buSzTx/>
              <a:buFontTx/>
              <a:buNone/>
              <a:tabLst/>
              <a:defRPr/>
            </a:pPr>
            <a:r>
              <a:rPr altLang="ja-JP" b="0" baseline="0" cap="none" dirty="0" i="0" kern="0" kumimoji="1"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   </a:t>
            </a:r>
            <a:r>
              <a:rPr altLang="en-US" dirty="0" kern="0" lang="ja-JP" sz="2000">
                <a:solidFill>
                  <a:srgbClr val="000000"/>
                </a:solidFill>
                <a:latin charset="-128" panose="020B0604030504040204" pitchFamily="50" typeface="メイリオ"/>
                <a:ea charset="-128" panose="020B0604030504040204" pitchFamily="50" typeface="メイリオ"/>
              </a:rPr>
              <a:t> </a:t>
            </a:r>
            <a:r>
              <a:rPr altLang="ja-JP" b="0" baseline="0" cap="none" dirty="0" i="0" kern="0" kumimoji="1" lang="en-US" noProof="0" normalizeH="0" spc="0" strike="noStrike" sz="2000" u="none">
                <a:ln>
                  <a:noFill/>
                </a:ln>
                <a:solidFill>
                  <a:srgbClr val="000000"/>
                </a:solidFill>
                <a:effectLst/>
                <a:uLnTx/>
                <a:uFillTx/>
                <a:latin charset="-128" panose="020B0604030504040204" pitchFamily="50" typeface="メイリオ"/>
                <a:ea charset="-128" panose="020B0604030504040204" pitchFamily="50" typeface="メイリオ"/>
                <a:cs typeface="+mn-cs"/>
              </a:rPr>
              <a:t>https://www.dnc.ac.jp/kyotsu/shiken_jouhou/r9/r9_hairyo_qa.html</a:t>
            </a:r>
          </a:p>
          <a:p>
            <a:pPr algn="l" defTabSz="914400" eaLnBrk="0" fontAlgn="base" hangingPunct="0" indent="0" latinLnBrk="0" lvl="0" marL="0" marR="0" rtl="0">
              <a:lnSpc>
                <a:spcPct val="100000"/>
              </a:lnSpc>
              <a:spcBef>
                <a:spcPct val="0"/>
              </a:spcBef>
              <a:spcAft>
                <a:spcPct val="0"/>
              </a:spcAft>
              <a:buClrTx/>
              <a:buSzTx/>
              <a:buFontTx/>
              <a:buNone/>
              <a:tabLst/>
              <a:defRPr/>
            </a:pPr>
            <a:endParaRPr altLang="en-US" b="0" baseline="0" cap="none" dirty="0" i="0" kern="1200" kumimoji="1" lang="ja-JP" noProof="0" normalizeH="0" spc="0" strike="noStrike" sz="400" u="none">
              <a:ln>
                <a:noFill/>
              </a:ln>
              <a:solidFill>
                <a:srgbClr val="000000"/>
              </a:solidFill>
              <a:effectLst/>
              <a:uLnTx/>
              <a:uFillTx/>
              <a:latin charset="0" panose="020B0604020202020204" pitchFamily="34" typeface="Arial"/>
              <a:ea charset="-128" panose="020B0600070205080204" pitchFamily="50" typeface="ＭＳ Ｐゴシック"/>
              <a:cs typeface="+mn-cs"/>
            </a:endParaRPr>
          </a:p>
        </p:txBody>
      </p:sp>
      <p:sp>
        <p:nvSpPr>
          <p:cNvPr id="2" name="テキスト ボックス 1">
            <a:extLst>
              <a:ext uri="{FF2B5EF4-FFF2-40B4-BE49-F238E27FC236}">
                <a16:creationId xmlns:a16="http://schemas.microsoft.com/office/drawing/2014/main" id="{D2AA70B0-A367-4102-9F25-379BC1F2196F}"/>
              </a:ext>
            </a:extLst>
          </p:cNvPr>
          <p:cNvSpPr txBox="1"/>
          <p:nvPr/>
        </p:nvSpPr>
        <p:spPr>
          <a:xfrm>
            <a:off x="336000" y="1021556"/>
            <a:ext cx="11520000" cy="647664"/>
          </a:xfrm>
          <a:prstGeom prst="rect">
            <a:avLst/>
          </a:prstGeom>
          <a:solidFill>
            <a:srgbClr val="FFC000"/>
          </a:solidFill>
        </p:spPr>
        <p:txBody>
          <a:bodyPr anchor="ctr" bIns="36000" rtlCol="0" tIns="108000" wrap="square">
            <a:spAutoFit/>
          </a:bodyPr>
          <a:lstStyle/>
          <a:p>
            <a:r>
              <a:rPr altLang="en-US" b="1" dirty="0" lang="ja-JP" sz="3200">
                <a:solidFill>
                  <a:srgbClr val="000000"/>
                </a:solidFill>
                <a:latin charset="-128" panose="020B0604030504040204" pitchFamily="50" typeface="メイリオ"/>
                <a:ea charset="-128" panose="020B0604030504040204" pitchFamily="50" typeface="メイリオ"/>
              </a:rPr>
              <a:t> 受験上の配慮に関する事前相談</a:t>
            </a:r>
            <a:endParaRPr altLang="en-US" dirty="0" kumimoji="1" lang="ja-JP" sz="3200"/>
          </a:p>
        </p:txBody>
      </p:sp>
    </p:spTree>
    <p:extLst>
      <p:ext uri="{BB962C8B-B14F-4D97-AF65-F5344CB8AC3E}">
        <p14:creationId xmlns:p14="http://schemas.microsoft.com/office/powerpoint/2010/main" val="824808853"/>
      </p:ext>
    </p:extLst>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24B3F8-2279-49C1-B0AD-9C7DB1560350}"/>
              </a:ext>
            </a:extLst>
          </p:cNvPr>
          <p:cNvSpPr>
            <a:spLocks noGrp="1"/>
          </p:cNvSpPr>
          <p:nvPr>
            <p:ph idx="12" sz="quarter" type="sldNum"/>
          </p:nvPr>
        </p:nvSpPr>
        <p:spPr>
          <a:xfrm>
            <a:off x="9408000" y="5949000"/>
            <a:ext cx="2641600" cy="476250"/>
          </a:xfrm>
        </p:spPr>
        <p:txBody>
          <a:bodyPr/>
          <a:lstStyle/>
          <a:p>
            <a:pPr>
              <a:defRPr/>
            </a:pPr>
            <a:fld id="{5D0C3138-1DF5-4EE7-9BC8-8086AF259160}" type="slidenum">
              <a:rPr altLang="ja-JP" lang="en-US" smtClean="0"/>
              <a:pPr>
                <a:defRPr/>
              </a:pPr>
              <a:t>2</a:t>
            </a:fld>
            <a:endParaRPr altLang="ja-JP" dirty="0" lang="en-US"/>
          </a:p>
        </p:txBody>
      </p:sp>
      <p:sp>
        <p:nvSpPr>
          <p:cNvPr id="4" name="Rectangle 13">
            <a:extLst>
              <a:ext uri="{FF2B5EF4-FFF2-40B4-BE49-F238E27FC236}">
                <a16:creationId xmlns:a16="http://schemas.microsoft.com/office/drawing/2014/main" id="{E8AE1C37-D138-4044-860D-6F906CDA5243}"/>
              </a:ext>
            </a:extLst>
          </p:cNvPr>
          <p:cNvSpPr txBox="1">
            <a:spLocks noChangeArrowheads="1"/>
          </p:cNvSpPr>
          <p:nvPr/>
        </p:nvSpPr>
        <p:spPr>
          <a:xfrm>
            <a:off x="0" y="962445"/>
            <a:ext cx="12192000" cy="666555"/>
          </a:xfrm>
          <a:prstGeom prst="rect">
            <a:avLst/>
          </a:prstGeom>
        </p:spPr>
        <p:txBody>
          <a:bodyPr/>
          <a:lstStyle>
            <a:lvl1pPr algn="ctr" defTabSz="945124" eaLnBrk="1" hangingPunct="1" latinLnBrk="0" rtl="0">
              <a:spcBef>
                <a:spcPct val="0"/>
              </a:spcBef>
              <a:buNone/>
              <a:defRPr kern="1200" kumimoji="1" sz="4500">
                <a:solidFill>
                  <a:schemeClr val="tx1"/>
                </a:solidFill>
                <a:latin typeface="+mj-lt"/>
                <a:ea typeface="+mj-ea"/>
                <a:cs typeface="+mj-cs"/>
              </a:defRPr>
            </a:lvl1pPr>
          </a:lstStyle>
          <a:p>
            <a:pPr fontAlgn="auto">
              <a:spcAft>
                <a:spcPts val="0"/>
              </a:spcAft>
              <a:defRPr/>
            </a:pPr>
            <a:r>
              <a:rPr altLang="ja-JP" b="1" dirty="0" lang="en-US" sz="4000">
                <a:solidFill>
                  <a:srgbClr val="000000"/>
                </a:solidFill>
                <a:latin charset="-128" panose="020B0604030504040204" pitchFamily="50" typeface="メイリオ"/>
                <a:ea charset="-128" panose="020B0604030504040204" pitchFamily="50" typeface="メイリオ"/>
              </a:rPr>
              <a:t>Ⅲ</a:t>
            </a:r>
            <a:r>
              <a:rPr altLang="en-US" b="1" dirty="0" lang="ja-JP" sz="4000">
                <a:solidFill>
                  <a:srgbClr val="000000"/>
                </a:solidFill>
                <a:latin charset="-128" panose="020B0604030504040204" pitchFamily="50" typeface="メイリオ"/>
                <a:ea charset="-128" panose="020B0604030504040204" pitchFamily="50" typeface="メイリオ"/>
              </a:rPr>
              <a:t>　申請書類作成上の留意点</a:t>
            </a:r>
          </a:p>
        </p:txBody>
      </p:sp>
      <p:graphicFrame>
        <p:nvGraphicFramePr>
          <p:cNvPr id="15" name="表 14">
            <a:extLst>
              <a:ext uri="{FF2B5EF4-FFF2-40B4-BE49-F238E27FC236}">
                <a16:creationId xmlns:a16="http://schemas.microsoft.com/office/drawing/2014/main" id="{66E863EE-F8FF-448B-9437-51B2ABC93A8A}"/>
              </a:ext>
            </a:extLst>
          </p:cNvPr>
          <p:cNvGraphicFramePr>
            <a:graphicFrameLocks noGrp="1"/>
          </p:cNvGraphicFramePr>
          <p:nvPr>
            <p:extLst>
              <p:ext uri="{D42A27DB-BD31-4B8C-83A1-F6EECF244321}">
                <p14:modId xmlns:p14="http://schemas.microsoft.com/office/powerpoint/2010/main" val="2833960990"/>
              </p:ext>
            </p:extLst>
          </p:nvPr>
        </p:nvGraphicFramePr>
        <p:xfrm>
          <a:off x="1507415" y="2712771"/>
          <a:ext cx="9504000" cy="1787736"/>
        </p:xfrm>
        <a:graphic>
          <a:graphicData uri="http://schemas.openxmlformats.org/drawingml/2006/table">
            <a:tbl>
              <a:tblPr bandRow="1" firstRow="1">
                <a:tableStyleId>{5C22544A-7EE6-4342-B048-85BDC9FD1C3A}</a:tableStyleId>
              </a:tblPr>
              <a:tblGrid>
                <a:gridCol w="1800000">
                  <a:extLst>
                    <a:ext uri="{9D8B030D-6E8A-4147-A177-3AD203B41FA5}">
                      <a16:colId xmlns:a16="http://schemas.microsoft.com/office/drawing/2014/main" val="3344565777"/>
                    </a:ext>
                  </a:extLst>
                </a:gridCol>
                <a:gridCol w="7704000">
                  <a:extLst>
                    <a:ext uri="{9D8B030D-6E8A-4147-A177-3AD203B41FA5}">
                      <a16:colId xmlns:a16="http://schemas.microsoft.com/office/drawing/2014/main" val="664765011"/>
                    </a:ext>
                  </a:extLst>
                </a:gridCol>
              </a:tblGrid>
              <a:tr h="1787736">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ja-JP" dirty="0" kern="100" lang="en-US" sz="2000">
                          <a:effectLst/>
                          <a:latin charset="-128" panose="020B0604030504040204" pitchFamily="50" typeface="メイリオ"/>
                          <a:ea charset="-128" panose="020B0604030504040204" pitchFamily="50" typeface="メイリオ"/>
                        </a:rPr>
                        <a:t>【</a:t>
                      </a:r>
                      <a:r>
                        <a:rPr altLang="en-US" dirty="0" kern="100" lang="ja-JP" sz="2000">
                          <a:effectLst/>
                          <a:latin charset="-128" panose="020B0604030504040204" pitchFamily="50" typeface="メイリオ"/>
                          <a:ea charset="-128" panose="020B0604030504040204" pitchFamily="50" typeface="メイリオ"/>
                        </a:rPr>
                        <a:t>Ａ</a:t>
                      </a:r>
                      <a:r>
                        <a:rPr altLang="ja-JP" dirty="0" kern="100" lang="en-US" sz="2000">
                          <a:effectLst/>
                          <a:latin charset="-128" panose="020B0604030504040204" pitchFamily="50" typeface="メイリオ"/>
                          <a:ea charset="-128" panose="020B0604030504040204" pitchFamily="50" typeface="メイリオ"/>
                        </a:rPr>
                        <a:t>】</a:t>
                      </a:r>
                    </a:p>
                    <a:p>
                      <a:pPr algn="l" defTabSz="914400" eaLnBrk="1" fontAlgn="auto" hangingPunct="1" indent="0" latinLnBrk="0" lvl="0" marL="0" marR="0" rtl="0">
                        <a:lnSpc>
                          <a:spcPct val="100000"/>
                        </a:lnSpc>
                        <a:spcBef>
                          <a:spcPts val="0"/>
                        </a:spcBef>
                        <a:spcAft>
                          <a:spcPts val="0"/>
                        </a:spcAft>
                        <a:buClrTx/>
                        <a:buSzTx/>
                        <a:buFontTx/>
                        <a:buNone/>
                        <a:tabLst/>
                        <a:defRPr/>
                      </a:pPr>
                      <a:r>
                        <a:rPr altLang="en-US" dirty="0" kern="100" lang="ja-JP" sz="2000">
                          <a:effectLst/>
                          <a:latin charset="-128" panose="020B0604030504040204" pitchFamily="50" typeface="メイリオ"/>
                          <a:ea charset="-128" panose="020B0604030504040204" pitchFamily="50" typeface="メイリオ"/>
                        </a:rPr>
                        <a:t>受験上の</a:t>
                      </a:r>
                      <a:endParaRPr altLang="ja-JP" dirty="0" kern="100" lang="en-US" sz="2000">
                        <a:effectLst/>
                        <a:latin charset="-128" panose="020B0604030504040204" pitchFamily="50" typeface="メイリオ"/>
                        <a:ea charset="-128" panose="020B0604030504040204" pitchFamily="50" typeface="メイリオ"/>
                      </a:endParaRPr>
                    </a:p>
                    <a:p>
                      <a:pPr algn="l" defTabSz="914400" eaLnBrk="1" fontAlgn="auto" hangingPunct="1" indent="0" latinLnBrk="0" lvl="0" marL="0" marR="0" rtl="0">
                        <a:lnSpc>
                          <a:spcPct val="100000"/>
                        </a:lnSpc>
                        <a:spcBef>
                          <a:spcPts val="0"/>
                        </a:spcBef>
                        <a:spcAft>
                          <a:spcPts val="0"/>
                        </a:spcAft>
                        <a:buClrTx/>
                        <a:buSzTx/>
                        <a:buFontTx/>
                        <a:buNone/>
                        <a:tabLst/>
                        <a:defRPr/>
                      </a:pPr>
                      <a:r>
                        <a:rPr altLang="en-US" dirty="0" kern="100" lang="ja-JP" sz="2000">
                          <a:effectLst/>
                          <a:latin charset="-128" panose="020B0604030504040204" pitchFamily="50" typeface="メイリオ"/>
                          <a:ea charset="-128" panose="020B0604030504040204" pitchFamily="50" typeface="メイリオ"/>
                        </a:rPr>
                        <a:t>配慮申請書</a:t>
                      </a:r>
                      <a:endParaRPr altLang="ja-JP" b="0" dirty="0" kern="100" lang="en-US" sz="2000">
                        <a:solidFill>
                          <a:schemeClr val="accent3"/>
                        </a:solidFill>
                        <a:effectLst/>
                        <a:latin charset="-128" panose="020B0604030504040204" pitchFamily="50" typeface="メイリオ"/>
                        <a:ea charset="-128" panose="020B0604030504040204" pitchFamily="50" typeface="メイリオ"/>
                        <a:cs typeface="Times New Roman"/>
                      </a:endParaRPr>
                    </a:p>
                  </a:txBody>
                  <a:tcPr anchor="ctr">
                    <a:lnL algn="ctr" cap="flat" cmpd="sng" w="12700">
                      <a:solidFill>
                        <a:srgbClr val="333399"/>
                      </a:solidFill>
                      <a:prstDash val="solid"/>
                      <a:round/>
                      <a:headEnd len="med" type="none" w="med"/>
                      <a:tailEnd len="med" type="none" w="med"/>
                    </a:lnL>
                    <a:lnR algn="ctr" cap="flat" cmpd="sng" w="12700">
                      <a:solidFill>
                        <a:srgbClr val="333399"/>
                      </a:solidFill>
                      <a:prstDash val="solid"/>
                      <a:round/>
                      <a:headEnd len="med" type="none" w="med"/>
                      <a:tailEnd len="med" type="none" w="med"/>
                    </a:lnR>
                    <a:lnT algn="ctr" cap="flat" cmpd="sng" w="12700">
                      <a:solidFill>
                        <a:srgbClr val="333399"/>
                      </a:solidFill>
                      <a:prstDash val="solid"/>
                      <a:round/>
                      <a:headEnd len="med" type="none" w="med"/>
                      <a:tailEnd len="med" type="none" w="med"/>
                    </a:lnT>
                    <a:lnB algn="ctr" cap="flat" cmpd="sng" w="12700">
                      <a:solidFill>
                        <a:srgbClr val="333399"/>
                      </a:solidFill>
                      <a:prstDash val="solid"/>
                      <a:round/>
                      <a:headEnd len="med" type="none" w="med"/>
                      <a:tailEnd len="med" type="none" w="med"/>
                    </a:lnB>
                    <a:solidFill>
                      <a:schemeClr val="accent2"/>
                    </a:solidFill>
                  </a:tcPr>
                </a:tc>
                <a:tc>
                  <a:txBody>
                    <a:bodyPr/>
                    <a:lstStyle/>
                    <a:p>
                      <a:pPr algn="l" defTabSz="914400" eaLnBrk="1" fontAlgn="auto" hangingPunct="1" indent="0" latinLnBrk="0" lvl="0" marL="0" marR="0" rtl="0">
                        <a:lnSpc>
                          <a:spcPct val="120000"/>
                        </a:lnSpc>
                        <a:spcBef>
                          <a:spcPts val="0"/>
                        </a:spcBef>
                        <a:spcAft>
                          <a:spcPts val="0"/>
                        </a:spcAft>
                        <a:buClrTx/>
                        <a:buSzTx/>
                        <a:buFontTx/>
                        <a:buNone/>
                        <a:tabLst/>
                        <a:defRPr/>
                      </a:pPr>
                      <a:r>
                        <a:rPr altLang="en-US" b="1" dirty="0" kern="0" lang="ja-JP" sz="2000">
                          <a:solidFill>
                            <a:srgbClr val="000000"/>
                          </a:solidFill>
                          <a:latin charset="-128" panose="020B0604030504040204" pitchFamily="50" typeface="メイリオ"/>
                          <a:ea charset="-128" panose="020B0604030504040204" pitchFamily="50" typeface="メイリオ"/>
                        </a:rPr>
                        <a:t>　２　「</a:t>
                      </a:r>
                      <a:r>
                        <a:rPr altLang="ja-JP" b="1" dirty="0" kern="0" lang="en-US" sz="2000">
                          <a:solidFill>
                            <a:srgbClr val="000000"/>
                          </a:solidFill>
                          <a:latin charset="-128" panose="020B0604030504040204" pitchFamily="50" typeface="メイリオ"/>
                          <a:ea charset="-128" panose="020B0604030504040204" pitchFamily="50" typeface="メイリオ"/>
                        </a:rPr>
                        <a:t>【</a:t>
                      </a:r>
                      <a:r>
                        <a:rPr altLang="en-US" b="1" dirty="0" kern="0" lang="ja-JP" sz="2000">
                          <a:solidFill>
                            <a:srgbClr val="000000"/>
                          </a:solidFill>
                          <a:latin charset="-128" panose="020B0604030504040204" pitchFamily="50" typeface="メイリオ"/>
                          <a:ea charset="-128" panose="020B0604030504040204" pitchFamily="50" typeface="メイリオ"/>
                        </a:rPr>
                        <a:t>Ａ</a:t>
                      </a:r>
                      <a:r>
                        <a:rPr altLang="ja-JP" b="1" dirty="0" kern="0" lang="en-US" sz="2000">
                          <a:solidFill>
                            <a:srgbClr val="000000"/>
                          </a:solidFill>
                          <a:latin charset="-128" panose="020B0604030504040204" pitchFamily="50" typeface="メイリオ"/>
                          <a:ea charset="-128" panose="020B0604030504040204" pitchFamily="50" typeface="メイリオ"/>
                        </a:rPr>
                        <a:t>】</a:t>
                      </a:r>
                      <a:r>
                        <a:rPr altLang="en-US" b="1" dirty="0" kern="0" lang="ja-JP" sz="2000">
                          <a:solidFill>
                            <a:srgbClr val="000000"/>
                          </a:solidFill>
                          <a:latin charset="-128" panose="020B0604030504040204" pitchFamily="50" typeface="メイリオ"/>
                          <a:ea charset="-128" panose="020B0604030504040204" pitchFamily="50" typeface="メイリオ"/>
                        </a:rPr>
                        <a:t>受験上の配慮申請書」</a:t>
                      </a:r>
                      <a:endParaRPr altLang="ja-JP" b="1" dirty="0" kern="0" lang="en-US" sz="2000">
                        <a:solidFill>
                          <a:srgbClr val="000000"/>
                        </a:solidFill>
                        <a:latin charset="-128" panose="020B0604030504040204" pitchFamily="50" typeface="メイリオ"/>
                        <a:ea charset="-128" panose="020B0604030504040204" pitchFamily="50" typeface="メイリオ"/>
                      </a:endParaRPr>
                    </a:p>
                    <a:p>
                      <a:pPr algn="l" defTabSz="914400" eaLnBrk="1" fontAlgn="auto" hangingPunct="1" indent="0" latinLnBrk="0" lvl="0" marL="0" marR="0" rtl="0">
                        <a:lnSpc>
                          <a:spcPct val="120000"/>
                        </a:lnSpc>
                        <a:spcBef>
                          <a:spcPts val="0"/>
                        </a:spcBef>
                        <a:spcAft>
                          <a:spcPts val="0"/>
                        </a:spcAft>
                        <a:buClrTx/>
                        <a:buSzTx/>
                        <a:buFontTx/>
                        <a:buNone/>
                        <a:tabLst/>
                        <a:defRPr/>
                      </a:pPr>
                      <a:r>
                        <a:rPr altLang="en-US" b="1" dirty="0" kern="0" lang="ja-JP" sz="2000">
                          <a:solidFill>
                            <a:srgbClr val="000000"/>
                          </a:solidFill>
                          <a:latin charset="-128" panose="020B0604030504040204" pitchFamily="50" typeface="メイリオ"/>
                          <a:ea charset="-128" panose="020B0604030504040204" pitchFamily="50" typeface="メイリオ"/>
                        </a:rPr>
                        <a:t>　　</a:t>
                      </a:r>
                      <a:r>
                        <a:rPr altLang="ja-JP" b="1" dirty="0" kern="0" lang="en-US" sz="2000">
                          <a:solidFill>
                            <a:srgbClr val="000000"/>
                          </a:solidFill>
                          <a:latin charset="-128" panose="020B0604030504040204" pitchFamily="50" typeface="メイリオ"/>
                          <a:ea charset="-128" panose="020B0604030504040204" pitchFamily="50" typeface="メイリオ"/>
                        </a:rPr>
                        <a:t>(1)</a:t>
                      </a:r>
                      <a:r>
                        <a:rPr altLang="en-US" b="1" dirty="0" kern="0" lang="ja-JP" sz="2000">
                          <a:solidFill>
                            <a:srgbClr val="000000"/>
                          </a:solidFill>
                          <a:latin charset="-128" panose="020B0604030504040204" pitchFamily="50" typeface="メイリオ"/>
                          <a:ea charset="-128" panose="020B0604030504040204" pitchFamily="50" typeface="メイリオ"/>
                        </a:rPr>
                        <a:t>第１面について</a:t>
                      </a:r>
                      <a:endParaRPr altLang="ja-JP" b="1" dirty="0" kern="0" lang="en-US" sz="2000">
                        <a:solidFill>
                          <a:srgbClr val="000000"/>
                        </a:solidFill>
                        <a:latin charset="-128" panose="020B0604030504040204" pitchFamily="50" typeface="メイリオ"/>
                        <a:ea charset="-128" panose="020B0604030504040204" pitchFamily="50" typeface="メイリオ"/>
                      </a:endParaRPr>
                    </a:p>
                    <a:p>
                      <a:pPr algn="l" defTabSz="914400" eaLnBrk="1" fontAlgn="auto" hangingPunct="1" indent="0" latinLnBrk="0" lvl="0" marL="0" marR="0" rtl="0">
                        <a:lnSpc>
                          <a:spcPct val="120000"/>
                        </a:lnSpc>
                        <a:spcBef>
                          <a:spcPts val="0"/>
                        </a:spcBef>
                        <a:spcAft>
                          <a:spcPts val="0"/>
                        </a:spcAft>
                        <a:buClrTx/>
                        <a:buSzTx/>
                        <a:buFontTx/>
                        <a:buNone/>
                        <a:tabLst/>
                        <a:defRPr/>
                      </a:pPr>
                      <a:r>
                        <a:rPr altLang="en-US" b="1" dirty="0" kern="0" lang="ja-JP" sz="2000">
                          <a:solidFill>
                            <a:srgbClr val="000000"/>
                          </a:solidFill>
                          <a:latin charset="-128" panose="020B0604030504040204" pitchFamily="50" typeface="メイリオ"/>
                          <a:ea charset="-128" panose="020B0604030504040204" pitchFamily="50" typeface="メイリオ"/>
                        </a:rPr>
                        <a:t>　　</a:t>
                      </a:r>
                      <a:r>
                        <a:rPr altLang="ja-JP" b="1" dirty="0" kern="0" lang="en-US" sz="2000">
                          <a:solidFill>
                            <a:srgbClr val="000000"/>
                          </a:solidFill>
                          <a:latin charset="-128" panose="020B0604030504040204" pitchFamily="50" typeface="メイリオ"/>
                          <a:ea charset="-128" panose="020B0604030504040204" pitchFamily="50" typeface="メイリオ"/>
                        </a:rPr>
                        <a:t>(2)</a:t>
                      </a:r>
                      <a:r>
                        <a:rPr altLang="en-US" b="1" dirty="0" kern="0" lang="ja-JP" sz="2000">
                          <a:solidFill>
                            <a:srgbClr val="000000"/>
                          </a:solidFill>
                          <a:latin charset="-128" panose="020B0604030504040204" pitchFamily="50" typeface="メイリオ"/>
                          <a:ea charset="-128" panose="020B0604030504040204" pitchFamily="50" typeface="メイリオ"/>
                        </a:rPr>
                        <a:t>第２面，第３面について</a:t>
                      </a:r>
                    </a:p>
                    <a:p>
                      <a:pPr algn="l" defTabSz="914400" eaLnBrk="1" fontAlgn="auto" hangingPunct="1" indent="0" latinLnBrk="0" lvl="0" marL="0" marR="0" rtl="0">
                        <a:lnSpc>
                          <a:spcPct val="120000"/>
                        </a:lnSpc>
                        <a:spcBef>
                          <a:spcPts val="0"/>
                        </a:spcBef>
                        <a:spcAft>
                          <a:spcPts val="0"/>
                        </a:spcAft>
                        <a:buClrTx/>
                        <a:buSzTx/>
                        <a:buFontTx/>
                        <a:buNone/>
                        <a:tabLst/>
                        <a:defRPr/>
                      </a:pPr>
                      <a:r>
                        <a:rPr altLang="en-US" b="1" dirty="0" kern="0" lang="ja-JP" sz="2000">
                          <a:solidFill>
                            <a:srgbClr val="000000"/>
                          </a:solidFill>
                          <a:latin charset="-128" panose="020B0604030504040204" pitchFamily="50" typeface="メイリオ"/>
                          <a:ea charset="-128" panose="020B0604030504040204" pitchFamily="50" typeface="メイリオ"/>
                        </a:rPr>
                        <a:t>　　</a:t>
                      </a:r>
                      <a:r>
                        <a:rPr altLang="ja-JP" b="1" dirty="0" kern="0" lang="en-US" sz="2000">
                          <a:solidFill>
                            <a:srgbClr val="000000"/>
                          </a:solidFill>
                          <a:latin charset="-128" panose="020B0604030504040204" pitchFamily="50" typeface="メイリオ"/>
                          <a:ea charset="-128" panose="020B0604030504040204" pitchFamily="50" typeface="メイリオ"/>
                        </a:rPr>
                        <a:t>(3)</a:t>
                      </a:r>
                      <a:r>
                        <a:rPr altLang="en-US" b="1" dirty="0" kern="0" lang="ja-JP" sz="2000">
                          <a:solidFill>
                            <a:srgbClr val="000000"/>
                          </a:solidFill>
                          <a:latin charset="-128" panose="020B0604030504040204" pitchFamily="50" typeface="メイリオ"/>
                          <a:ea charset="-128" panose="020B0604030504040204" pitchFamily="50" typeface="メイリオ"/>
                        </a:rPr>
                        <a:t>第４面について</a:t>
                      </a:r>
                    </a:p>
                  </a:txBody>
                  <a:tcPr anchor="ctr">
                    <a:lnL algn="ctr" cap="flat" cmpd="sng" w="12700">
                      <a:solidFill>
                        <a:srgbClr val="333399"/>
                      </a:solidFill>
                      <a:prstDash val="solid"/>
                      <a:round/>
                      <a:headEnd len="med" type="none" w="med"/>
                      <a:tailEnd len="med" type="none" w="med"/>
                    </a:lnL>
                    <a:lnR algn="ctr" cap="flat" cmpd="sng" w="12700">
                      <a:solidFill>
                        <a:srgbClr val="333399"/>
                      </a:solidFill>
                      <a:prstDash val="solid"/>
                      <a:round/>
                      <a:headEnd len="med" type="none" w="med"/>
                      <a:tailEnd len="med" type="none" w="med"/>
                    </a:lnR>
                    <a:lnT algn="ctr" cap="flat" cmpd="sng" w="12700">
                      <a:solidFill>
                        <a:srgbClr val="333399"/>
                      </a:solidFill>
                      <a:prstDash val="solid"/>
                      <a:round/>
                      <a:headEnd len="med" type="none" w="med"/>
                      <a:tailEnd len="med" type="none" w="med"/>
                    </a:lnT>
                    <a:lnB algn="ctr" cap="flat" cmpd="sng" w="12700">
                      <a:solidFill>
                        <a:srgbClr val="333399"/>
                      </a:solidFill>
                      <a:prstDash val="solid"/>
                      <a:round/>
                      <a:headEnd len="med" type="none" w="med"/>
                      <a:tailEnd len="med" type="none" w="med"/>
                    </a:lnB>
                    <a:solidFill>
                      <a:schemeClr val="accent5"/>
                    </a:solidFill>
                  </a:tcPr>
                </a:tc>
                <a:extLst>
                  <a:ext uri="{0D108BD9-81ED-4DB2-BD59-A6C34878D82A}">
                    <a16:rowId xmlns:a16="http://schemas.microsoft.com/office/drawing/2014/main" val="2830166423"/>
                  </a:ext>
                </a:extLst>
              </a:tr>
            </a:tbl>
          </a:graphicData>
        </a:graphic>
      </p:graphicFrame>
      <p:graphicFrame>
        <p:nvGraphicFramePr>
          <p:cNvPr id="16" name="表 15">
            <a:extLst>
              <a:ext uri="{FF2B5EF4-FFF2-40B4-BE49-F238E27FC236}">
                <a16:creationId xmlns:a16="http://schemas.microsoft.com/office/drawing/2014/main" id="{B09729F5-EA69-47E4-B52D-F323EDEE2725}"/>
              </a:ext>
            </a:extLst>
          </p:cNvPr>
          <p:cNvGraphicFramePr>
            <a:graphicFrameLocks noGrp="1"/>
          </p:cNvGraphicFramePr>
          <p:nvPr>
            <p:extLst>
              <p:ext uri="{D42A27DB-BD31-4B8C-83A1-F6EECF244321}">
                <p14:modId xmlns:p14="http://schemas.microsoft.com/office/powerpoint/2010/main" val="3014021727"/>
              </p:ext>
            </p:extLst>
          </p:nvPr>
        </p:nvGraphicFramePr>
        <p:xfrm>
          <a:off x="1488000" y="5467125"/>
          <a:ext cx="9504000" cy="720000"/>
        </p:xfrm>
        <a:graphic>
          <a:graphicData uri="http://schemas.openxmlformats.org/drawingml/2006/table">
            <a:tbl>
              <a:tblPr bandRow="1" firstRow="1">
                <a:tableStyleId>{5C22544A-7EE6-4342-B048-85BDC9FD1C3A}</a:tableStyleId>
              </a:tblPr>
              <a:tblGrid>
                <a:gridCol w="1800000">
                  <a:extLst>
                    <a:ext uri="{9D8B030D-6E8A-4147-A177-3AD203B41FA5}">
                      <a16:colId xmlns:a16="http://schemas.microsoft.com/office/drawing/2014/main" val="3344565777"/>
                    </a:ext>
                  </a:extLst>
                </a:gridCol>
                <a:gridCol w="7704000">
                  <a:extLst>
                    <a:ext uri="{9D8B030D-6E8A-4147-A177-3AD203B41FA5}">
                      <a16:colId xmlns:a16="http://schemas.microsoft.com/office/drawing/2014/main" val="664765011"/>
                    </a:ext>
                  </a:extLst>
                </a:gridCol>
              </a:tblGrid>
              <a:tr h="720000">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ja-JP" dirty="0" kern="100" lang="en-US" sz="2000">
                          <a:effectLst/>
                          <a:latin charset="-128" panose="020B0604030504040204" pitchFamily="50" typeface="メイリオ"/>
                          <a:ea charset="-128" panose="020B0604030504040204" pitchFamily="50" typeface="メイリオ"/>
                        </a:rPr>
                        <a:t>【</a:t>
                      </a:r>
                      <a:r>
                        <a:rPr altLang="en-US" dirty="0" kern="100" lang="ja-JP" sz="2000">
                          <a:effectLst/>
                          <a:latin charset="-128" panose="020B0604030504040204" pitchFamily="50" typeface="メイリオ"/>
                          <a:ea charset="-128" panose="020B0604030504040204" pitchFamily="50" typeface="メイリオ"/>
                        </a:rPr>
                        <a:t>Ｃ</a:t>
                      </a:r>
                      <a:r>
                        <a:rPr altLang="ja-JP" dirty="0" kern="100" lang="en-US" sz="2000">
                          <a:effectLst/>
                          <a:latin charset="-128" panose="020B0604030504040204" pitchFamily="50" typeface="メイリオ"/>
                          <a:ea charset="-128" panose="020B0604030504040204" pitchFamily="50" typeface="メイリオ"/>
                        </a:rPr>
                        <a:t>】</a:t>
                      </a:r>
                    </a:p>
                    <a:p>
                      <a:pPr algn="l" defTabSz="914400" eaLnBrk="1" fontAlgn="auto" hangingPunct="1" indent="0" latinLnBrk="0" lvl="0" marL="0" marR="0" rtl="0">
                        <a:lnSpc>
                          <a:spcPct val="100000"/>
                        </a:lnSpc>
                        <a:spcBef>
                          <a:spcPts val="0"/>
                        </a:spcBef>
                        <a:spcAft>
                          <a:spcPts val="0"/>
                        </a:spcAft>
                        <a:buClrTx/>
                        <a:buSzTx/>
                        <a:buFontTx/>
                        <a:buNone/>
                        <a:tabLst/>
                        <a:defRPr/>
                      </a:pPr>
                      <a:r>
                        <a:rPr altLang="en-US" dirty="0" kern="100" lang="ja-JP" sz="2000">
                          <a:effectLst/>
                          <a:latin charset="-128" panose="020B0604030504040204" pitchFamily="50" typeface="メイリオ"/>
                          <a:ea charset="-128" panose="020B0604030504040204" pitchFamily="50" typeface="メイリオ"/>
                        </a:rPr>
                        <a:t>状況報告書</a:t>
                      </a:r>
                      <a:endParaRPr altLang="ja-JP" b="0" dirty="0" kern="100" lang="en-US" sz="2000">
                        <a:solidFill>
                          <a:schemeClr val="accent3"/>
                        </a:solidFill>
                        <a:effectLst/>
                        <a:latin charset="-128" panose="020B0604030504040204" pitchFamily="50" typeface="メイリオ"/>
                        <a:ea charset="-128" panose="020B0604030504040204" pitchFamily="50" typeface="メイリオ"/>
                        <a:cs typeface="Times New Roman"/>
                      </a:endParaRPr>
                    </a:p>
                  </a:txBody>
                  <a:tcPr anchor="ctr">
                    <a:lnL algn="ctr" cap="flat" cmpd="sng" w="12700">
                      <a:solidFill>
                        <a:srgbClr val="333399"/>
                      </a:solidFill>
                      <a:prstDash val="solid"/>
                      <a:round/>
                      <a:headEnd len="med" type="none" w="med"/>
                      <a:tailEnd len="med" type="none" w="med"/>
                    </a:lnL>
                    <a:lnR algn="ctr" cap="flat" cmpd="sng" w="12700">
                      <a:solidFill>
                        <a:srgbClr val="333399"/>
                      </a:solidFill>
                      <a:prstDash val="solid"/>
                      <a:round/>
                      <a:headEnd len="med" type="none" w="med"/>
                      <a:tailEnd len="med" type="none" w="med"/>
                    </a:lnR>
                    <a:lnT algn="ctr" cap="flat" cmpd="sng" w="12700">
                      <a:solidFill>
                        <a:srgbClr val="333399"/>
                      </a:solidFill>
                      <a:prstDash val="solid"/>
                      <a:round/>
                      <a:headEnd len="med" type="none" w="med"/>
                      <a:tailEnd len="med" type="none" w="med"/>
                    </a:lnT>
                    <a:lnB algn="ctr" cap="flat" cmpd="sng" w="12700">
                      <a:solidFill>
                        <a:srgbClr val="333399"/>
                      </a:solidFill>
                      <a:prstDash val="solid"/>
                      <a:round/>
                      <a:headEnd len="med" type="none" w="med"/>
                      <a:tailEnd len="med" type="none" w="med"/>
                    </a:lnB>
                    <a:solidFill>
                      <a:schemeClr val="accent2"/>
                    </a:solidFill>
                  </a:tcPr>
                </a:tc>
                <a:tc>
                  <a:txBody>
                    <a:bodyPr/>
                    <a:lstStyle/>
                    <a:p>
                      <a:pPr algn="l" defTabSz="914400" eaLnBrk="1" fontAlgn="auto" hangingPunct="1" indent="0" latinLnBrk="0" lvl="0" marL="0" marR="0" rtl="0">
                        <a:lnSpc>
                          <a:spcPct val="120000"/>
                        </a:lnSpc>
                        <a:spcBef>
                          <a:spcPts val="0"/>
                        </a:spcBef>
                        <a:spcAft>
                          <a:spcPts val="0"/>
                        </a:spcAft>
                        <a:buClrTx/>
                        <a:buSzTx/>
                        <a:buFontTx/>
                        <a:buNone/>
                        <a:tabLst/>
                        <a:defRPr/>
                      </a:pPr>
                      <a:r>
                        <a:rPr altLang="en-US" b="1" dirty="0" kern="0" lang="ja-JP" sz="2000">
                          <a:solidFill>
                            <a:srgbClr val="000000"/>
                          </a:solidFill>
                          <a:latin charset="-128" panose="020B0604030504040204" pitchFamily="50" typeface="メイリオ"/>
                          <a:ea charset="-128" panose="020B0604030504040204" pitchFamily="50" typeface="メイリオ"/>
                        </a:rPr>
                        <a:t>　４　「</a:t>
                      </a:r>
                      <a:r>
                        <a:rPr altLang="ja-JP" b="1" dirty="0" kern="0" lang="en-US" sz="2000">
                          <a:solidFill>
                            <a:srgbClr val="000000"/>
                          </a:solidFill>
                          <a:latin charset="-128" panose="020B0604030504040204" pitchFamily="50" typeface="メイリオ"/>
                          <a:ea charset="-128" panose="020B0604030504040204" pitchFamily="50" typeface="メイリオ"/>
                        </a:rPr>
                        <a:t>【</a:t>
                      </a:r>
                      <a:r>
                        <a:rPr altLang="en-US" b="1" dirty="0" kern="0" lang="ja-JP" sz="2000">
                          <a:solidFill>
                            <a:srgbClr val="000000"/>
                          </a:solidFill>
                          <a:latin charset="-128" panose="020B0604030504040204" pitchFamily="50" typeface="メイリオ"/>
                          <a:ea charset="-128" panose="020B0604030504040204" pitchFamily="50" typeface="メイリオ"/>
                        </a:rPr>
                        <a:t>Ｃ</a:t>
                      </a:r>
                      <a:r>
                        <a:rPr altLang="ja-JP" b="1" dirty="0" kern="0" lang="en-US" sz="2000">
                          <a:solidFill>
                            <a:srgbClr val="000000"/>
                          </a:solidFill>
                          <a:latin charset="-128" panose="020B0604030504040204" pitchFamily="50" typeface="メイリオ"/>
                          <a:ea charset="-128" panose="020B0604030504040204" pitchFamily="50" typeface="メイリオ"/>
                        </a:rPr>
                        <a:t>】</a:t>
                      </a:r>
                      <a:r>
                        <a:rPr altLang="en-US" b="1" dirty="0" kern="0" lang="ja-JP" sz="2000">
                          <a:solidFill>
                            <a:srgbClr val="000000"/>
                          </a:solidFill>
                          <a:latin charset="-128" panose="020B0604030504040204" pitchFamily="50" typeface="メイリオ"/>
                          <a:ea charset="-128" panose="020B0604030504040204" pitchFamily="50" typeface="メイリオ"/>
                        </a:rPr>
                        <a:t>状況報告書」について</a:t>
                      </a:r>
                    </a:p>
                  </a:txBody>
                  <a:tcPr anchor="ctr">
                    <a:lnL algn="ctr" cap="flat" cmpd="sng" w="12700">
                      <a:solidFill>
                        <a:srgbClr val="333399"/>
                      </a:solidFill>
                      <a:prstDash val="solid"/>
                      <a:round/>
                      <a:headEnd len="med" type="none" w="med"/>
                      <a:tailEnd len="med" type="none" w="med"/>
                    </a:lnL>
                    <a:lnR algn="ctr" cap="flat" cmpd="sng" w="12700">
                      <a:solidFill>
                        <a:srgbClr val="333399"/>
                      </a:solidFill>
                      <a:prstDash val="solid"/>
                      <a:round/>
                      <a:headEnd len="med" type="none" w="med"/>
                      <a:tailEnd len="med" type="none" w="med"/>
                    </a:lnR>
                    <a:lnT algn="ctr" cap="flat" cmpd="sng" w="12700">
                      <a:solidFill>
                        <a:srgbClr val="333399"/>
                      </a:solidFill>
                      <a:prstDash val="solid"/>
                      <a:round/>
                      <a:headEnd len="med" type="none" w="med"/>
                      <a:tailEnd len="med" type="none" w="med"/>
                    </a:lnT>
                    <a:lnB algn="ctr" cap="flat" cmpd="sng" w="12700">
                      <a:solidFill>
                        <a:srgbClr val="333399"/>
                      </a:solidFill>
                      <a:prstDash val="solid"/>
                      <a:round/>
                      <a:headEnd len="med" type="none" w="med"/>
                      <a:tailEnd len="med" type="none" w="med"/>
                    </a:lnB>
                    <a:solidFill>
                      <a:schemeClr val="accent5"/>
                    </a:solidFill>
                  </a:tcPr>
                </a:tc>
                <a:extLst>
                  <a:ext uri="{0D108BD9-81ED-4DB2-BD59-A6C34878D82A}">
                    <a16:rowId xmlns:a16="http://schemas.microsoft.com/office/drawing/2014/main" val="2830166423"/>
                  </a:ext>
                </a:extLst>
              </a:tr>
            </a:tbl>
          </a:graphicData>
        </a:graphic>
      </p:graphicFrame>
      <p:graphicFrame>
        <p:nvGraphicFramePr>
          <p:cNvPr id="6" name="表 5">
            <a:extLst>
              <a:ext uri="{FF2B5EF4-FFF2-40B4-BE49-F238E27FC236}">
                <a16:creationId xmlns:a16="http://schemas.microsoft.com/office/drawing/2014/main" id="{2C2F10FD-4893-4B43-BAC4-A32A7154674A}"/>
              </a:ext>
            </a:extLst>
          </p:cNvPr>
          <p:cNvGraphicFramePr>
            <a:graphicFrameLocks noGrp="1"/>
          </p:cNvGraphicFramePr>
          <p:nvPr>
            <p:extLst>
              <p:ext uri="{D42A27DB-BD31-4B8C-83A1-F6EECF244321}">
                <p14:modId xmlns:p14="http://schemas.microsoft.com/office/powerpoint/2010/main" val="628867478"/>
              </p:ext>
            </p:extLst>
          </p:nvPr>
        </p:nvGraphicFramePr>
        <p:xfrm>
          <a:off x="1488000" y="4647942"/>
          <a:ext cx="9504000" cy="720000"/>
        </p:xfrm>
        <a:graphic>
          <a:graphicData uri="http://schemas.openxmlformats.org/drawingml/2006/table">
            <a:tbl>
              <a:tblPr bandRow="1" firstRow="1">
                <a:tableStyleId>{5C22544A-7EE6-4342-B048-85BDC9FD1C3A}</a:tableStyleId>
              </a:tblPr>
              <a:tblGrid>
                <a:gridCol w="1800000">
                  <a:extLst>
                    <a:ext uri="{9D8B030D-6E8A-4147-A177-3AD203B41FA5}">
                      <a16:colId xmlns:a16="http://schemas.microsoft.com/office/drawing/2014/main" val="3344565777"/>
                    </a:ext>
                  </a:extLst>
                </a:gridCol>
                <a:gridCol w="7704000">
                  <a:extLst>
                    <a:ext uri="{9D8B030D-6E8A-4147-A177-3AD203B41FA5}">
                      <a16:colId xmlns:a16="http://schemas.microsoft.com/office/drawing/2014/main" val="664765011"/>
                    </a:ext>
                  </a:extLst>
                </a:gridCol>
              </a:tblGrid>
              <a:tr h="720000">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ja-JP" b="1" dirty="0" kern="100" lang="en-US" sz="2000">
                          <a:effectLst/>
                          <a:latin charset="-128" panose="020B0604030504040204" pitchFamily="50" typeface="メイリオ"/>
                          <a:ea charset="-128" panose="020B0604030504040204" pitchFamily="50" typeface="メイリオ"/>
                        </a:rPr>
                        <a:t>【B】</a:t>
                      </a:r>
                    </a:p>
                    <a:p>
                      <a:pPr algn="l" defTabSz="914400" eaLnBrk="1" fontAlgn="auto" hangingPunct="1" indent="0" latinLnBrk="0" lvl="0" marL="0" marR="0" rtl="0">
                        <a:lnSpc>
                          <a:spcPct val="100000"/>
                        </a:lnSpc>
                        <a:spcBef>
                          <a:spcPts val="0"/>
                        </a:spcBef>
                        <a:spcAft>
                          <a:spcPts val="0"/>
                        </a:spcAft>
                        <a:buClrTx/>
                        <a:buSzTx/>
                        <a:buFontTx/>
                        <a:buNone/>
                        <a:tabLst/>
                        <a:defRPr/>
                      </a:pPr>
                      <a:r>
                        <a:rPr altLang="en-US" dirty="0" kern="100" lang="ja-JP" sz="2000">
                          <a:effectLst/>
                          <a:latin charset="-128" panose="020B0604030504040204" pitchFamily="50" typeface="メイリオ"/>
                          <a:ea charset="-128" panose="020B0604030504040204" pitchFamily="50" typeface="メイリオ"/>
                        </a:rPr>
                        <a:t>診断書</a:t>
                      </a:r>
                      <a:endParaRPr altLang="ja-JP" b="0" dirty="0" kern="100" lang="en-US" sz="2000">
                        <a:solidFill>
                          <a:schemeClr val="accent3"/>
                        </a:solidFill>
                        <a:effectLst/>
                        <a:latin charset="-128" panose="020B0604030504040204" pitchFamily="50" typeface="メイリオ"/>
                        <a:ea charset="-128" panose="020B0604030504040204" pitchFamily="50" typeface="メイリオ"/>
                        <a:cs typeface="Times New Roman"/>
                      </a:endParaRPr>
                    </a:p>
                  </a:txBody>
                  <a:tcPr anchor="ctr">
                    <a:lnL algn="ctr" cap="flat" cmpd="sng" w="12700">
                      <a:solidFill>
                        <a:srgbClr val="333399"/>
                      </a:solidFill>
                      <a:prstDash val="solid"/>
                      <a:round/>
                      <a:headEnd len="med" type="none" w="med"/>
                      <a:tailEnd len="med" type="none" w="med"/>
                    </a:lnL>
                    <a:lnR algn="ctr" cap="flat" cmpd="sng" w="12700">
                      <a:solidFill>
                        <a:srgbClr val="333399"/>
                      </a:solidFill>
                      <a:prstDash val="solid"/>
                      <a:round/>
                      <a:headEnd len="med" type="none" w="med"/>
                      <a:tailEnd len="med" type="none" w="med"/>
                    </a:lnR>
                    <a:lnT algn="ctr" cap="flat" cmpd="sng" w="12700">
                      <a:solidFill>
                        <a:srgbClr val="333399"/>
                      </a:solidFill>
                      <a:prstDash val="solid"/>
                      <a:round/>
                      <a:headEnd len="med" type="none" w="med"/>
                      <a:tailEnd len="med" type="none" w="med"/>
                    </a:lnT>
                    <a:lnB algn="ctr" cap="flat" cmpd="sng" w="12700">
                      <a:solidFill>
                        <a:srgbClr val="333399"/>
                      </a:solidFill>
                      <a:prstDash val="solid"/>
                      <a:round/>
                      <a:headEnd len="med" type="none" w="med"/>
                      <a:tailEnd len="med" type="none" w="med"/>
                    </a:lnB>
                    <a:solidFill>
                      <a:schemeClr val="accent2"/>
                    </a:solidFill>
                  </a:tcPr>
                </a:tc>
                <a:tc>
                  <a:txBody>
                    <a:bodyPr/>
                    <a:lstStyle/>
                    <a:p>
                      <a:pPr algn="l" defTabSz="914400" eaLnBrk="1" fontAlgn="auto" hangingPunct="1" indent="0" latinLnBrk="0" lvl="0" marL="0" marR="0" rtl="0">
                        <a:lnSpc>
                          <a:spcPct val="120000"/>
                        </a:lnSpc>
                        <a:spcBef>
                          <a:spcPts val="0"/>
                        </a:spcBef>
                        <a:spcAft>
                          <a:spcPts val="0"/>
                        </a:spcAft>
                        <a:buClrTx/>
                        <a:buSzTx/>
                        <a:buFontTx/>
                        <a:buNone/>
                        <a:tabLst/>
                        <a:defRPr/>
                      </a:pPr>
                      <a:r>
                        <a:rPr altLang="en-US" b="1" dirty="0" kern="0" lang="ja-JP" sz="2000">
                          <a:solidFill>
                            <a:srgbClr val="000000"/>
                          </a:solidFill>
                          <a:latin charset="-128" panose="020B0604030504040204" pitchFamily="50" typeface="メイリオ"/>
                          <a:ea charset="-128" panose="020B0604030504040204" pitchFamily="50" typeface="メイリオ"/>
                        </a:rPr>
                        <a:t>　３　「</a:t>
                      </a:r>
                      <a:r>
                        <a:rPr altLang="ja-JP" b="1" dirty="0" kern="0" lang="en-US" sz="2000">
                          <a:solidFill>
                            <a:srgbClr val="000000"/>
                          </a:solidFill>
                          <a:latin charset="-128" panose="020B0604030504040204" pitchFamily="50" typeface="メイリオ"/>
                          <a:ea charset="-128" panose="020B0604030504040204" pitchFamily="50" typeface="メイリオ"/>
                        </a:rPr>
                        <a:t>【B】</a:t>
                      </a:r>
                      <a:r>
                        <a:rPr altLang="en-US" b="1" dirty="0" kern="0" lang="ja-JP" sz="2000">
                          <a:solidFill>
                            <a:srgbClr val="000000"/>
                          </a:solidFill>
                          <a:latin charset="-128" panose="020B0604030504040204" pitchFamily="50" typeface="メイリオ"/>
                          <a:ea charset="-128" panose="020B0604030504040204" pitchFamily="50" typeface="メイリオ"/>
                        </a:rPr>
                        <a:t>診断書」について　</a:t>
                      </a:r>
                    </a:p>
                  </a:txBody>
                  <a:tcPr anchor="ctr">
                    <a:lnL algn="ctr" cap="flat" cmpd="sng" w="12700">
                      <a:solidFill>
                        <a:srgbClr val="333399"/>
                      </a:solidFill>
                      <a:prstDash val="solid"/>
                      <a:round/>
                      <a:headEnd len="med" type="none" w="med"/>
                      <a:tailEnd len="med" type="none" w="med"/>
                    </a:lnL>
                    <a:lnR algn="ctr" cap="flat" cmpd="sng" w="12700">
                      <a:solidFill>
                        <a:srgbClr val="333399"/>
                      </a:solidFill>
                      <a:prstDash val="solid"/>
                      <a:round/>
                      <a:headEnd len="med" type="none" w="med"/>
                      <a:tailEnd len="med" type="none" w="med"/>
                    </a:lnR>
                    <a:lnT algn="ctr" cap="flat" cmpd="sng" w="12700">
                      <a:solidFill>
                        <a:srgbClr val="333399"/>
                      </a:solidFill>
                      <a:prstDash val="solid"/>
                      <a:round/>
                      <a:headEnd len="med" type="none" w="med"/>
                      <a:tailEnd len="med" type="none" w="med"/>
                    </a:lnT>
                    <a:lnB algn="ctr" cap="flat" cmpd="sng" w="12700">
                      <a:solidFill>
                        <a:srgbClr val="333399"/>
                      </a:solidFill>
                      <a:prstDash val="solid"/>
                      <a:round/>
                      <a:headEnd len="med" type="none" w="med"/>
                      <a:tailEnd len="med" type="none" w="med"/>
                    </a:lnB>
                    <a:solidFill>
                      <a:schemeClr val="accent5"/>
                    </a:solidFill>
                  </a:tcPr>
                </a:tc>
                <a:extLst>
                  <a:ext uri="{0D108BD9-81ED-4DB2-BD59-A6C34878D82A}">
                    <a16:rowId xmlns:a16="http://schemas.microsoft.com/office/drawing/2014/main" val="2830166423"/>
                  </a:ext>
                </a:extLst>
              </a:tr>
            </a:tbl>
          </a:graphicData>
        </a:graphic>
      </p:graphicFrame>
      <p:graphicFrame>
        <p:nvGraphicFramePr>
          <p:cNvPr id="7" name="表 6">
            <a:extLst>
              <a:ext uri="{FF2B5EF4-FFF2-40B4-BE49-F238E27FC236}">
                <a16:creationId xmlns:a16="http://schemas.microsoft.com/office/drawing/2014/main" id="{8C981577-7240-4E5F-87E8-D59FF10B4B06}"/>
              </a:ext>
            </a:extLst>
          </p:cNvPr>
          <p:cNvGraphicFramePr>
            <a:graphicFrameLocks noGrp="1"/>
          </p:cNvGraphicFramePr>
          <p:nvPr>
            <p:extLst>
              <p:ext uri="{D42A27DB-BD31-4B8C-83A1-F6EECF244321}">
                <p14:modId xmlns:p14="http://schemas.microsoft.com/office/powerpoint/2010/main" val="212469232"/>
              </p:ext>
            </p:extLst>
          </p:nvPr>
        </p:nvGraphicFramePr>
        <p:xfrm>
          <a:off x="1488000" y="1929264"/>
          <a:ext cx="9504000" cy="720000"/>
        </p:xfrm>
        <a:graphic>
          <a:graphicData uri="http://schemas.openxmlformats.org/drawingml/2006/table">
            <a:tbl>
              <a:tblPr bandRow="1" firstRow="1">
                <a:tableStyleId>{5C22544A-7EE6-4342-B048-85BDC9FD1C3A}</a:tableStyleId>
              </a:tblPr>
              <a:tblGrid>
                <a:gridCol w="1800000">
                  <a:extLst>
                    <a:ext uri="{9D8B030D-6E8A-4147-A177-3AD203B41FA5}">
                      <a16:colId xmlns:a16="http://schemas.microsoft.com/office/drawing/2014/main" val="3344565777"/>
                    </a:ext>
                  </a:extLst>
                </a:gridCol>
                <a:gridCol w="7704000">
                  <a:extLst>
                    <a:ext uri="{9D8B030D-6E8A-4147-A177-3AD203B41FA5}">
                      <a16:colId xmlns:a16="http://schemas.microsoft.com/office/drawing/2014/main" val="664765011"/>
                    </a:ext>
                  </a:extLst>
                </a:gridCol>
              </a:tblGrid>
              <a:tr h="720000">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dirty="0" kern="100" lang="ja-JP" sz="2000">
                          <a:effectLst/>
                          <a:latin charset="-128" panose="020B0604030504040204" pitchFamily="50" typeface="メイリオ"/>
                          <a:ea charset="-128" panose="020B0604030504040204" pitchFamily="50" typeface="メイリオ"/>
                        </a:rPr>
                        <a:t>申請書類</a:t>
                      </a:r>
                      <a:endParaRPr altLang="ja-JP" b="0" dirty="0" kern="100" lang="en-US" sz="2000">
                        <a:solidFill>
                          <a:schemeClr val="accent3"/>
                        </a:solidFill>
                        <a:effectLst/>
                        <a:latin charset="-128" panose="020B0604030504040204" pitchFamily="50" typeface="メイリオ"/>
                        <a:ea charset="-128" panose="020B0604030504040204" pitchFamily="50" typeface="メイリオ"/>
                        <a:cs typeface="Times New Roman"/>
                      </a:endParaRPr>
                    </a:p>
                  </a:txBody>
                  <a:tcPr anchor="ctr">
                    <a:lnL algn="ctr" cap="flat" cmpd="sng" w="12700">
                      <a:solidFill>
                        <a:srgbClr val="333399"/>
                      </a:solidFill>
                      <a:prstDash val="solid"/>
                      <a:round/>
                      <a:headEnd len="med" type="none" w="med"/>
                      <a:tailEnd len="med" type="none" w="med"/>
                    </a:lnL>
                    <a:lnR algn="ctr" cap="flat" cmpd="sng" w="12700">
                      <a:solidFill>
                        <a:srgbClr val="333399"/>
                      </a:solidFill>
                      <a:prstDash val="solid"/>
                      <a:round/>
                      <a:headEnd len="med" type="none" w="med"/>
                      <a:tailEnd len="med" type="none" w="med"/>
                    </a:lnR>
                    <a:lnT algn="ctr" cap="flat" cmpd="sng" w="12700">
                      <a:solidFill>
                        <a:srgbClr val="333399"/>
                      </a:solidFill>
                      <a:prstDash val="solid"/>
                      <a:round/>
                      <a:headEnd len="med" type="none" w="med"/>
                      <a:tailEnd len="med" type="none" w="med"/>
                    </a:lnT>
                    <a:lnB algn="ctr" cap="flat" cmpd="sng" w="12700">
                      <a:solidFill>
                        <a:srgbClr val="333399"/>
                      </a:solidFill>
                      <a:prstDash val="solid"/>
                      <a:round/>
                      <a:headEnd len="med" type="none" w="med"/>
                      <a:tailEnd len="med" type="none" w="med"/>
                    </a:lnB>
                    <a:solidFill>
                      <a:schemeClr val="accent2"/>
                    </a:solidFill>
                  </a:tcPr>
                </a:tc>
                <a:tc>
                  <a:txBody>
                    <a:bodyPr/>
                    <a:lstStyle/>
                    <a:p>
                      <a:pPr algn="l" defTabSz="914400" eaLnBrk="1" fontAlgn="auto" hangingPunct="1" indent="0" latinLnBrk="0" lvl="0" marL="0" marR="0" rtl="0">
                        <a:lnSpc>
                          <a:spcPct val="120000"/>
                        </a:lnSpc>
                        <a:spcBef>
                          <a:spcPts val="0"/>
                        </a:spcBef>
                        <a:spcAft>
                          <a:spcPts val="0"/>
                        </a:spcAft>
                        <a:buClrTx/>
                        <a:buSzTx/>
                        <a:buFontTx/>
                        <a:buNone/>
                        <a:tabLst/>
                        <a:defRPr/>
                      </a:pPr>
                      <a:r>
                        <a:rPr altLang="en-US" b="1" dirty="0" kern="0" lang="ja-JP" sz="2000">
                          <a:solidFill>
                            <a:srgbClr val="000000"/>
                          </a:solidFill>
                          <a:latin charset="-128" panose="020B0604030504040204" pitchFamily="50" typeface="メイリオ"/>
                          <a:ea charset="-128" panose="020B0604030504040204" pitchFamily="50" typeface="メイリオ"/>
                        </a:rPr>
                        <a:t>　１　申請書類の組合せ</a:t>
                      </a:r>
                    </a:p>
                  </a:txBody>
                  <a:tcPr anchor="ctr">
                    <a:lnL algn="ctr" cap="flat" cmpd="sng" w="12700">
                      <a:solidFill>
                        <a:srgbClr val="333399"/>
                      </a:solidFill>
                      <a:prstDash val="solid"/>
                      <a:round/>
                      <a:headEnd len="med" type="none" w="med"/>
                      <a:tailEnd len="med" type="none" w="med"/>
                    </a:lnL>
                    <a:lnR algn="ctr" cap="flat" cmpd="sng" w="12700">
                      <a:solidFill>
                        <a:srgbClr val="333399"/>
                      </a:solidFill>
                      <a:prstDash val="solid"/>
                      <a:round/>
                      <a:headEnd len="med" type="none" w="med"/>
                      <a:tailEnd len="med" type="none" w="med"/>
                    </a:lnR>
                    <a:lnT algn="ctr" cap="flat" cmpd="sng" w="12700">
                      <a:solidFill>
                        <a:srgbClr val="333399"/>
                      </a:solidFill>
                      <a:prstDash val="solid"/>
                      <a:round/>
                      <a:headEnd len="med" type="none" w="med"/>
                      <a:tailEnd len="med" type="none" w="med"/>
                    </a:lnT>
                    <a:lnB algn="ctr" cap="flat" cmpd="sng" w="12700">
                      <a:solidFill>
                        <a:srgbClr val="333399"/>
                      </a:solidFill>
                      <a:prstDash val="solid"/>
                      <a:round/>
                      <a:headEnd len="med" type="none" w="med"/>
                      <a:tailEnd len="med" type="none" w="med"/>
                    </a:lnB>
                    <a:solidFill>
                      <a:schemeClr val="accent5"/>
                    </a:solidFill>
                  </a:tcPr>
                </a:tc>
                <a:extLst>
                  <a:ext uri="{0D108BD9-81ED-4DB2-BD59-A6C34878D82A}">
                    <a16:rowId xmlns:a16="http://schemas.microsoft.com/office/drawing/2014/main" val="2830166423"/>
                  </a:ext>
                </a:extLst>
              </a:tr>
            </a:tbl>
          </a:graphicData>
        </a:graphic>
      </p:graphicFrame>
    </p:spTree>
    <p:extLst>
      <p:ext uri="{BB962C8B-B14F-4D97-AF65-F5344CB8AC3E}">
        <p14:creationId xmlns:p14="http://schemas.microsoft.com/office/powerpoint/2010/main" val="27281358"/>
      </p:ext>
    </p:extLst>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3</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r>
              <a:rPr altLang="ja-JP" b="0" baseline="0" cap="none" dirty="0" i="0" kern="120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P</a:t>
            </a:r>
            <a:r>
              <a:rPr altLang="ja-JP" b="0"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4</a:t>
            </a:r>
            <a:r>
              <a:rPr altLang="en-US" dirty="0" kern="0" lang="ja-JP" sz="3200">
                <a:solidFill>
                  <a:srgbClr val="000000"/>
                </a:solidFill>
                <a:latin charset="-128" panose="020B0604030504040204" pitchFamily="50" typeface="メイリオ"/>
                <a:ea charset="-128" panose="020B0604030504040204" pitchFamily="50" typeface="メイリオ"/>
              </a:rPr>
              <a:t>～</a:t>
            </a:r>
            <a:r>
              <a:rPr altLang="ja-JP" dirty="0" kern="0" lang="en-US" sz="3200">
                <a:solidFill>
                  <a:srgbClr val="000000"/>
                </a:solidFill>
                <a:latin charset="-128" panose="020B0604030504040204" pitchFamily="50" typeface="メイリオ"/>
                <a:ea charset="-128" panose="020B0604030504040204" pitchFamily="50" typeface="メイリオ"/>
              </a:rPr>
              <a:t>5</a:t>
            </a: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p>
        </p:txBody>
      </p:sp>
      <p:sp>
        <p:nvSpPr>
          <p:cNvPr id="6" name="Rectangle 8">
            <a:extLst>
              <a:ext uri="{FF2B5EF4-FFF2-40B4-BE49-F238E27FC236}">
                <a16:creationId xmlns:a16="http://schemas.microsoft.com/office/drawing/2014/main" id="{47E3803E-AC5C-4A1D-9F0E-CA25A33F11CC}"/>
              </a:ext>
            </a:extLst>
          </p:cNvPr>
          <p:cNvSpPr txBox="1">
            <a:spLocks noChangeArrowheads="1"/>
          </p:cNvSpPr>
          <p:nvPr/>
        </p:nvSpPr>
        <p:spPr bwMode="auto">
          <a:xfrm>
            <a:off x="336000" y="1773000"/>
            <a:ext cx="11448000" cy="442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eaLnBrk="1" fontAlgn="auto" hangingPunct="1" indent="-342900" lvl="1">
              <a:spcBef>
                <a:spcPts val="0"/>
              </a:spcBef>
              <a:spcAft>
                <a:spcPts val="0"/>
              </a:spcAft>
              <a:buFont charset="2" panose="05000000000000000000" pitchFamily="2" typeface="Wingdings"/>
              <a:buChar char="l"/>
              <a:defRPr/>
            </a:pPr>
            <a:r>
              <a:rPr altLang="en-US" dirty="0" kern="0" lang="ja-JP" sz="2400">
                <a:solidFill>
                  <a:srgbClr val="000000"/>
                </a:solidFill>
                <a:latin charset="-128" panose="020B0604030504040204" pitchFamily="50" typeface="メイリオ"/>
                <a:ea charset="-128" panose="020B0604030504040204" pitchFamily="50" typeface="メイリオ"/>
              </a:rPr>
              <a:t>　申請書類の組合せ</a:t>
            </a:r>
            <a:endParaRPr altLang="ja-JP" dirty="0" kern="0" lang="en-US" sz="2400">
              <a:solidFill>
                <a:srgbClr val="000000"/>
              </a:solidFill>
              <a:latin charset="-128" panose="020B0604030504040204" pitchFamily="50" typeface="メイリオ"/>
              <a:ea charset="-128" panose="020B0604030504040204" pitchFamily="50" typeface="メイリオ"/>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2400">
              <a:solidFill>
                <a:srgbClr val="000000"/>
              </a:solidFill>
              <a:latin charset="-128" panose="020B0604030504040204" pitchFamily="50" typeface="メイリオ"/>
              <a:ea charset="-128" panose="020B0604030504040204" pitchFamily="50" typeface="メイリオ"/>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2400">
              <a:solidFill>
                <a:srgbClr val="000000"/>
              </a:solidFill>
              <a:latin charset="-128" panose="020B0604030504040204" pitchFamily="50" typeface="メイリオ"/>
              <a:ea charset="-128" panose="020B0604030504040204" pitchFamily="50" typeface="メイリオ"/>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2400">
              <a:solidFill>
                <a:srgbClr val="000000"/>
              </a:solidFill>
              <a:latin charset="-128" panose="020B0604030504040204" pitchFamily="50" typeface="メイリオ"/>
              <a:ea charset="-128" panose="020B0604030504040204" pitchFamily="50" typeface="メイリオ"/>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2400">
              <a:solidFill>
                <a:srgbClr val="000000"/>
              </a:solidFill>
              <a:latin charset="-128" panose="020B0604030504040204" pitchFamily="50" typeface="メイリオ"/>
              <a:ea charset="-128" panose="020B0604030504040204" pitchFamily="50" typeface="メイリオ"/>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2400">
              <a:solidFill>
                <a:srgbClr val="000000"/>
              </a:solidFill>
              <a:latin charset="-128" panose="020B0604030504040204" pitchFamily="50" typeface="メイリオ"/>
              <a:ea charset="-128" panose="020B0604030504040204" pitchFamily="50" typeface="メイリオ"/>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2400">
              <a:solidFill>
                <a:srgbClr val="000000"/>
              </a:solidFill>
              <a:latin charset="-128" panose="020B0604030504040204" pitchFamily="50" typeface="メイリオ"/>
              <a:ea charset="-128" panose="020B0604030504040204" pitchFamily="50" typeface="メイリオ"/>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800">
              <a:solidFill>
                <a:srgbClr val="000000"/>
              </a:solidFill>
              <a:latin charset="-128" panose="020B0604030504040204" pitchFamily="50" typeface="メイリオ"/>
              <a:ea charset="-128" panose="020B0604030504040204" pitchFamily="50" typeface="メイリオ"/>
            </a:endParaRPr>
          </a:p>
          <a:p>
            <a:pPr eaLnBrk="1" fontAlgn="auto" hangingPunct="1" indent="-342900" lvl="1">
              <a:spcBef>
                <a:spcPts val="0"/>
              </a:spcBef>
              <a:spcAft>
                <a:spcPts val="0"/>
              </a:spcAft>
              <a:buFont charset="2" panose="05000000000000000000" pitchFamily="2" typeface="Wingdings"/>
              <a:buChar char="l"/>
              <a:defRPr/>
            </a:pPr>
            <a:r>
              <a:rPr altLang="en-US" dirty="0" kern="0" lang="ja-JP" sz="2400">
                <a:solidFill>
                  <a:srgbClr val="000000"/>
                </a:solidFill>
                <a:latin charset="-128" panose="020B0604030504040204" pitchFamily="50" typeface="メイリオ"/>
                <a:ea charset="-128" panose="020B0604030504040204" pitchFamily="50" typeface="メイリオ"/>
              </a:rPr>
              <a:t>　希望する配慮事項として審査の対象となるのは，「</a:t>
            </a:r>
            <a:r>
              <a:rPr altLang="ja-JP" dirty="0" kern="0" lang="en-US" sz="2400">
                <a:solidFill>
                  <a:srgbClr val="000000"/>
                </a:solidFill>
                <a:latin charset="-128" panose="020B0604030504040204" pitchFamily="50" typeface="メイリオ"/>
                <a:ea charset="-128" panose="020B0604030504040204" pitchFamily="50" typeface="メイリオ"/>
              </a:rPr>
              <a:t>【A】</a:t>
            </a:r>
            <a:r>
              <a:rPr altLang="en-US" dirty="0" kern="0" lang="ja-JP" sz="2400">
                <a:solidFill>
                  <a:srgbClr val="000000"/>
                </a:solidFill>
                <a:latin charset="-128" panose="020B0604030504040204" pitchFamily="50" typeface="メイリオ"/>
                <a:ea charset="-128" panose="020B0604030504040204" pitchFamily="50" typeface="メイリオ"/>
              </a:rPr>
              <a:t>受験上の配慮申請書」に記載のある事項のみ。</a:t>
            </a:r>
            <a:r>
              <a:rPr altLang="en-US" dirty="0" kern="0" lang="ja-JP" sz="2400" u="sng">
                <a:solidFill>
                  <a:srgbClr val="FF0000"/>
                </a:solidFill>
                <a:latin charset="-128" panose="020B0604030504040204" pitchFamily="50" typeface="メイリオ"/>
                <a:ea charset="-128" panose="020B0604030504040204" pitchFamily="50" typeface="メイリオ"/>
              </a:rPr>
              <a:t>「</a:t>
            </a:r>
            <a:r>
              <a:rPr altLang="ja-JP" dirty="0" kern="0" lang="en-US" sz="2400" u="sng">
                <a:solidFill>
                  <a:srgbClr val="FF0000"/>
                </a:solidFill>
                <a:latin charset="-128" panose="020B0604030504040204" pitchFamily="50" typeface="メイリオ"/>
                <a:ea charset="-128" panose="020B0604030504040204" pitchFamily="50" typeface="メイリオ"/>
              </a:rPr>
              <a:t>【B】</a:t>
            </a:r>
            <a:r>
              <a:rPr altLang="en-US" dirty="0" kern="0" lang="ja-JP" sz="2400" u="sng">
                <a:solidFill>
                  <a:srgbClr val="FF0000"/>
                </a:solidFill>
                <a:latin charset="-128" panose="020B0604030504040204" pitchFamily="50" typeface="メイリオ"/>
                <a:ea charset="-128" panose="020B0604030504040204" pitchFamily="50" typeface="メイリオ"/>
              </a:rPr>
              <a:t>診断書」「</a:t>
            </a:r>
            <a:r>
              <a:rPr altLang="ja-JP" dirty="0" kern="0" lang="en-US" sz="2400" u="sng">
                <a:solidFill>
                  <a:srgbClr val="FF0000"/>
                </a:solidFill>
                <a:latin charset="-128" panose="020B0604030504040204" pitchFamily="50" typeface="メイリオ"/>
                <a:ea charset="-128" panose="020B0604030504040204" pitchFamily="50" typeface="メイリオ"/>
              </a:rPr>
              <a:t>【C】</a:t>
            </a:r>
            <a:r>
              <a:rPr altLang="en-US" dirty="0" kern="0" lang="ja-JP" sz="2400" u="sng">
                <a:solidFill>
                  <a:srgbClr val="FF0000"/>
                </a:solidFill>
                <a:latin charset="-128" panose="020B0604030504040204" pitchFamily="50" typeface="メイリオ"/>
                <a:ea charset="-128" panose="020B0604030504040204" pitchFamily="50" typeface="メイリオ"/>
              </a:rPr>
              <a:t>状況報告書」等のみに記載の事項は，希望する配慮事項として扱わず審査の対象とならない</a:t>
            </a:r>
            <a:r>
              <a:rPr altLang="en-US" dirty="0" kern="0" lang="ja-JP" sz="2400">
                <a:solidFill>
                  <a:srgbClr val="000000"/>
                </a:solidFill>
                <a:latin charset="-128" panose="020B0604030504040204" pitchFamily="50" typeface="メイリオ"/>
                <a:ea charset="-128" panose="020B0604030504040204" pitchFamily="50" typeface="メイリオ"/>
              </a:rPr>
              <a:t>。</a:t>
            </a:r>
            <a:endParaRPr altLang="ja-JP" dirty="0" kern="0" lang="en-US" sz="2400">
              <a:solidFill>
                <a:srgbClr val="000000"/>
              </a:solidFill>
              <a:latin charset="-128" panose="020B0604030504040204" pitchFamily="50" typeface="メイリオ"/>
              <a:ea charset="-128" panose="020B0604030504040204" pitchFamily="50" typeface="メイリオ"/>
            </a:endParaRPr>
          </a:p>
        </p:txBody>
      </p:sp>
      <p:pic>
        <p:nvPicPr>
          <p:cNvPr id="2" name="図 1">
            <a:extLst>
              <a:ext uri="{FF2B5EF4-FFF2-40B4-BE49-F238E27FC236}">
                <a16:creationId xmlns:a16="http://schemas.microsoft.com/office/drawing/2014/main" id="{5F83996B-CC1A-4650-8500-E6AEA62B0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000" y="2395194"/>
            <a:ext cx="9027245" cy="1562803"/>
          </a:xfrm>
          <a:prstGeom prst="rect">
            <a:avLst/>
          </a:prstGeom>
          <a:ln>
            <a:noFill/>
          </a:ln>
        </p:spPr>
      </p:pic>
      <p:sp>
        <p:nvSpPr>
          <p:cNvPr id="3" name="テキスト ボックス 2">
            <a:extLst>
              <a:ext uri="{FF2B5EF4-FFF2-40B4-BE49-F238E27FC236}">
                <a16:creationId xmlns:a16="http://schemas.microsoft.com/office/drawing/2014/main" id="{C7A6E87D-EA55-45E4-9B5E-41CC2FEE9E9A}"/>
              </a:ext>
            </a:extLst>
          </p:cNvPr>
          <p:cNvSpPr txBox="1"/>
          <p:nvPr/>
        </p:nvSpPr>
        <p:spPr>
          <a:xfrm>
            <a:off x="624000" y="981000"/>
            <a:ext cx="11160000" cy="637849"/>
          </a:xfrm>
          <a:prstGeom prst="rect">
            <a:avLst/>
          </a:prstGeom>
          <a:solidFill>
            <a:srgbClr val="FFC000"/>
          </a:solidFill>
        </p:spPr>
        <p:txBody>
          <a:bodyPr anchor="ctr" bIns="36000" rtlCol="0" tIns="108000" wrap="square">
            <a:spAutoFit/>
          </a:bodyPr>
          <a:lstStyle/>
          <a:p>
            <a:r>
              <a:rPr altLang="en-US" b="1" dirty="0" lang="ja-JP" sz="3200">
                <a:solidFill>
                  <a:srgbClr val="000000"/>
                </a:solidFill>
                <a:latin charset="-128" panose="020B0604030504040204" pitchFamily="50" typeface="メイリオ"/>
                <a:ea charset="-128" panose="020B0604030504040204" pitchFamily="50" typeface="メイリオ"/>
              </a:rPr>
              <a:t>１　 申請書類の組合せ（提出必須）</a:t>
            </a:r>
            <a:endParaRPr altLang="en-US" dirty="0" kumimoji="1" lang="ja-JP" sz="3200"/>
          </a:p>
        </p:txBody>
      </p:sp>
    </p:spTree>
    <p:extLst>
      <p:ext uri="{BB962C8B-B14F-4D97-AF65-F5344CB8AC3E}">
        <p14:creationId xmlns:p14="http://schemas.microsoft.com/office/powerpoint/2010/main" val="73848659"/>
      </p:ext>
    </p:extLst>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534A6ED-817F-4EA1-A1FE-CE687C7825DD}"/>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8636460" y="2256065"/>
            <a:ext cx="2859539" cy="4044734"/>
          </a:xfrm>
          <a:prstGeom prst="rect">
            <a:avLst/>
          </a:prstGeom>
          <a:ln>
            <a:solidFill>
              <a:schemeClr val="tx1"/>
            </a:solidFill>
          </a:ln>
        </p:spPr>
      </p:pic>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4</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952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r>
              <a:rPr altLang="ja-JP" b="0" baseline="0" cap="none" dirty="0" i="0" kern="120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P</a:t>
            </a:r>
            <a:r>
              <a:rPr altLang="ja-JP" dirty="0" kern="0" lang="en-US" sz="3200">
                <a:solidFill>
                  <a:srgbClr val="000000"/>
                </a:solidFill>
                <a:latin charset="-128" panose="020B0604030504040204" pitchFamily="50" typeface="メイリオ"/>
                <a:ea charset="-128" panose="020B0604030504040204" pitchFamily="50" typeface="メイリオ"/>
              </a:rPr>
              <a:t>38</a:t>
            </a:r>
            <a:r>
              <a:rPr altLang="en-US" dirty="0" kern="0" lang="ja-JP" sz="3200">
                <a:solidFill>
                  <a:srgbClr val="000000"/>
                </a:solidFill>
                <a:latin charset="-128" panose="020B0604030504040204" pitchFamily="50" typeface="メイリオ"/>
                <a:ea charset="-128" panose="020B0604030504040204" pitchFamily="50" typeface="メイリオ"/>
              </a:rPr>
              <a:t>～</a:t>
            </a:r>
            <a:r>
              <a:rPr altLang="ja-JP" dirty="0" kern="0" lang="en-US" sz="3200">
                <a:solidFill>
                  <a:srgbClr val="000000"/>
                </a:solidFill>
                <a:latin charset="-128" panose="020B0604030504040204" pitchFamily="50" typeface="メイリオ"/>
                <a:ea charset="-128" panose="020B0604030504040204" pitchFamily="50" typeface="メイリオ"/>
              </a:rPr>
              <a:t>39</a:t>
            </a: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p>
        </p:txBody>
      </p:sp>
      <p:sp>
        <p:nvSpPr>
          <p:cNvPr id="6" name="Rectangle 8">
            <a:extLst>
              <a:ext uri="{FF2B5EF4-FFF2-40B4-BE49-F238E27FC236}">
                <a16:creationId xmlns:a16="http://schemas.microsoft.com/office/drawing/2014/main" id="{47E3803E-AC5C-4A1D-9F0E-CA25A33F11CC}"/>
              </a:ext>
            </a:extLst>
          </p:cNvPr>
          <p:cNvSpPr txBox="1">
            <a:spLocks noChangeArrowheads="1"/>
          </p:cNvSpPr>
          <p:nvPr/>
        </p:nvSpPr>
        <p:spPr bwMode="auto">
          <a:xfrm>
            <a:off x="300000" y="2282204"/>
            <a:ext cx="8100000" cy="431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eaLnBrk="1" fontAlgn="auto" hangingPunct="1" indent="0" lvl="1" marL="400050">
              <a:spcBef>
                <a:spcPts val="0"/>
              </a:spcBef>
              <a:spcAft>
                <a:spcPts val="0"/>
              </a:spcAft>
              <a:buNone/>
              <a:defRPr/>
            </a:pPr>
            <a:r>
              <a:rPr altLang="en-US" dirty="0" kern="0" lang="ja-JP" sz="2400">
                <a:solidFill>
                  <a:srgbClr val="000000"/>
                </a:solidFill>
                <a:latin charset="-128" panose="020B0604030504040204" pitchFamily="50" typeface="メイリオ"/>
                <a:ea charset="-128" panose="020B0604030504040204" pitchFamily="50" typeface="メイリオ"/>
              </a:rPr>
              <a:t>「⑥氏名」欄のフリガナ</a:t>
            </a:r>
            <a:endParaRPr altLang="ja-JP" dirty="0" kern="0" lang="en-US" sz="2400">
              <a:solidFill>
                <a:srgbClr val="000000"/>
              </a:solidFill>
              <a:latin charset="-128" panose="020B0604030504040204" pitchFamily="50" typeface="メイリオ"/>
              <a:ea charset="-128" panose="020B0604030504040204" pitchFamily="50" typeface="メイリオ"/>
            </a:endParaRPr>
          </a:p>
          <a:p>
            <a:pPr eaLnBrk="1" fontAlgn="auto" hangingPunct="1" indent="0" lvl="1" marL="400050">
              <a:spcBef>
                <a:spcPts val="0"/>
              </a:spcBef>
              <a:spcAft>
                <a:spcPts val="0"/>
              </a:spcAft>
              <a:buNone/>
              <a:defRPr/>
            </a:pPr>
            <a:r>
              <a:rPr altLang="en-US" dirty="0" kern="0" lang="ja-JP" sz="2400">
                <a:solidFill>
                  <a:srgbClr val="000000"/>
                </a:solidFill>
                <a:latin charset="-128" panose="020B0604030504040204" pitchFamily="50" typeface="メイリオ"/>
                <a:ea charset="-128" panose="020B0604030504040204" pitchFamily="50" typeface="メイリオ"/>
              </a:rPr>
              <a:t>　→出願サイトに登録された情報を表示。誤りがある </a:t>
            </a:r>
            <a:endParaRPr altLang="ja-JP" dirty="0" kern="0" lang="en-US" sz="2400">
              <a:solidFill>
                <a:srgbClr val="000000"/>
              </a:solidFill>
              <a:latin charset="-128" panose="020B0604030504040204" pitchFamily="50" typeface="メイリオ"/>
              <a:ea charset="-128" panose="020B0604030504040204" pitchFamily="50" typeface="メイリオ"/>
            </a:endParaRPr>
          </a:p>
          <a:p>
            <a:pPr eaLnBrk="1" fontAlgn="auto" hangingPunct="1" indent="0" lvl="1" marL="400050">
              <a:spcBef>
                <a:spcPts val="0"/>
              </a:spcBef>
              <a:spcAft>
                <a:spcPts val="0"/>
              </a:spcAft>
              <a:buNone/>
              <a:defRPr/>
            </a:pPr>
            <a:r>
              <a:rPr altLang="ja-JP" dirty="0" kern="0" lang="en-US" sz="2400">
                <a:solidFill>
                  <a:srgbClr val="000000"/>
                </a:solidFill>
                <a:latin charset="-128" panose="020B0604030504040204" pitchFamily="50" typeface="メイリオ"/>
                <a:ea charset="-128" panose="020B0604030504040204" pitchFamily="50" typeface="メイリオ"/>
              </a:rPr>
              <a:t>      </a:t>
            </a:r>
            <a:r>
              <a:rPr altLang="en-US" dirty="0" kern="0" lang="ja-JP" sz="2400">
                <a:solidFill>
                  <a:srgbClr val="000000"/>
                </a:solidFill>
                <a:latin charset="-128" panose="020B0604030504040204" pitchFamily="50" typeface="メイリオ"/>
                <a:ea charset="-128" panose="020B0604030504040204" pitchFamily="50" typeface="メイリオ"/>
              </a:rPr>
              <a:t>場合には，出願サイトで登録情報を修正の上，</a:t>
            </a:r>
            <a:endParaRPr altLang="ja-JP" dirty="0" kern="0" lang="en-US" sz="2400">
              <a:solidFill>
                <a:srgbClr val="000000"/>
              </a:solidFill>
              <a:latin charset="-128" panose="020B0604030504040204" pitchFamily="50" typeface="メイリオ"/>
              <a:ea charset="-128" panose="020B0604030504040204" pitchFamily="50" typeface="メイリオ"/>
            </a:endParaRPr>
          </a:p>
          <a:p>
            <a:pPr eaLnBrk="1" fontAlgn="auto" hangingPunct="1" indent="0" lvl="1" marL="400050">
              <a:spcBef>
                <a:spcPts val="0"/>
              </a:spcBef>
              <a:spcAft>
                <a:spcPts val="0"/>
              </a:spcAft>
              <a:buNone/>
              <a:defRPr/>
            </a:pPr>
            <a:r>
              <a:rPr altLang="ja-JP" dirty="0" kern="0" lang="en-US" sz="2400">
                <a:solidFill>
                  <a:srgbClr val="000000"/>
                </a:solidFill>
                <a:latin charset="-128" panose="020B0604030504040204" pitchFamily="50" typeface="メイリオ"/>
                <a:ea charset="-128" panose="020B0604030504040204" pitchFamily="50" typeface="メイリオ"/>
              </a:rPr>
              <a:t>      </a:t>
            </a:r>
            <a:r>
              <a:rPr altLang="en-US" dirty="0" kern="0" lang="ja-JP" sz="2400">
                <a:solidFill>
                  <a:srgbClr val="000000"/>
                </a:solidFill>
                <a:latin charset="-128" panose="020B0604030504040204" pitchFamily="50" typeface="メイリオ"/>
                <a:ea charset="-128" panose="020B0604030504040204" pitchFamily="50" typeface="メイリオ"/>
              </a:rPr>
              <a:t>再度ダウンロードが必要。</a:t>
            </a:r>
            <a:endParaRPr altLang="ja-JP" dirty="0" kern="0" lang="en-US" sz="2400">
              <a:solidFill>
                <a:srgbClr val="000000"/>
              </a:solidFill>
              <a:latin charset="-128" panose="020B0604030504040204" pitchFamily="50" typeface="メイリオ"/>
              <a:ea charset="-128" panose="020B0604030504040204" pitchFamily="50" typeface="メイリオ"/>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1050">
              <a:solidFill>
                <a:srgbClr val="000000"/>
              </a:solidFill>
              <a:latin charset="-128" panose="020B0604030504040204" pitchFamily="50" typeface="メイリオ"/>
              <a:ea charset="-128" panose="020B0604030504040204" pitchFamily="50" typeface="メイリオ"/>
            </a:endParaRPr>
          </a:p>
          <a:p>
            <a:pPr eaLnBrk="1" fontAlgn="auto" hangingPunct="1" indent="0" lvl="1" marL="400050">
              <a:spcBef>
                <a:spcPts val="0"/>
              </a:spcBef>
              <a:spcAft>
                <a:spcPts val="0"/>
              </a:spcAft>
              <a:buNone/>
              <a:defRPr/>
            </a:pPr>
            <a:r>
              <a:rPr altLang="en-US" dirty="0" kern="0" lang="ja-JP" sz="2400">
                <a:solidFill>
                  <a:srgbClr val="000000"/>
                </a:solidFill>
                <a:latin charset="-128" panose="020B0604030504040204" pitchFamily="50" typeface="メイリオ"/>
                <a:ea charset="-128" panose="020B0604030504040204" pitchFamily="50" typeface="メイリオ"/>
              </a:rPr>
              <a:t>「⑩校長名・記載責任者名・記載責任者の連絡先」欄</a:t>
            </a:r>
            <a:endParaRPr altLang="ja-JP" dirty="0" kern="0" lang="en-US" sz="2400">
              <a:solidFill>
                <a:srgbClr val="000000"/>
              </a:solidFill>
              <a:latin charset="-128" panose="020B0604030504040204" pitchFamily="50" typeface="メイリオ"/>
              <a:ea charset="-128" panose="020B0604030504040204" pitchFamily="50" typeface="メイリオ"/>
            </a:endParaRPr>
          </a:p>
          <a:p>
            <a:pPr eaLnBrk="1" fontAlgn="auto" hangingPunct="1" indent="0" lvl="1" marL="400050">
              <a:spcBef>
                <a:spcPts val="600"/>
              </a:spcBef>
              <a:spcAft>
                <a:spcPts val="0"/>
              </a:spcAft>
              <a:buNone/>
              <a:defRPr/>
            </a:pPr>
            <a:r>
              <a:rPr altLang="en-US" dirty="0" kern="0" lang="ja-JP" sz="2400">
                <a:solidFill>
                  <a:srgbClr val="000000"/>
                </a:solidFill>
                <a:latin charset="-128" panose="020B0604030504040204" pitchFamily="50" typeface="メイリオ"/>
                <a:ea charset="-128" panose="020B0604030504040204" pitchFamily="50" typeface="メイリオ"/>
              </a:rPr>
              <a:t>　→以下のとおり記入。</a:t>
            </a:r>
            <a:endParaRPr altLang="ja-JP" dirty="0" kern="0" lang="en-US" sz="2400">
              <a:solidFill>
                <a:srgbClr val="000000"/>
              </a:solidFill>
              <a:latin charset="-128" panose="020B0604030504040204" pitchFamily="50" typeface="メイリオ"/>
              <a:ea charset="-128" panose="020B0604030504040204" pitchFamily="50" typeface="メイリオ"/>
            </a:endParaRPr>
          </a:p>
          <a:p>
            <a:pPr eaLnBrk="1" fontAlgn="auto" hangingPunct="1" lvl="1" marL="685800">
              <a:spcBef>
                <a:spcPts val="0"/>
              </a:spcBef>
              <a:spcAft>
                <a:spcPts val="0"/>
              </a:spcAft>
              <a:buFont charset="0" panose="020B0604020202020204" pitchFamily="34" typeface="Arial"/>
              <a:buChar char="•"/>
              <a:defRPr/>
            </a:pPr>
            <a:endParaRPr altLang="ja-JP" dirty="0" kern="0" lang="en-US" sz="2400">
              <a:solidFill>
                <a:srgbClr val="000000"/>
              </a:solidFill>
              <a:latin charset="-128" panose="020B0604030504040204" pitchFamily="50" typeface="メイリオ"/>
              <a:ea charset="-128" panose="020B0604030504040204" pitchFamily="50" typeface="メイリオ"/>
            </a:endParaRPr>
          </a:p>
          <a:p>
            <a:pPr eaLnBrk="1" fontAlgn="auto" hangingPunct="1" indent="-342900" lvl="1">
              <a:spcBef>
                <a:spcPts val="0"/>
              </a:spcBef>
              <a:spcAft>
                <a:spcPts val="0"/>
              </a:spcAft>
              <a:buFont charset="2" panose="05000000000000000000" pitchFamily="2" typeface="Wingdings"/>
              <a:buChar char="l"/>
              <a:defRPr/>
            </a:pPr>
            <a:endParaRPr altLang="ja-JP" dirty="0" kern="0" lang="en-US" sz="2400">
              <a:solidFill>
                <a:srgbClr val="000000"/>
              </a:solidFill>
              <a:latin typeface="Arial"/>
              <a:ea typeface="ＭＳ Ｐゴシック"/>
            </a:endParaRPr>
          </a:p>
        </p:txBody>
      </p:sp>
      <p:graphicFrame>
        <p:nvGraphicFramePr>
          <p:cNvPr id="9" name="表 8">
            <a:extLst>
              <a:ext uri="{FF2B5EF4-FFF2-40B4-BE49-F238E27FC236}">
                <a16:creationId xmlns:a16="http://schemas.microsoft.com/office/drawing/2014/main" id="{7E811CD4-7170-4EF8-B116-AAD939301017}"/>
              </a:ext>
            </a:extLst>
          </p:cNvPr>
          <p:cNvGraphicFramePr>
            <a:graphicFrameLocks noGrp="1"/>
          </p:cNvGraphicFramePr>
          <p:nvPr>
            <p:extLst>
              <p:ext uri="{D42A27DB-BD31-4B8C-83A1-F6EECF244321}">
                <p14:modId xmlns:p14="http://schemas.microsoft.com/office/powerpoint/2010/main" val="1159553342"/>
              </p:ext>
            </p:extLst>
          </p:nvPr>
        </p:nvGraphicFramePr>
        <p:xfrm>
          <a:off x="984000" y="4869000"/>
          <a:ext cx="6984000" cy="1440000"/>
        </p:xfrm>
        <a:graphic>
          <a:graphicData uri="http://schemas.openxmlformats.org/drawingml/2006/table">
            <a:tbl>
              <a:tblPr bandRow="1" firstRow="1">
                <a:tableStyleId>{5C22544A-7EE6-4342-B048-85BDC9FD1C3A}</a:tableStyleId>
              </a:tblPr>
              <a:tblGrid>
                <a:gridCol w="1584000">
                  <a:extLst>
                    <a:ext uri="{9D8B030D-6E8A-4147-A177-3AD203B41FA5}">
                      <a16:colId xmlns:a16="http://schemas.microsoft.com/office/drawing/2014/main" val="4197018795"/>
                    </a:ext>
                  </a:extLst>
                </a:gridCol>
                <a:gridCol w="5400000">
                  <a:extLst>
                    <a:ext uri="{9D8B030D-6E8A-4147-A177-3AD203B41FA5}">
                      <a16:colId xmlns:a16="http://schemas.microsoft.com/office/drawing/2014/main" val="2263249408"/>
                    </a:ext>
                  </a:extLst>
                </a:gridCol>
              </a:tblGrid>
              <a:tr h="720000">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1800">
                          <a:solidFill>
                            <a:schemeClr val="bg1"/>
                          </a:solidFill>
                          <a:effectLst/>
                          <a:latin charset="-128" panose="020B0604030504040204" pitchFamily="50" typeface="メイリオ"/>
                          <a:ea charset="-128" panose="020B0604030504040204" pitchFamily="50" typeface="メイリオ"/>
                          <a:cs typeface="Times New Roman"/>
                        </a:rPr>
                        <a:t>卒業見込者</a:t>
                      </a:r>
                      <a:endParaRPr altLang="ja-JP" b="0" dirty="0" kern="100" kumimoji="1" lang="ja-JP" sz="1800">
                        <a:solidFill>
                          <a:schemeClr val="bg1"/>
                        </a:solidFill>
                        <a:effectLst/>
                        <a:latin charset="-128" panose="020B0604030504040204" pitchFamily="50" typeface="メイリオ"/>
                        <a:ea charset="-128" panose="020B0604030504040204" pitchFamily="50" typeface="メイリオ"/>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bg1"/>
                      </a:solidFill>
                      <a:prstDash val="solid"/>
                      <a:round/>
                      <a:headEnd len="med" type="none" w="med"/>
                      <a:tailEnd len="med" type="none" w="med"/>
                    </a:lnB>
                    <a:lnTlToBr cmpd="sng" w="12700">
                      <a:noFill/>
                      <a:prstDash val="solid"/>
                    </a:lnTlToBr>
                    <a:lnBlToTr cmpd="sng" w="12700">
                      <a:noFill/>
                      <a:prstDash val="solid"/>
                    </a:lnBlToTr>
                    <a:solidFill>
                      <a:schemeClr val="accent2"/>
                    </a:solidFill>
                  </a:tcPr>
                </a:tc>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umimoji="1" lang="ja-JP" sz="1800">
                          <a:solidFill>
                            <a:schemeClr val="tx1"/>
                          </a:solidFill>
                          <a:latin charset="-128" panose="020B0604030504040204" pitchFamily="50" typeface="メイリオ"/>
                          <a:ea charset="-128" panose="020B0604030504040204" pitchFamily="50" typeface="メイリオ"/>
                        </a:rPr>
                        <a:t>校長の署名又は職印を押印し，担当の教員（学級担任等）の氏名・連絡先等を</a:t>
                      </a:r>
                      <a:r>
                        <a:rPr altLang="en-US" b="1" dirty="0" kumimoji="1" lang="ja-JP" sz="1800" u="sng">
                          <a:solidFill>
                            <a:schemeClr val="tx1"/>
                          </a:solidFill>
                          <a:latin charset="-128" panose="020B0604030504040204" pitchFamily="50" typeface="メイリオ"/>
                          <a:ea charset="-128" panose="020B0604030504040204" pitchFamily="50" typeface="メイリオ"/>
                        </a:rPr>
                        <a:t>学校において記入</a:t>
                      </a: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3446438326"/>
                  </a:ext>
                </a:extLst>
              </a:tr>
              <a:tr h="720000">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1800">
                          <a:solidFill>
                            <a:schemeClr val="bg1"/>
                          </a:solidFill>
                          <a:effectLst/>
                          <a:latin charset="-128" panose="020B0604030504040204" pitchFamily="50" typeface="メイリオ"/>
                          <a:ea charset="-128" panose="020B0604030504040204" pitchFamily="50" typeface="メイリオ"/>
                          <a:cs typeface="Times New Roman"/>
                        </a:rPr>
                        <a:t>卒業見込者</a:t>
                      </a:r>
                      <a:endParaRPr altLang="ja-JP" b="0" dirty="0" kern="100" kumimoji="1" lang="en-US" sz="1800">
                        <a:solidFill>
                          <a:schemeClr val="bg1"/>
                        </a:solidFill>
                        <a:effectLst/>
                        <a:latin charset="-128" panose="020B0604030504040204" pitchFamily="50" typeface="メイリオ"/>
                        <a:ea charset="-128" panose="020B0604030504040204" pitchFamily="50" typeface="メイリオ"/>
                        <a:cs typeface="Times New Roman"/>
                      </a:endParaRPr>
                    </a:p>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ern="100" kumimoji="1" lang="ja-JP" sz="1800">
                          <a:solidFill>
                            <a:schemeClr val="bg1"/>
                          </a:solidFill>
                          <a:effectLst/>
                          <a:latin charset="-128" panose="020B0604030504040204" pitchFamily="50" typeface="メイリオ"/>
                          <a:ea charset="-128" panose="020B0604030504040204" pitchFamily="50" typeface="メイリオ"/>
                          <a:cs typeface="Times New Roman"/>
                        </a:rPr>
                        <a:t>以外の者</a:t>
                      </a:r>
                      <a:endParaRPr altLang="ja-JP" b="0" dirty="0" kern="100" kumimoji="1" lang="ja-JP" sz="1800">
                        <a:solidFill>
                          <a:schemeClr val="bg1"/>
                        </a:solidFill>
                        <a:effectLst/>
                        <a:latin charset="-128" panose="020B0604030504040204" pitchFamily="50" typeface="メイリオ"/>
                        <a:ea charset="-128" panose="020B0604030504040204" pitchFamily="50" typeface="メイリオ"/>
                        <a:cs typeface="Times New Roman"/>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bg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chemeClr val="accent2"/>
                    </a:solidFill>
                  </a:tcPr>
                </a:tc>
                <a:tc>
                  <a:txBody>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altLang="en-US" b="0" dirty="0" kumimoji="1" lang="ja-JP" sz="1800">
                          <a:solidFill>
                            <a:schemeClr val="tx1"/>
                          </a:solidFill>
                          <a:latin charset="-128" panose="020B0604030504040204" pitchFamily="50" typeface="メイリオ"/>
                          <a:ea charset="-128" panose="020B0604030504040204" pitchFamily="50" typeface="メイリオ"/>
                        </a:rPr>
                        <a:t>申請書を記入した者の氏名・連絡先等を記入（校長名は記入不要）</a:t>
                      </a:r>
                      <a:endParaRPr altLang="ja-JP" b="0" dirty="0" kumimoji="1" lang="en-US" sz="1800">
                        <a:solidFill>
                          <a:schemeClr val="tx1"/>
                        </a:solidFill>
                        <a:latin charset="-128" panose="020B0604030504040204" pitchFamily="50" typeface="メイリオ"/>
                        <a:ea charset="-128" panose="020B0604030504040204" pitchFamily="50" typeface="メイリオ"/>
                      </a:endParaRPr>
                    </a:p>
                  </a:txBody>
                  <a:tcPr anchor="ctr">
                    <a:lnL algn="ctr" cap="flat" cmpd="sng" w="12700">
                      <a:solidFill>
                        <a:schemeClr val="tx1"/>
                      </a:solidFill>
                      <a:prstDash val="solid"/>
                      <a:round/>
                      <a:headEnd len="med" type="none" w="med"/>
                      <a:tailEnd len="med" type="none" w="med"/>
                    </a:lnL>
                    <a:lnR algn="ctr" cap="flat" cmpd="sng" w="12700">
                      <a:solidFill>
                        <a:schemeClr val="tx1"/>
                      </a:solidFill>
                      <a:prstDash val="solid"/>
                      <a:round/>
                      <a:headEnd len="med" type="none" w="med"/>
                      <a:tailEnd len="med" type="none" w="med"/>
                    </a:lnR>
                    <a:lnT algn="ctr" cap="flat" cmpd="sng" w="12700">
                      <a:solidFill>
                        <a:schemeClr val="tx1"/>
                      </a:solidFill>
                      <a:prstDash val="solid"/>
                      <a:round/>
                      <a:headEnd len="med" type="none" w="med"/>
                      <a:tailEnd len="med" type="none" w="med"/>
                    </a:lnT>
                    <a:lnB algn="ctr" cap="flat" cmpd="sng" w="12700">
                      <a:solidFill>
                        <a:schemeClr val="tx1"/>
                      </a:solidFill>
                      <a:prstDash val="solid"/>
                      <a:round/>
                      <a:headEnd len="med" type="none" w="med"/>
                      <a:tailEnd len="med" type="none" w="med"/>
                    </a:lnB>
                    <a:lnTlToBr cmpd="sng" w="12700">
                      <a:noFill/>
                      <a:prstDash val="solid"/>
                    </a:lnTlToBr>
                    <a:lnBlToTr cmpd="sng" w="12700">
                      <a:noFill/>
                      <a:prstDash val="solid"/>
                    </a:lnBlToTr>
                    <a:solidFill>
                      <a:srgbClr val="DAEDEF"/>
                    </a:solidFill>
                  </a:tcPr>
                </a:tc>
                <a:extLst>
                  <a:ext uri="{0D108BD9-81ED-4DB2-BD59-A6C34878D82A}">
                    <a16:rowId xmlns:a16="http://schemas.microsoft.com/office/drawing/2014/main" val="2624067672"/>
                  </a:ext>
                </a:extLst>
              </a:tr>
            </a:tbl>
          </a:graphicData>
        </a:graphic>
      </p:graphicFrame>
      <p:sp>
        <p:nvSpPr>
          <p:cNvPr id="8" name="テキスト ボックス 7">
            <a:extLst>
              <a:ext uri="{FF2B5EF4-FFF2-40B4-BE49-F238E27FC236}">
                <a16:creationId xmlns:a16="http://schemas.microsoft.com/office/drawing/2014/main" id="{E0F027CD-A263-4754-A068-F154F52BE882}"/>
              </a:ext>
            </a:extLst>
          </p:cNvPr>
          <p:cNvSpPr txBox="1"/>
          <p:nvPr/>
        </p:nvSpPr>
        <p:spPr>
          <a:xfrm>
            <a:off x="418248" y="1653262"/>
            <a:ext cx="11077751" cy="515603"/>
          </a:xfrm>
          <a:prstGeom prst="rect">
            <a:avLst/>
          </a:prstGeom>
          <a:solidFill>
            <a:srgbClr val="F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108000" wrap="square">
            <a:noAutofit/>
          </a:bodyPr>
          <a:lstStyle/>
          <a:p>
            <a:pPr lvl="0"/>
            <a:r>
              <a:rPr altLang="en-US" b="1" dirty="0" lang="ja-JP" sz="2800">
                <a:solidFill>
                  <a:schemeClr val="tx1"/>
                </a:solidFill>
                <a:latin charset="-128" panose="020B0604030504040204" pitchFamily="50" typeface="メイリオ"/>
                <a:ea charset="-128" panose="020B0604030504040204" pitchFamily="50" typeface="メイリオ"/>
              </a:rPr>
              <a:t>⑴  第１面について</a:t>
            </a:r>
          </a:p>
        </p:txBody>
      </p:sp>
      <p:sp>
        <p:nvSpPr>
          <p:cNvPr id="2" name="正方形/長方形 1">
            <a:extLst>
              <a:ext uri="{FF2B5EF4-FFF2-40B4-BE49-F238E27FC236}">
                <a16:creationId xmlns:a16="http://schemas.microsoft.com/office/drawing/2014/main" id="{FC6ED762-BF36-4B78-95A1-E820AFE9D49C}"/>
              </a:ext>
            </a:extLst>
          </p:cNvPr>
          <p:cNvSpPr/>
          <p:nvPr/>
        </p:nvSpPr>
        <p:spPr bwMode="auto">
          <a:xfrm>
            <a:off x="768000" y="2250062"/>
            <a:ext cx="3384000" cy="432000"/>
          </a:xfrm>
          <a:prstGeom prst="rect">
            <a:avLst/>
          </a:prstGeom>
          <a:noFill/>
          <a:ln algn="ctr" cap="flat" cmpd="sng" w="9525">
            <a:solidFill>
              <a:schemeClr val="tx1"/>
            </a:solidFill>
            <a:prstDash val="solid"/>
            <a:round/>
            <a:headEnd len="med" type="non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algn="l" defTabSz="914400" eaLnBrk="1" fontAlgn="base" hangingPunct="1" indent="-268288" latinLnBrk="0" marL="268288" marR="0" rtl="0">
              <a:lnSpc>
                <a:spcPct val="100000"/>
              </a:lnSpc>
              <a:spcBef>
                <a:spcPct val="20000"/>
              </a:spcBef>
              <a:spcAft>
                <a:spcPct val="0"/>
              </a:spcAft>
              <a:buClrTx/>
              <a:buSzTx/>
              <a:buFontTx/>
              <a:buNone/>
              <a:tabLst/>
            </a:pPr>
            <a:endParaRPr altLang="en-US" b="0" baseline="0" cap="none" dirty="0" i="0" kumimoji="1" lang="ja-JP" normalizeH="0" strike="noStrike" sz="400" u="none">
              <a:ln>
                <a:noFill/>
              </a:ln>
              <a:solidFill>
                <a:schemeClr val="tx1"/>
              </a:solidFill>
              <a:effectLst/>
              <a:latin charset="0" typeface="Arial"/>
              <a:ea charset="-128" pitchFamily="50" typeface="ＭＳ Ｐゴシック"/>
            </a:endParaRPr>
          </a:p>
        </p:txBody>
      </p:sp>
      <p:sp>
        <p:nvSpPr>
          <p:cNvPr id="7" name="正方形/長方形 6">
            <a:extLst>
              <a:ext uri="{FF2B5EF4-FFF2-40B4-BE49-F238E27FC236}">
                <a16:creationId xmlns:a16="http://schemas.microsoft.com/office/drawing/2014/main" id="{86AEA1D8-DBF1-4EEC-849E-AF634FDA7848}"/>
              </a:ext>
            </a:extLst>
          </p:cNvPr>
          <p:cNvSpPr/>
          <p:nvPr/>
        </p:nvSpPr>
        <p:spPr bwMode="auto">
          <a:xfrm>
            <a:off x="768000" y="3862929"/>
            <a:ext cx="7386858" cy="432000"/>
          </a:xfrm>
          <a:prstGeom prst="rect">
            <a:avLst/>
          </a:prstGeom>
          <a:noFill/>
          <a:ln algn="ctr" cap="flat" cmpd="sng" w="9525">
            <a:solidFill>
              <a:schemeClr val="tx1"/>
            </a:solidFill>
            <a:prstDash val="solid"/>
            <a:round/>
            <a:headEnd len="med" type="non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algn="l" defTabSz="914400" eaLnBrk="1" fontAlgn="base" hangingPunct="1" indent="-268288" latinLnBrk="0" marL="268288" marR="0" rtl="0">
              <a:lnSpc>
                <a:spcPct val="100000"/>
              </a:lnSpc>
              <a:spcBef>
                <a:spcPct val="20000"/>
              </a:spcBef>
              <a:spcAft>
                <a:spcPct val="0"/>
              </a:spcAft>
              <a:buClrTx/>
              <a:buSzTx/>
              <a:buFontTx/>
              <a:buNone/>
              <a:tabLst/>
            </a:pPr>
            <a:endParaRPr altLang="en-US" b="0" baseline="0" cap="none" i="0" kumimoji="1" lang="ja-JP" normalizeH="0" strike="noStrike" sz="400" u="none">
              <a:ln>
                <a:noFill/>
              </a:ln>
              <a:solidFill>
                <a:schemeClr val="tx1"/>
              </a:solidFill>
              <a:effectLst/>
              <a:latin charset="0" typeface="Arial"/>
              <a:ea charset="-128" pitchFamily="50" typeface="ＭＳ Ｐゴシック"/>
            </a:endParaRPr>
          </a:p>
        </p:txBody>
      </p:sp>
      <p:sp>
        <p:nvSpPr>
          <p:cNvPr id="11" name="テキスト ボックス 10">
            <a:extLst>
              <a:ext uri="{FF2B5EF4-FFF2-40B4-BE49-F238E27FC236}">
                <a16:creationId xmlns:a16="http://schemas.microsoft.com/office/drawing/2014/main" id="{149E3728-ABEA-47AC-8229-E30E28F735F2}"/>
              </a:ext>
            </a:extLst>
          </p:cNvPr>
          <p:cNvSpPr txBox="1"/>
          <p:nvPr/>
        </p:nvSpPr>
        <p:spPr>
          <a:xfrm>
            <a:off x="418248" y="940781"/>
            <a:ext cx="11077751" cy="647664"/>
          </a:xfrm>
          <a:prstGeom prst="rect">
            <a:avLst/>
          </a:prstGeom>
          <a:solidFill>
            <a:srgbClr val="FFC000"/>
          </a:solidFill>
        </p:spPr>
        <p:txBody>
          <a:bodyPr anchor="ctr" bIns="36000" rtlCol="0" tIns="108000" wrap="square">
            <a:spAutoFit/>
          </a:bodyPr>
          <a:lstStyle/>
          <a:p>
            <a:r>
              <a:rPr altLang="en-US" b="1" dirty="0" lang="ja-JP" sz="3200">
                <a:solidFill>
                  <a:srgbClr val="000000"/>
                </a:solidFill>
                <a:latin charset="-128" panose="020B0604030504040204" pitchFamily="50" typeface="メイリオ"/>
                <a:ea charset="-128" panose="020B0604030504040204" pitchFamily="50" typeface="メイリオ"/>
              </a:rPr>
              <a:t>２ 「</a:t>
            </a:r>
            <a:r>
              <a:rPr altLang="ja-JP" b="1" dirty="0" lang="en-US" sz="3200">
                <a:solidFill>
                  <a:srgbClr val="000000"/>
                </a:solidFill>
                <a:latin charset="-128" panose="020B0604030504040204" pitchFamily="50" typeface="メイリオ"/>
                <a:ea charset="-128" panose="020B0604030504040204" pitchFamily="50" typeface="メイリオ"/>
              </a:rPr>
              <a:t>【A】</a:t>
            </a:r>
            <a:r>
              <a:rPr altLang="en-US" b="1" dirty="0" lang="ja-JP" sz="3200">
                <a:solidFill>
                  <a:srgbClr val="000000"/>
                </a:solidFill>
                <a:latin charset="-128" panose="020B0604030504040204" pitchFamily="50" typeface="メイリオ"/>
                <a:ea charset="-128" panose="020B0604030504040204" pitchFamily="50" typeface="メイリオ"/>
              </a:rPr>
              <a:t>受験上の配慮申請書</a:t>
            </a:r>
            <a:endParaRPr altLang="en-US" dirty="0" kumimoji="1" lang="ja-JP" sz="3200"/>
          </a:p>
        </p:txBody>
      </p:sp>
    </p:spTree>
    <p:extLst>
      <p:ext uri="{BB962C8B-B14F-4D97-AF65-F5344CB8AC3E}">
        <p14:creationId xmlns:p14="http://schemas.microsoft.com/office/powerpoint/2010/main" val="504948630"/>
      </p:ext>
    </p:extLst>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69490E1E-7294-4166-84CE-A4C7D35CBAFB}"/>
              </a:ext>
            </a:extLst>
          </p:cNvPr>
          <p:cNvSpPr txBox="1">
            <a:spLocks noChangeArrowheads="1"/>
          </p:cNvSpPr>
          <p:nvPr/>
        </p:nvSpPr>
        <p:spPr bwMode="auto">
          <a:xfrm>
            <a:off x="-15369" y="1617300"/>
            <a:ext cx="1057537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eaLnBrk="1" fontAlgn="auto" hangingPunct="1" indent="-457200" lvl="1" marL="857250">
              <a:spcBef>
                <a:spcPts val="0"/>
              </a:spcBef>
              <a:spcAft>
                <a:spcPts val="0"/>
              </a:spcAft>
              <a:buFont charset="2" panose="05000000000000000000" pitchFamily="2" typeface="Wingdings"/>
              <a:buChar char="l"/>
              <a:defRPr/>
            </a:pPr>
            <a:r>
              <a:rPr altLang="en-US" dirty="0" kern="0" lang="ja-JP" sz="2400">
                <a:solidFill>
                  <a:srgbClr val="000000"/>
                </a:solidFill>
                <a:latin charset="-128" panose="020B0604030504040204" pitchFamily="50" typeface="メイリオ"/>
                <a:ea charset="-128" panose="020B0604030504040204" pitchFamily="50" typeface="メイリオ"/>
              </a:rPr>
              <a:t>希望する配慮事項</a:t>
            </a:r>
            <a:r>
              <a:rPr altLang="en-US" dirty="0" lang="ja-JP" sz="2400">
                <a:solidFill>
                  <a:srgbClr val="000000"/>
                </a:solidFill>
                <a:latin charset="-128" panose="020B0604030504040204" pitchFamily="50" typeface="メイリオ"/>
                <a:ea charset="-128" panose="020B0604030504040204" pitchFamily="50" typeface="メイリオ"/>
              </a:rPr>
              <a:t>の記入箇所</a:t>
            </a:r>
            <a:endParaRPr altLang="ja-JP" dirty="0" lang="en-US" sz="2400">
              <a:solidFill>
                <a:srgbClr val="000000"/>
              </a:solidFill>
              <a:latin charset="-128" panose="020B0604030504040204" pitchFamily="50" typeface="メイリオ"/>
              <a:ea charset="-128" panose="020B0604030504040204" pitchFamily="50" typeface="メイリオ"/>
            </a:endParaRPr>
          </a:p>
        </p:txBody>
      </p:sp>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a:xfrm>
            <a:off x="9336000" y="5984274"/>
            <a:ext cx="2641600" cy="476250"/>
          </a:xfrm>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5</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1999" y="117000"/>
            <a:ext cx="3203323"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r>
              <a:rPr altLang="ja-JP" b="0" baseline="0" cap="none" dirty="0" i="0" kern="120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P</a:t>
            </a:r>
            <a:r>
              <a:rPr altLang="ja-JP" dirty="0" kern="0" lang="en-US" sz="3200">
                <a:solidFill>
                  <a:srgbClr val="000000"/>
                </a:solidFill>
                <a:latin charset="-128" panose="020B0604030504040204" pitchFamily="50" typeface="メイリオ"/>
                <a:ea charset="-128" panose="020B0604030504040204" pitchFamily="50" typeface="メイリオ"/>
              </a:rPr>
              <a:t>38</a:t>
            </a:r>
            <a:r>
              <a:rPr altLang="en-US" dirty="0" kern="0" lang="ja-JP" sz="3200">
                <a:solidFill>
                  <a:srgbClr val="000000"/>
                </a:solidFill>
                <a:latin charset="-128" panose="020B0604030504040204" pitchFamily="50" typeface="メイリオ"/>
                <a:ea charset="-128" panose="020B0604030504040204" pitchFamily="50" typeface="メイリオ"/>
              </a:rPr>
              <a:t>，</a:t>
            </a:r>
            <a:r>
              <a:rPr altLang="ja-JP" dirty="0" kern="0" lang="en-US" sz="3200">
                <a:solidFill>
                  <a:srgbClr val="000000"/>
                </a:solidFill>
                <a:latin charset="-128" panose="020B0604030504040204" pitchFamily="50" typeface="メイリオ"/>
                <a:ea charset="-128" panose="020B0604030504040204" pitchFamily="50" typeface="メイリオ"/>
              </a:rPr>
              <a:t>40</a:t>
            </a: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p>
        </p:txBody>
      </p:sp>
      <p:cxnSp>
        <p:nvCxnSpPr>
          <p:cNvPr id="18" name="直線矢印コネクタ 17">
            <a:extLst>
              <a:ext uri="{FF2B5EF4-FFF2-40B4-BE49-F238E27FC236}">
                <a16:creationId xmlns:a16="http://schemas.microsoft.com/office/drawing/2014/main" id="{A0CE274B-0A0D-4C70-BDBE-1C762F12CD4D}"/>
              </a:ext>
            </a:extLst>
          </p:cNvPr>
          <p:cNvCxnSpPr>
            <a:cxnSpLocks/>
          </p:cNvCxnSpPr>
          <p:nvPr/>
        </p:nvCxnSpPr>
        <p:spPr bwMode="auto">
          <a:xfrm>
            <a:off x="6960000" y="2735296"/>
            <a:ext cx="0" cy="1241635"/>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algn="ctr" cap="flat" cmpd="sng" w="9525">
                <a:solidFill>
                  <a:schemeClr val="tx1"/>
                </a:solidFill>
                <a:prstDash val="solid"/>
                <a:round/>
                <a:headEnd len="med" type="none" w="med"/>
                <a:tailEnd len="med" type="none" w="med"/>
              </a14:hiddenLine>
            </a:ext>
            <a:ext uri="{AF507438-7753-43E0-B8FC-AC1667EBCBE1}">
              <a14:hiddenEffects xmlns:a14="http://schemas.microsoft.com/office/drawing/2010/main">
                <a:effectLst>
                  <a:outerShdw algn="ctr" dir="2700000" dist="35921" rotWithShape="0">
                    <a:schemeClr val="bg2"/>
                  </a:outerShdw>
                </a:effectLst>
              </a14:hiddenEffects>
            </a:ext>
          </a:extLst>
        </p:spPr>
      </p:cxnSp>
      <p:grpSp>
        <p:nvGrpSpPr>
          <p:cNvPr id="2" name="グループ化 1">
            <a:extLst>
              <a:ext uri="{FF2B5EF4-FFF2-40B4-BE49-F238E27FC236}">
                <a16:creationId xmlns:a16="http://schemas.microsoft.com/office/drawing/2014/main" id="{A8E77CDA-E5DA-4604-B803-AE0792F82FD7}"/>
              </a:ext>
            </a:extLst>
          </p:cNvPr>
          <p:cNvGrpSpPr/>
          <p:nvPr/>
        </p:nvGrpSpPr>
        <p:grpSpPr>
          <a:xfrm>
            <a:off x="1278443" y="2205000"/>
            <a:ext cx="2867114" cy="4054522"/>
            <a:chOff x="792755" y="2406835"/>
            <a:chExt cx="2867114" cy="4054522"/>
          </a:xfrm>
        </p:grpSpPr>
        <p:pic>
          <p:nvPicPr>
            <p:cNvPr id="9" name="図 8">
              <a:extLst>
                <a:ext uri="{FF2B5EF4-FFF2-40B4-BE49-F238E27FC236}">
                  <a16:creationId xmlns:a16="http://schemas.microsoft.com/office/drawing/2014/main" id="{0AC86D0E-7032-46B4-BAD2-535AB2C642DD}"/>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792755" y="2406835"/>
              <a:ext cx="2867114" cy="4054522"/>
            </a:xfrm>
            <a:prstGeom prst="rect">
              <a:avLst/>
            </a:prstGeom>
            <a:ln w="28575">
              <a:solidFill>
                <a:srgbClr val="333399"/>
              </a:solidFill>
            </a:ln>
          </p:spPr>
        </p:pic>
        <p:sp>
          <p:nvSpPr>
            <p:cNvPr id="23" name="正方形/長方形 22">
              <a:extLst>
                <a:ext uri="{FF2B5EF4-FFF2-40B4-BE49-F238E27FC236}">
                  <a16:creationId xmlns:a16="http://schemas.microsoft.com/office/drawing/2014/main" id="{5A2FD869-C8AD-4D13-9A5E-B68088AAFC97}"/>
                </a:ext>
              </a:extLst>
            </p:cNvPr>
            <p:cNvSpPr/>
            <p:nvPr/>
          </p:nvSpPr>
          <p:spPr bwMode="auto">
            <a:xfrm>
              <a:off x="858311" y="3854040"/>
              <a:ext cx="2627282" cy="2230548"/>
            </a:xfrm>
            <a:prstGeom prst="rect">
              <a:avLst/>
            </a:prstGeom>
            <a:noFill/>
            <a:ln algn="ctr" cap="flat" cmpd="sng" w="38100">
              <a:solidFill>
                <a:srgbClr val="FF0000"/>
              </a:solidFill>
              <a:prstDash val="solid"/>
              <a:round/>
              <a:headEnd len="med" type="non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rgbClr val="000000"/>
                </a:solidFill>
                <a:latin charset="0" typeface="Arial"/>
              </a:endParaRPr>
            </a:p>
          </p:txBody>
        </p:sp>
        <p:sp>
          <p:nvSpPr>
            <p:cNvPr id="41" name="正方形/長方形 40">
              <a:extLst>
                <a:ext uri="{FF2B5EF4-FFF2-40B4-BE49-F238E27FC236}">
                  <a16:creationId xmlns:a16="http://schemas.microsoft.com/office/drawing/2014/main" id="{8BF3AC6F-B2A0-4667-B34F-BFE200B7E3E9}"/>
                </a:ext>
              </a:extLst>
            </p:cNvPr>
            <p:cNvSpPr/>
            <p:nvPr/>
          </p:nvSpPr>
          <p:spPr bwMode="auto">
            <a:xfrm>
              <a:off x="1013757" y="4240071"/>
              <a:ext cx="2316389" cy="596944"/>
            </a:xfrm>
            <a:prstGeom prst="rect">
              <a:avLst/>
            </a:prstGeom>
            <a:solidFill>
              <a:srgbClr val="DAEDEF"/>
            </a:solidFill>
            <a:ln>
              <a:no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Autofit/>
            </a:bodyPr>
            <a:lstStyle/>
            <a:p>
              <a:pPr eaLnBrk="1" hangingPunct="1" indent="-268288" marL="268288">
                <a:spcBef>
                  <a:spcPct val="20000"/>
                </a:spcBef>
                <a:defRPr/>
              </a:pPr>
              <a:r>
                <a:rPr altLang="en-US" dirty="0" lang="ja-JP" sz="1400">
                  <a:solidFill>
                    <a:srgbClr val="000000"/>
                  </a:solidFill>
                  <a:latin charset="-128" panose="020B0604030504040204" pitchFamily="50" typeface="メイリオ"/>
                  <a:ea charset="-128" panose="020B0604030504040204" pitchFamily="50" typeface="メイリオ"/>
                </a:rPr>
                <a:t>「２．受験に際して希望</a:t>
              </a:r>
              <a:endParaRPr altLang="ja-JP" dirty="0" lang="en-US" sz="1400">
                <a:solidFill>
                  <a:srgbClr val="000000"/>
                </a:solidFill>
                <a:latin charset="-128" panose="020B0604030504040204" pitchFamily="50" typeface="メイリオ"/>
                <a:ea charset="-128" panose="020B0604030504040204" pitchFamily="50" typeface="メイリオ"/>
              </a:endParaRPr>
            </a:p>
            <a:p>
              <a:pPr eaLnBrk="1" hangingPunct="1" indent="-268288" marL="268288">
                <a:spcBef>
                  <a:spcPct val="20000"/>
                </a:spcBef>
                <a:defRPr/>
              </a:pPr>
              <a:r>
                <a:rPr altLang="ja-JP" dirty="0" lang="en-US" sz="1400">
                  <a:solidFill>
                    <a:srgbClr val="000000"/>
                  </a:solidFill>
                  <a:latin charset="-128" panose="020B0604030504040204" pitchFamily="50" typeface="メイリオ"/>
                  <a:ea charset="-128" panose="020B0604030504040204" pitchFamily="50" typeface="メイリオ"/>
                </a:rPr>
                <a:t>   </a:t>
              </a:r>
              <a:r>
                <a:rPr altLang="en-US" dirty="0" lang="ja-JP" sz="1400">
                  <a:solidFill>
                    <a:srgbClr val="000000"/>
                  </a:solidFill>
                  <a:latin charset="-128" panose="020B0604030504040204" pitchFamily="50" typeface="メイリオ"/>
                  <a:ea charset="-128" panose="020B0604030504040204" pitchFamily="50" typeface="メイリオ"/>
                </a:rPr>
                <a:t>する配慮事項」</a:t>
              </a:r>
              <a:endParaRPr altLang="ja-JP" dirty="0" lang="en-US" sz="1400">
                <a:solidFill>
                  <a:srgbClr val="000000"/>
                </a:solidFill>
                <a:latin charset="-128" panose="020B0604030504040204" pitchFamily="50" typeface="メイリオ"/>
                <a:ea charset="-128" panose="020B0604030504040204" pitchFamily="50" typeface="メイリオ"/>
              </a:endParaRPr>
            </a:p>
          </p:txBody>
        </p:sp>
      </p:grpSp>
      <p:grpSp>
        <p:nvGrpSpPr>
          <p:cNvPr id="3" name="グループ化 2">
            <a:extLst>
              <a:ext uri="{FF2B5EF4-FFF2-40B4-BE49-F238E27FC236}">
                <a16:creationId xmlns:a16="http://schemas.microsoft.com/office/drawing/2014/main" id="{FE54D6E4-FC9D-45E1-9BE3-98DCC7B07CD4}"/>
              </a:ext>
            </a:extLst>
          </p:cNvPr>
          <p:cNvGrpSpPr/>
          <p:nvPr/>
        </p:nvGrpSpPr>
        <p:grpSpPr>
          <a:xfrm>
            <a:off x="8150212" y="2205000"/>
            <a:ext cx="2866944" cy="4054522"/>
            <a:chOff x="8383878" y="2406835"/>
            <a:chExt cx="2866944" cy="4054522"/>
          </a:xfrm>
        </p:grpSpPr>
        <p:pic>
          <p:nvPicPr>
            <p:cNvPr id="7" name="図 6">
              <a:extLst>
                <a:ext uri="{FF2B5EF4-FFF2-40B4-BE49-F238E27FC236}">
                  <a16:creationId xmlns:a16="http://schemas.microsoft.com/office/drawing/2014/main" id="{C64DBA92-C982-4311-9A98-90EA5E7B5CDB}"/>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8383878" y="2406835"/>
              <a:ext cx="2866944" cy="4054522"/>
            </a:xfrm>
            <a:prstGeom prst="rect">
              <a:avLst/>
            </a:prstGeom>
            <a:ln w="28575">
              <a:solidFill>
                <a:srgbClr val="333399"/>
              </a:solidFill>
            </a:ln>
          </p:spPr>
        </p:pic>
        <p:sp>
          <p:nvSpPr>
            <p:cNvPr id="24" name="正方形/長方形 23">
              <a:extLst>
                <a:ext uri="{FF2B5EF4-FFF2-40B4-BE49-F238E27FC236}">
                  <a16:creationId xmlns:a16="http://schemas.microsoft.com/office/drawing/2014/main" id="{414D6960-ED57-40C2-A44D-E55FC5DAFD25}"/>
                </a:ext>
              </a:extLst>
            </p:cNvPr>
            <p:cNvSpPr/>
            <p:nvPr/>
          </p:nvSpPr>
          <p:spPr bwMode="auto">
            <a:xfrm>
              <a:off x="8586909" y="2838835"/>
              <a:ext cx="2448000" cy="1542512"/>
            </a:xfrm>
            <a:prstGeom prst="rect">
              <a:avLst/>
            </a:prstGeom>
            <a:noFill/>
            <a:ln algn="ctr" cap="flat" cmpd="sng" w="38100">
              <a:solidFill>
                <a:srgbClr val="FF0000"/>
              </a:solidFill>
              <a:prstDash val="solid"/>
              <a:round/>
              <a:headEnd len="med" type="non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rgbClr val="000000"/>
                </a:solidFill>
                <a:latin charset="0" typeface="Arial"/>
              </a:endParaRPr>
            </a:p>
          </p:txBody>
        </p:sp>
        <p:sp>
          <p:nvSpPr>
            <p:cNvPr id="25" name="正方形/長方形 24">
              <a:extLst>
                <a:ext uri="{FF2B5EF4-FFF2-40B4-BE49-F238E27FC236}">
                  <a16:creationId xmlns:a16="http://schemas.microsoft.com/office/drawing/2014/main" id="{AB5B8947-AEC6-4F55-80E4-E04C1F549236}"/>
                </a:ext>
              </a:extLst>
            </p:cNvPr>
            <p:cNvSpPr/>
            <p:nvPr/>
          </p:nvSpPr>
          <p:spPr bwMode="auto">
            <a:xfrm>
              <a:off x="8585247" y="4422835"/>
              <a:ext cx="2448000" cy="864000"/>
            </a:xfrm>
            <a:prstGeom prst="rect">
              <a:avLst/>
            </a:prstGeom>
            <a:noFill/>
            <a:ln algn="ctr" cap="flat" cmpd="sng" w="38100">
              <a:solidFill>
                <a:srgbClr val="FF0000"/>
              </a:solidFill>
              <a:prstDash val="solid"/>
              <a:round/>
              <a:headEnd len="med" type="non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rgbClr val="000000"/>
                </a:solidFill>
                <a:latin charset="0" typeface="Arial"/>
              </a:endParaRPr>
            </a:p>
          </p:txBody>
        </p:sp>
        <p:sp>
          <p:nvSpPr>
            <p:cNvPr id="42" name="正方形/長方形 41">
              <a:extLst>
                <a:ext uri="{FF2B5EF4-FFF2-40B4-BE49-F238E27FC236}">
                  <a16:creationId xmlns:a16="http://schemas.microsoft.com/office/drawing/2014/main" id="{85804518-326E-4D21-8E8F-C120F375D223}"/>
                </a:ext>
              </a:extLst>
            </p:cNvPr>
            <p:cNvSpPr/>
            <p:nvPr/>
          </p:nvSpPr>
          <p:spPr bwMode="auto">
            <a:xfrm>
              <a:off x="8650803" y="3198835"/>
              <a:ext cx="2314800" cy="805929"/>
            </a:xfrm>
            <a:prstGeom prst="rect">
              <a:avLst/>
            </a:prstGeom>
            <a:solidFill>
              <a:srgbClr val="DAEDEF"/>
            </a:solidFill>
            <a:ln>
              <a:no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eaLnBrk="1" hangingPunct="1" indent="-268288" marL="268288">
                <a:spcBef>
                  <a:spcPct val="20000"/>
                </a:spcBef>
                <a:defRPr/>
              </a:pPr>
              <a:r>
                <a:rPr altLang="en-US" dirty="0" lang="ja-JP" sz="1400">
                  <a:solidFill>
                    <a:srgbClr val="000000"/>
                  </a:solidFill>
                  <a:latin charset="-128" panose="020B0604030504040204" pitchFamily="50" typeface="メイリオ"/>
                  <a:ea charset="-128" panose="020B0604030504040204" pitchFamily="50" typeface="メイリオ"/>
                </a:rPr>
                <a:t>「㉗その他の希望配慮事項等」</a:t>
              </a:r>
              <a:r>
                <a:rPr altLang="ja-JP" dirty="0" lang="en-US" sz="1400">
                  <a:solidFill>
                    <a:srgbClr val="000000"/>
                  </a:solidFill>
                  <a:latin charset="-128" panose="020B0604030504040204" pitchFamily="50" typeface="メイリオ"/>
                  <a:ea charset="-128" panose="020B0604030504040204" pitchFamily="50" typeface="メイリオ"/>
                </a:rPr>
                <a:t>(1)</a:t>
              </a:r>
            </a:p>
            <a:p>
              <a:pPr algn="r" eaLnBrk="1" hangingPunct="1" indent="-268288" marL="268288">
                <a:spcBef>
                  <a:spcPct val="20000"/>
                </a:spcBef>
                <a:defRPr/>
              </a:pPr>
              <a:r>
                <a:rPr altLang="en-US" b="1" dirty="0" lang="ja-JP" sz="1400">
                  <a:solidFill>
                    <a:srgbClr val="000000"/>
                  </a:solidFill>
                  <a:latin charset="-128" panose="020B0604030504040204" pitchFamily="50" typeface="メイリオ"/>
                  <a:ea charset="-128" panose="020B0604030504040204" pitchFamily="50" typeface="メイリオ"/>
                </a:rPr>
                <a:t>➔スライド</a:t>
              </a:r>
              <a:r>
                <a:rPr altLang="ja-JP" b="1" dirty="0" lang="en-US" sz="1400">
                  <a:solidFill>
                    <a:srgbClr val="000000"/>
                  </a:solidFill>
                  <a:latin charset="-128" panose="020B0604030504040204" pitchFamily="50" typeface="メイリオ"/>
                  <a:ea charset="-128" panose="020B0604030504040204" pitchFamily="50" typeface="メイリオ"/>
                </a:rPr>
                <a:t>6</a:t>
              </a:r>
            </a:p>
          </p:txBody>
        </p:sp>
        <p:sp>
          <p:nvSpPr>
            <p:cNvPr id="43" name="正方形/長方形 42">
              <a:extLst>
                <a:ext uri="{FF2B5EF4-FFF2-40B4-BE49-F238E27FC236}">
                  <a16:creationId xmlns:a16="http://schemas.microsoft.com/office/drawing/2014/main" id="{68C74B69-0914-478A-A3CC-0ACFB0E40F6B}"/>
                </a:ext>
              </a:extLst>
            </p:cNvPr>
            <p:cNvSpPr/>
            <p:nvPr/>
          </p:nvSpPr>
          <p:spPr bwMode="auto">
            <a:xfrm>
              <a:off x="8658908" y="4494835"/>
              <a:ext cx="2314800" cy="713535"/>
            </a:xfrm>
            <a:prstGeom prst="rect">
              <a:avLst/>
            </a:prstGeom>
            <a:solidFill>
              <a:srgbClr val="DAEDEF"/>
            </a:solidFill>
            <a:ln>
              <a:no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fontScale="92500" lnSpcReduction="10000"/>
            </a:bodyPr>
            <a:lstStyle/>
            <a:p>
              <a:pPr eaLnBrk="1" hangingPunct="1" indent="-268288" marL="268288">
                <a:spcBef>
                  <a:spcPct val="20000"/>
                </a:spcBef>
                <a:defRPr/>
              </a:pPr>
              <a:r>
                <a:rPr altLang="en-US" dirty="0" lang="ja-JP" sz="1400">
                  <a:solidFill>
                    <a:srgbClr val="000000"/>
                  </a:solidFill>
                  <a:latin charset="-128" panose="020B0604030504040204" pitchFamily="50" typeface="メイリオ"/>
                  <a:ea charset="-128" panose="020B0604030504040204" pitchFamily="50" typeface="メイリオ"/>
                </a:rPr>
                <a:t>「㉗その他の希望配慮事項等」</a:t>
              </a:r>
              <a:r>
                <a:rPr altLang="ja-JP" dirty="0" lang="en-US" sz="1400">
                  <a:solidFill>
                    <a:srgbClr val="000000"/>
                  </a:solidFill>
                  <a:latin charset="-128" panose="020B0604030504040204" pitchFamily="50" typeface="メイリオ"/>
                  <a:ea charset="-128" panose="020B0604030504040204" pitchFamily="50" typeface="メイリオ"/>
                </a:rPr>
                <a:t>(2)</a:t>
              </a:r>
            </a:p>
            <a:p>
              <a:pPr algn="r" eaLnBrk="1" hangingPunct="1" indent="-268288" marL="268288">
                <a:spcBef>
                  <a:spcPct val="20000"/>
                </a:spcBef>
                <a:defRPr/>
              </a:pPr>
              <a:r>
                <a:rPr altLang="en-US" b="1" dirty="0" lang="ja-JP" sz="1400">
                  <a:solidFill>
                    <a:srgbClr val="000000"/>
                  </a:solidFill>
                  <a:latin charset="-128" panose="020B0604030504040204" pitchFamily="50" typeface="メイリオ"/>
                  <a:ea charset="-128" panose="020B0604030504040204" pitchFamily="50" typeface="メイリオ"/>
                </a:rPr>
                <a:t>➔スライド</a:t>
              </a:r>
              <a:r>
                <a:rPr altLang="ja-JP" b="1" dirty="0" lang="en-US" sz="1400">
                  <a:solidFill>
                    <a:srgbClr val="000000"/>
                  </a:solidFill>
                  <a:latin charset="-128" panose="020B0604030504040204" pitchFamily="50" typeface="メイリオ"/>
                  <a:ea charset="-128" panose="020B0604030504040204" pitchFamily="50" typeface="メイリオ"/>
                </a:rPr>
                <a:t>7</a:t>
              </a:r>
              <a:r>
                <a:rPr altLang="en-US" b="1" dirty="0" lang="ja-JP" sz="1400">
                  <a:solidFill>
                    <a:srgbClr val="000000"/>
                  </a:solidFill>
                  <a:latin charset="-128" panose="020B0604030504040204" pitchFamily="50" typeface="メイリオ"/>
                  <a:ea charset="-128" panose="020B0604030504040204" pitchFamily="50" typeface="メイリオ"/>
                </a:rPr>
                <a:t>～</a:t>
              </a:r>
              <a:r>
                <a:rPr altLang="ja-JP" b="1" dirty="0" lang="en-US" sz="1400">
                  <a:solidFill>
                    <a:srgbClr val="000000"/>
                  </a:solidFill>
                  <a:latin charset="-128" panose="020B0604030504040204" pitchFamily="50" typeface="メイリオ"/>
                  <a:ea charset="-128" panose="020B0604030504040204" pitchFamily="50" typeface="メイリオ"/>
                </a:rPr>
                <a:t>8</a:t>
              </a:r>
            </a:p>
          </p:txBody>
        </p:sp>
      </p:grpSp>
      <p:sp>
        <p:nvSpPr>
          <p:cNvPr id="45" name="矢印: 下 44">
            <a:extLst>
              <a:ext uri="{FF2B5EF4-FFF2-40B4-BE49-F238E27FC236}">
                <a16:creationId xmlns:a16="http://schemas.microsoft.com/office/drawing/2014/main" id="{3105A29E-A819-4DA1-B7AD-6882E6D329E0}"/>
              </a:ext>
            </a:extLst>
          </p:cNvPr>
          <p:cNvSpPr/>
          <p:nvPr/>
        </p:nvSpPr>
        <p:spPr bwMode="auto">
          <a:xfrm rot="16200000">
            <a:off x="7823671" y="3686174"/>
            <a:ext cx="360001" cy="696691"/>
          </a:xfrm>
          <a:prstGeom prst="downArrow">
            <a:avLst>
              <a:gd fmla="val 50000" name="adj1"/>
              <a:gd fmla="val 50000" name="adj2"/>
            </a:avLst>
          </a:prstGeom>
          <a:solidFill>
            <a:schemeClr val="tx1"/>
          </a:solidFill>
          <a:ln>
            <a:noFill/>
          </a:ln>
          <a:effectLs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chemeClr val="tx1">
                  <a:lumMod val="95000"/>
                  <a:lumOff val="5000"/>
                </a:schemeClr>
              </a:solidFill>
              <a:latin charset="0" typeface="Arial"/>
            </a:endParaRPr>
          </a:p>
        </p:txBody>
      </p:sp>
      <p:sp>
        <p:nvSpPr>
          <p:cNvPr id="46" name="矢印: 下 45">
            <a:extLst>
              <a:ext uri="{FF2B5EF4-FFF2-40B4-BE49-F238E27FC236}">
                <a16:creationId xmlns:a16="http://schemas.microsoft.com/office/drawing/2014/main" id="{C3B3F4FF-12A8-4C68-9C2D-8AD51DBF3F09}"/>
              </a:ext>
            </a:extLst>
          </p:cNvPr>
          <p:cNvSpPr/>
          <p:nvPr/>
        </p:nvSpPr>
        <p:spPr bwMode="auto">
          <a:xfrm rot="2995271">
            <a:off x="3895148" y="2554398"/>
            <a:ext cx="360001" cy="1474029"/>
          </a:xfrm>
          <a:prstGeom prst="downArrow">
            <a:avLst>
              <a:gd fmla="val 50000" name="adj1"/>
              <a:gd fmla="val 50000" name="adj2"/>
            </a:avLst>
          </a:prstGeom>
          <a:solidFill>
            <a:schemeClr val="tx1"/>
          </a:solidFill>
          <a:ln>
            <a:noFill/>
          </a:ln>
          <a:effectLs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chemeClr val="tx1">
                  <a:lumMod val="95000"/>
                  <a:lumOff val="5000"/>
                </a:schemeClr>
              </a:solidFill>
              <a:latin charset="0" typeface="Arial"/>
            </a:endParaRPr>
          </a:p>
        </p:txBody>
      </p:sp>
      <p:sp>
        <p:nvSpPr>
          <p:cNvPr id="39" name="正方形/長方形 38">
            <a:extLst>
              <a:ext uri="{FF2B5EF4-FFF2-40B4-BE49-F238E27FC236}">
                <a16:creationId xmlns:a16="http://schemas.microsoft.com/office/drawing/2014/main" id="{803F8CFE-6EFB-4CC2-B606-47834B0F87E7}"/>
              </a:ext>
            </a:extLst>
          </p:cNvPr>
          <p:cNvSpPr/>
          <p:nvPr/>
        </p:nvSpPr>
        <p:spPr bwMode="auto">
          <a:xfrm>
            <a:off x="4363218" y="3644946"/>
            <a:ext cx="3569248" cy="792000"/>
          </a:xfrm>
          <a:prstGeom prst="rect">
            <a:avLst/>
          </a:prstGeom>
          <a:solidFill>
            <a:srgbClr val="DAEDEF"/>
          </a:solidFill>
          <a:ln>
            <a:no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eaLnBrk="1" hangingPunct="1" indent="-268288" marL="268288">
              <a:spcBef>
                <a:spcPct val="20000"/>
              </a:spcBef>
              <a:defRPr/>
            </a:pPr>
            <a:r>
              <a:rPr altLang="en-US" dirty="0" lang="ja-JP" sz="2000">
                <a:solidFill>
                  <a:srgbClr val="000000"/>
                </a:solidFill>
                <a:latin charset="-128" panose="020B0604030504040204" pitchFamily="50" typeface="メイリオ"/>
                <a:ea charset="-128" panose="020B0604030504040204" pitchFamily="50" typeface="メイリオ"/>
              </a:rPr>
              <a:t>「</a:t>
            </a:r>
            <a:r>
              <a:rPr altLang="ja-JP" dirty="0" lang="en-US" sz="2000">
                <a:solidFill>
                  <a:srgbClr val="000000"/>
                </a:solidFill>
                <a:latin charset="-128" panose="020B0604030504040204" pitchFamily="50" typeface="メイリオ"/>
                <a:ea charset="-128" panose="020B0604030504040204" pitchFamily="50" typeface="メイリオ"/>
              </a:rPr>
              <a:t>3-2</a:t>
            </a:r>
            <a:r>
              <a:rPr altLang="en-US" dirty="0" lang="ja-JP" sz="2000">
                <a:solidFill>
                  <a:srgbClr val="000000"/>
                </a:solidFill>
                <a:latin charset="-128" panose="020B0604030504040204" pitchFamily="50" typeface="メイリオ"/>
                <a:ea charset="-128" panose="020B0604030504040204" pitchFamily="50" typeface="メイリオ"/>
              </a:rPr>
              <a:t>　その他の配慮事項」</a:t>
            </a:r>
            <a:endParaRPr altLang="ja-JP" dirty="0" lang="en-US" sz="2000">
              <a:solidFill>
                <a:srgbClr val="000000"/>
              </a:solidFill>
              <a:latin charset="-128" panose="020B0604030504040204" pitchFamily="50" typeface="メイリオ"/>
              <a:ea charset="-128" panose="020B0604030504040204" pitchFamily="50" typeface="メイリオ"/>
            </a:endParaRPr>
          </a:p>
          <a:p>
            <a:pPr eaLnBrk="1" hangingPunct="1" indent="-268288" marL="268288">
              <a:spcBef>
                <a:spcPct val="20000"/>
              </a:spcBef>
              <a:defRPr/>
            </a:pPr>
            <a:r>
              <a:rPr altLang="en-US" dirty="0" lang="ja-JP" sz="2000">
                <a:solidFill>
                  <a:srgbClr val="000000"/>
                </a:solidFill>
                <a:latin charset="-128" panose="020B0604030504040204" pitchFamily="50" typeface="メイリオ"/>
                <a:ea charset="-128" panose="020B0604030504040204" pitchFamily="50" typeface="メイリオ"/>
              </a:rPr>
              <a:t>（</a:t>
            </a:r>
            <a:r>
              <a:rPr altLang="ja-JP" dirty="0" lang="en-US" sz="2000">
                <a:solidFill>
                  <a:srgbClr val="000000"/>
                </a:solidFill>
                <a:latin charset="-128" panose="020B0604030504040204" pitchFamily="50" typeface="メイリオ"/>
                <a:ea charset="-128" panose="020B0604030504040204" pitchFamily="50" typeface="メイリオ"/>
              </a:rPr>
              <a:t>23</a:t>
            </a:r>
            <a:r>
              <a:rPr altLang="en-US" dirty="0" lang="ja-JP" sz="2000">
                <a:solidFill>
                  <a:srgbClr val="000000"/>
                </a:solidFill>
                <a:latin charset="-128" panose="020B0604030504040204" pitchFamily="50" typeface="メイリオ"/>
                <a:ea charset="-128" panose="020B0604030504040204" pitchFamily="50" typeface="メイリオ"/>
              </a:rPr>
              <a:t>～</a:t>
            </a:r>
            <a:r>
              <a:rPr altLang="ja-JP" dirty="0" lang="en-US" sz="2000">
                <a:solidFill>
                  <a:srgbClr val="000000"/>
                </a:solidFill>
                <a:latin charset="-128" panose="020B0604030504040204" pitchFamily="50" typeface="メイリオ"/>
                <a:ea charset="-128" panose="020B0604030504040204" pitchFamily="50" typeface="メイリオ"/>
              </a:rPr>
              <a:t>25</a:t>
            </a:r>
            <a:r>
              <a:rPr altLang="en-US" dirty="0" lang="ja-JP" sz="2000">
                <a:solidFill>
                  <a:srgbClr val="000000"/>
                </a:solidFill>
                <a:latin charset="-128" panose="020B0604030504040204" pitchFamily="50" typeface="メイリオ"/>
                <a:ea charset="-128" panose="020B0604030504040204" pitchFamily="50" typeface="メイリオ"/>
              </a:rPr>
              <a:t>ページ）</a:t>
            </a:r>
          </a:p>
        </p:txBody>
      </p:sp>
      <p:sp>
        <p:nvSpPr>
          <p:cNvPr id="27" name="矢印: 下 26">
            <a:extLst>
              <a:ext uri="{FF2B5EF4-FFF2-40B4-BE49-F238E27FC236}">
                <a16:creationId xmlns:a16="http://schemas.microsoft.com/office/drawing/2014/main" id="{62E05A9D-F433-4728-BD9E-07971F98E9C3}"/>
              </a:ext>
            </a:extLst>
          </p:cNvPr>
          <p:cNvSpPr/>
          <p:nvPr/>
        </p:nvSpPr>
        <p:spPr bwMode="auto">
          <a:xfrm rot="16200000">
            <a:off x="7823671" y="4656223"/>
            <a:ext cx="360001" cy="696691"/>
          </a:xfrm>
          <a:prstGeom prst="downArrow">
            <a:avLst>
              <a:gd fmla="val 50000" name="adj1"/>
              <a:gd fmla="val 50000" name="adj2"/>
            </a:avLst>
          </a:prstGeom>
          <a:solidFill>
            <a:schemeClr val="tx1"/>
          </a:solidFill>
          <a:ln>
            <a:noFill/>
          </a:ln>
          <a:effectLs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chemeClr val="tx1">
                  <a:lumMod val="95000"/>
                  <a:lumOff val="5000"/>
                </a:schemeClr>
              </a:solidFill>
              <a:latin charset="0" typeface="Arial"/>
            </a:endParaRPr>
          </a:p>
        </p:txBody>
      </p:sp>
      <p:sp>
        <p:nvSpPr>
          <p:cNvPr id="29" name="テキスト ボックス 28">
            <a:extLst>
              <a:ext uri="{FF2B5EF4-FFF2-40B4-BE49-F238E27FC236}">
                <a16:creationId xmlns:a16="http://schemas.microsoft.com/office/drawing/2014/main" id="{01A352F5-66DB-4618-ACFB-C5640E79F335}"/>
              </a:ext>
            </a:extLst>
          </p:cNvPr>
          <p:cNvSpPr txBox="1"/>
          <p:nvPr/>
        </p:nvSpPr>
        <p:spPr>
          <a:xfrm>
            <a:off x="336000" y="998377"/>
            <a:ext cx="10799999" cy="515603"/>
          </a:xfrm>
          <a:prstGeom prst="rect">
            <a:avLst/>
          </a:prstGeom>
          <a:solidFill>
            <a:srgbClr val="FFFF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108000" wrap="square">
            <a:noAutofit/>
          </a:bodyPr>
          <a:lstStyle/>
          <a:p>
            <a:pPr lvl="0"/>
            <a:r>
              <a:rPr altLang="en-US" b="1" dirty="0" lang="ja-JP" sz="2800">
                <a:solidFill>
                  <a:schemeClr val="tx1"/>
                </a:solidFill>
                <a:latin charset="-128" panose="020B0604030504040204" pitchFamily="50" typeface="メイリオ"/>
                <a:ea charset="-128" panose="020B0604030504040204" pitchFamily="50" typeface="メイリオ"/>
              </a:rPr>
              <a:t>⑵  第２面，第３面について</a:t>
            </a:r>
          </a:p>
        </p:txBody>
      </p:sp>
      <p:sp>
        <p:nvSpPr>
          <p:cNvPr id="50" name="正方形/長方形 49">
            <a:extLst>
              <a:ext uri="{FF2B5EF4-FFF2-40B4-BE49-F238E27FC236}">
                <a16:creationId xmlns:a16="http://schemas.microsoft.com/office/drawing/2014/main" id="{11C4B364-3A6D-4B7C-B6EA-7D8796E142DC}"/>
              </a:ext>
            </a:extLst>
          </p:cNvPr>
          <p:cNvSpPr/>
          <p:nvPr/>
        </p:nvSpPr>
        <p:spPr bwMode="auto">
          <a:xfrm>
            <a:off x="1060782" y="2008620"/>
            <a:ext cx="1260000" cy="432000"/>
          </a:xfrm>
          <a:prstGeom prst="rect">
            <a:avLst/>
          </a:prstGeom>
          <a:solidFill>
            <a:srgbClr val="FAFDCD"/>
          </a:solidFill>
          <a:ln>
            <a:solidFill>
              <a:srgbClr val="333399"/>
            </a:solid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algn="ctr" eaLnBrk="1" hangingPunct="1" indent="-268288" marL="268288">
              <a:spcBef>
                <a:spcPct val="20000"/>
              </a:spcBef>
              <a:defRPr/>
            </a:pPr>
            <a:r>
              <a:rPr altLang="en-US" dirty="0" lang="ja-JP" sz="2000">
                <a:solidFill>
                  <a:srgbClr val="000000"/>
                </a:solidFill>
                <a:latin charset="-128" panose="020B0604030504040204" pitchFamily="50" typeface="メイリオ"/>
                <a:ea charset="-128" panose="020B0604030504040204" pitchFamily="50" typeface="メイリオ"/>
              </a:rPr>
              <a:t>第２面</a:t>
            </a:r>
          </a:p>
        </p:txBody>
      </p:sp>
      <p:sp>
        <p:nvSpPr>
          <p:cNvPr id="26" name="正方形/長方形 25">
            <a:extLst>
              <a:ext uri="{FF2B5EF4-FFF2-40B4-BE49-F238E27FC236}">
                <a16:creationId xmlns:a16="http://schemas.microsoft.com/office/drawing/2014/main" id="{9927CEBC-887B-483A-9E75-B4E2C94C34CF}"/>
              </a:ext>
            </a:extLst>
          </p:cNvPr>
          <p:cNvSpPr/>
          <p:nvPr/>
        </p:nvSpPr>
        <p:spPr bwMode="auto">
          <a:xfrm>
            <a:off x="7932466" y="2001396"/>
            <a:ext cx="1260000" cy="432000"/>
          </a:xfrm>
          <a:prstGeom prst="rect">
            <a:avLst/>
          </a:prstGeom>
          <a:solidFill>
            <a:srgbClr val="FAFDCD"/>
          </a:solidFill>
          <a:ln>
            <a:solidFill>
              <a:srgbClr val="333399"/>
            </a:solid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algn="ctr" eaLnBrk="1" hangingPunct="1" indent="-268288" marL="268288">
              <a:spcBef>
                <a:spcPct val="20000"/>
              </a:spcBef>
              <a:defRPr/>
            </a:pPr>
            <a:r>
              <a:rPr altLang="en-US" dirty="0" lang="ja-JP" sz="2000">
                <a:solidFill>
                  <a:srgbClr val="000000"/>
                </a:solidFill>
                <a:latin charset="-128" panose="020B0604030504040204" pitchFamily="50" typeface="メイリオ"/>
                <a:ea charset="-128" panose="020B0604030504040204" pitchFamily="50" typeface="メイリオ"/>
              </a:rPr>
              <a:t>第３面</a:t>
            </a:r>
          </a:p>
        </p:txBody>
      </p:sp>
      <p:sp>
        <p:nvSpPr>
          <p:cNvPr id="38" name="正方形/長方形 37">
            <a:extLst>
              <a:ext uri="{FF2B5EF4-FFF2-40B4-BE49-F238E27FC236}">
                <a16:creationId xmlns:a16="http://schemas.microsoft.com/office/drawing/2014/main" id="{7E7D903E-7144-4874-9E98-2384D6CE7C64}"/>
              </a:ext>
            </a:extLst>
          </p:cNvPr>
          <p:cNvSpPr/>
          <p:nvPr/>
        </p:nvSpPr>
        <p:spPr bwMode="auto">
          <a:xfrm>
            <a:off x="4363218" y="2487123"/>
            <a:ext cx="3569248" cy="792000"/>
          </a:xfrm>
          <a:prstGeom prst="rect">
            <a:avLst/>
          </a:prstGeom>
          <a:solidFill>
            <a:srgbClr val="DAEDEF"/>
          </a:solidFill>
          <a:ln>
            <a:no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eaLnBrk="1" hangingPunct="1" indent="-268288" marL="268288">
              <a:spcBef>
                <a:spcPct val="20000"/>
              </a:spcBef>
              <a:defRPr/>
            </a:pPr>
            <a:r>
              <a:rPr altLang="en-US" dirty="0" lang="ja-JP" sz="2000">
                <a:solidFill>
                  <a:srgbClr val="000000"/>
                </a:solidFill>
                <a:latin charset="-128" panose="020B0604030504040204" pitchFamily="50" typeface="メイリオ"/>
                <a:ea charset="-128" panose="020B0604030504040204" pitchFamily="50" typeface="メイリオ"/>
              </a:rPr>
              <a:t>「</a:t>
            </a:r>
            <a:r>
              <a:rPr altLang="ja-JP" dirty="0" lang="en-US" sz="2000">
                <a:solidFill>
                  <a:srgbClr val="000000"/>
                </a:solidFill>
                <a:latin charset="-128" panose="020B0604030504040204" pitchFamily="50" typeface="メイリオ"/>
                <a:ea charset="-128" panose="020B0604030504040204" pitchFamily="50" typeface="メイリオ"/>
              </a:rPr>
              <a:t>3-1</a:t>
            </a:r>
            <a:r>
              <a:rPr altLang="en-US" dirty="0" lang="ja-JP" sz="2000">
                <a:solidFill>
                  <a:srgbClr val="000000"/>
                </a:solidFill>
                <a:latin charset="-128" panose="020B0604030504040204" pitchFamily="50" typeface="メイリオ"/>
                <a:ea charset="-128" panose="020B0604030504040204" pitchFamily="50" typeface="メイリオ"/>
              </a:rPr>
              <a:t>　主な配慮事項」</a:t>
            </a:r>
            <a:endParaRPr altLang="ja-JP" dirty="0" lang="en-US" sz="2000">
              <a:solidFill>
                <a:srgbClr val="000000"/>
              </a:solidFill>
              <a:latin charset="-128" panose="020B0604030504040204" pitchFamily="50" typeface="メイリオ"/>
              <a:ea charset="-128" panose="020B0604030504040204" pitchFamily="50" typeface="メイリオ"/>
            </a:endParaRPr>
          </a:p>
          <a:p>
            <a:pPr eaLnBrk="1" hangingPunct="1" indent="-268288" marL="268288">
              <a:spcBef>
                <a:spcPct val="20000"/>
              </a:spcBef>
              <a:defRPr/>
            </a:pPr>
            <a:r>
              <a:rPr altLang="en-US" dirty="0" lang="ja-JP" sz="2000">
                <a:solidFill>
                  <a:srgbClr val="000000"/>
                </a:solidFill>
                <a:latin charset="-128" panose="020B0604030504040204" pitchFamily="50" typeface="メイリオ"/>
                <a:ea charset="-128" panose="020B0604030504040204" pitchFamily="50" typeface="メイリオ"/>
              </a:rPr>
              <a:t>（</a:t>
            </a:r>
            <a:r>
              <a:rPr altLang="ja-JP" dirty="0" lang="en-US" sz="2000">
                <a:solidFill>
                  <a:srgbClr val="000000"/>
                </a:solidFill>
                <a:latin charset="-128" panose="020B0604030504040204" pitchFamily="50" typeface="メイリオ"/>
                <a:ea charset="-128" panose="020B0604030504040204" pitchFamily="50" typeface="メイリオ"/>
              </a:rPr>
              <a:t>10</a:t>
            </a:r>
            <a:r>
              <a:rPr altLang="en-US" dirty="0" lang="ja-JP" sz="2000">
                <a:solidFill>
                  <a:srgbClr val="000000"/>
                </a:solidFill>
                <a:latin charset="-128" panose="020B0604030504040204" pitchFamily="50" typeface="メイリオ"/>
                <a:ea charset="-128" panose="020B0604030504040204" pitchFamily="50" typeface="メイリオ"/>
              </a:rPr>
              <a:t>～</a:t>
            </a:r>
            <a:r>
              <a:rPr altLang="ja-JP" dirty="0" lang="en-US" sz="2000">
                <a:solidFill>
                  <a:srgbClr val="000000"/>
                </a:solidFill>
                <a:latin charset="-128" panose="020B0604030504040204" pitchFamily="50" typeface="メイリオ"/>
                <a:ea charset="-128" panose="020B0604030504040204" pitchFamily="50" typeface="メイリオ"/>
              </a:rPr>
              <a:t>22</a:t>
            </a:r>
            <a:r>
              <a:rPr altLang="en-US" dirty="0" lang="ja-JP" sz="2000">
                <a:solidFill>
                  <a:srgbClr val="000000"/>
                </a:solidFill>
                <a:latin charset="-128" panose="020B0604030504040204" pitchFamily="50" typeface="メイリオ"/>
                <a:ea charset="-128" panose="020B0604030504040204" pitchFamily="50" typeface="メイリオ"/>
              </a:rPr>
              <a:t>ページ）</a:t>
            </a:r>
          </a:p>
        </p:txBody>
      </p:sp>
      <p:sp>
        <p:nvSpPr>
          <p:cNvPr id="40" name="正方形/長方形 39">
            <a:extLst>
              <a:ext uri="{FF2B5EF4-FFF2-40B4-BE49-F238E27FC236}">
                <a16:creationId xmlns:a16="http://schemas.microsoft.com/office/drawing/2014/main" id="{5263561B-5F57-4BAB-829F-354E80A15813}"/>
              </a:ext>
            </a:extLst>
          </p:cNvPr>
          <p:cNvSpPr/>
          <p:nvPr/>
        </p:nvSpPr>
        <p:spPr bwMode="auto">
          <a:xfrm>
            <a:off x="4347011" y="4736701"/>
            <a:ext cx="3585455" cy="1174522"/>
          </a:xfrm>
          <a:prstGeom prst="rect">
            <a:avLst/>
          </a:prstGeom>
          <a:solidFill>
            <a:srgbClr val="DAEDEF"/>
          </a:solidFill>
          <a:ln>
            <a:no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eaLnBrk="1" hangingPunct="1" indent="-268288" marL="268288">
              <a:spcBef>
                <a:spcPct val="20000"/>
              </a:spcBef>
              <a:defRPr/>
            </a:pPr>
            <a:r>
              <a:rPr altLang="en-US" dirty="0" lang="ja-JP" sz="2000">
                <a:solidFill>
                  <a:srgbClr val="000000"/>
                </a:solidFill>
                <a:latin charset="-128" panose="020B0604030504040204" pitchFamily="50" typeface="メイリオ"/>
                <a:ea charset="-128" panose="020B0604030504040204" pitchFamily="50" typeface="メイリオ"/>
              </a:rPr>
              <a:t>「</a:t>
            </a:r>
            <a:r>
              <a:rPr altLang="ja-JP" dirty="0" lang="en-US" sz="2000">
                <a:solidFill>
                  <a:srgbClr val="000000"/>
                </a:solidFill>
                <a:latin charset="-128" panose="020B0604030504040204" pitchFamily="50" typeface="メイリオ"/>
                <a:ea charset="-128" panose="020B0604030504040204" pitchFamily="50" typeface="メイリオ"/>
              </a:rPr>
              <a:t>3-1</a:t>
            </a:r>
            <a:r>
              <a:rPr altLang="en-US" dirty="0" lang="ja-JP" sz="2000">
                <a:solidFill>
                  <a:srgbClr val="000000"/>
                </a:solidFill>
                <a:latin charset="-128" panose="020B0604030504040204" pitchFamily="50" typeface="メイリオ"/>
                <a:ea charset="-128" panose="020B0604030504040204" pitchFamily="50" typeface="メイリオ"/>
              </a:rPr>
              <a:t>」「</a:t>
            </a:r>
            <a:r>
              <a:rPr altLang="ja-JP" dirty="0" lang="en-US" sz="2000">
                <a:solidFill>
                  <a:srgbClr val="000000"/>
                </a:solidFill>
                <a:latin charset="-128" panose="020B0604030504040204" pitchFamily="50" typeface="メイリオ"/>
                <a:ea charset="-128" panose="020B0604030504040204" pitchFamily="50" typeface="メイリオ"/>
              </a:rPr>
              <a:t>3-2</a:t>
            </a:r>
            <a:r>
              <a:rPr altLang="en-US" dirty="0" lang="ja-JP" sz="2000">
                <a:solidFill>
                  <a:srgbClr val="000000"/>
                </a:solidFill>
                <a:latin charset="-128" panose="020B0604030504040204" pitchFamily="50" typeface="メイリオ"/>
                <a:ea charset="-128" panose="020B0604030504040204" pitchFamily="50" typeface="メイリオ"/>
              </a:rPr>
              <a:t>」に</a:t>
            </a:r>
            <a:r>
              <a:rPr altLang="en-US" dirty="0" lang="ja-JP" sz="2000" u="sng">
                <a:solidFill>
                  <a:srgbClr val="000000"/>
                </a:solidFill>
                <a:latin charset="-128" panose="020B0604030504040204" pitchFamily="50" typeface="メイリオ"/>
                <a:ea charset="-128" panose="020B0604030504040204" pitchFamily="50" typeface="メイリオ"/>
              </a:rPr>
              <a:t>記載のない</a:t>
            </a:r>
            <a:r>
              <a:rPr altLang="en-US" dirty="0" lang="ja-JP" sz="2000">
                <a:solidFill>
                  <a:srgbClr val="000000"/>
                </a:solidFill>
                <a:latin charset="-128" panose="020B0604030504040204" pitchFamily="50" typeface="メイリオ"/>
                <a:ea charset="-128" panose="020B0604030504040204" pitchFamily="50" typeface="メイリオ"/>
              </a:rPr>
              <a:t>配慮事項（</a:t>
            </a:r>
            <a:r>
              <a:rPr altLang="ja-JP" dirty="0" lang="en-US" sz="2000">
                <a:solidFill>
                  <a:srgbClr val="000000"/>
                </a:solidFill>
                <a:latin charset="-128" panose="020B0604030504040204" pitchFamily="50" typeface="メイリオ"/>
                <a:ea charset="-128" panose="020B0604030504040204" pitchFamily="50" typeface="メイリオ"/>
              </a:rPr>
              <a:t>26</a:t>
            </a:r>
            <a:r>
              <a:rPr altLang="en-US" dirty="0" lang="ja-JP" sz="2000">
                <a:solidFill>
                  <a:srgbClr val="000000"/>
                </a:solidFill>
                <a:latin charset="-128" panose="020B0604030504040204" pitchFamily="50" typeface="メイリオ"/>
                <a:ea charset="-128" panose="020B0604030504040204" pitchFamily="50" typeface="メイリオ"/>
              </a:rPr>
              <a:t>ページ）</a:t>
            </a:r>
            <a:endParaRPr altLang="ja-JP" dirty="0" lang="en-US" sz="2000">
              <a:solidFill>
                <a:srgbClr val="000000"/>
              </a:solidFill>
              <a:latin charset="-128" panose="020B0604030504040204" pitchFamily="50" typeface="メイリオ"/>
              <a:ea charset="-128" panose="020B0604030504040204" pitchFamily="50" typeface="メイリオ"/>
            </a:endParaRPr>
          </a:p>
          <a:p>
            <a:pPr eaLnBrk="1" hangingPunct="1" indent="-268288" marL="268288">
              <a:spcBef>
                <a:spcPct val="20000"/>
              </a:spcBef>
              <a:defRPr/>
            </a:pPr>
            <a:r>
              <a:rPr altLang="ja-JP" dirty="0" lang="en-US" sz="2000">
                <a:solidFill>
                  <a:srgbClr val="FF0000"/>
                </a:solidFill>
                <a:latin charset="-128" panose="020B0604030504040204" pitchFamily="50" typeface="メイリオ"/>
                <a:ea charset="-128" panose="020B0604030504040204" pitchFamily="50" typeface="メイリオ"/>
              </a:rPr>
              <a:t> </a:t>
            </a:r>
            <a:r>
              <a:rPr altLang="ja-JP" dirty="0" lang="en-US" sz="2000" u="sng">
                <a:solidFill>
                  <a:srgbClr val="FF0000"/>
                </a:solidFill>
                <a:latin charset="-128" panose="020B0604030504040204" pitchFamily="50" typeface="メイリオ"/>
                <a:ea charset="-128" panose="020B0604030504040204" pitchFamily="50" typeface="メイリオ"/>
              </a:rPr>
              <a:t>※</a:t>
            </a:r>
            <a:r>
              <a:rPr altLang="en-US" dirty="0" lang="ja-JP" sz="2000" u="sng">
                <a:solidFill>
                  <a:srgbClr val="FF0000"/>
                </a:solidFill>
                <a:latin charset="-128" panose="020B0604030504040204" pitchFamily="50" typeface="メイリオ"/>
                <a:ea charset="-128" panose="020B0604030504040204" pitchFamily="50" typeface="メイリオ"/>
              </a:rPr>
              <a:t>要事前相談</a:t>
            </a:r>
          </a:p>
        </p:txBody>
      </p:sp>
    </p:spTree>
    <p:extLst>
      <p:ext uri="{BB962C8B-B14F-4D97-AF65-F5344CB8AC3E}">
        <p14:creationId xmlns:p14="http://schemas.microsoft.com/office/powerpoint/2010/main" val="1493968589"/>
      </p:ext>
    </p:extLst>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D5D2031-C564-4D15-A4DD-F5B34EB5D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621" y="4027032"/>
            <a:ext cx="7103379" cy="2069901"/>
          </a:xfrm>
          <a:prstGeom prst="rect">
            <a:avLst/>
          </a:prstGeom>
        </p:spPr>
      </p:pic>
      <p:pic>
        <p:nvPicPr>
          <p:cNvPr id="7" name="図 6">
            <a:extLst>
              <a:ext uri="{FF2B5EF4-FFF2-40B4-BE49-F238E27FC236}">
                <a16:creationId xmlns:a16="http://schemas.microsoft.com/office/drawing/2014/main" id="{5B693027-3B5F-4C42-9A00-2B5651D86233}"/>
              </a:ext>
            </a:extLst>
          </p:cNvPr>
          <p:cNvPicPr>
            <a:picLocks noChangeAspect="1"/>
          </p:cNvPicPr>
          <p:nvPr/>
        </p:nvPicPr>
        <p:blipFill rotWithShape="1">
          <a:blip cstate="print" r:embed="rId4">
            <a:extLst>
              <a:ext uri="{28A0092B-C50C-407E-A947-70E740481C1C}">
                <a14:useLocalDpi xmlns:a14="http://schemas.microsoft.com/office/drawing/2010/main" val="0"/>
              </a:ext>
            </a:extLst>
          </a:blip>
          <a:srcRect/>
          <a:stretch/>
        </p:blipFill>
        <p:spPr>
          <a:xfrm>
            <a:off x="4800000" y="2853000"/>
            <a:ext cx="7103379" cy="939165"/>
          </a:xfrm>
          <a:prstGeom prst="rect">
            <a:avLst/>
          </a:prstGeom>
        </p:spPr>
      </p:pic>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6</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r>
              <a:rPr altLang="ja-JP" b="0" baseline="0" cap="none" dirty="0" i="0" kern="120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P</a:t>
            </a:r>
            <a:r>
              <a:rPr altLang="ja-JP" dirty="0" kern="0" lang="en-US" sz="3200">
                <a:solidFill>
                  <a:srgbClr val="000000"/>
                </a:solidFill>
                <a:latin charset="-128" panose="020B0604030504040204" pitchFamily="50" typeface="メイリオ"/>
                <a:ea charset="-128" panose="020B0604030504040204" pitchFamily="50" typeface="メイリオ"/>
              </a:rPr>
              <a:t>41</a:t>
            </a: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p>
        </p:txBody>
      </p:sp>
      <p:sp>
        <p:nvSpPr>
          <p:cNvPr id="9" name="テキスト ボックス 8">
            <a:extLst>
              <a:ext uri="{FF2B5EF4-FFF2-40B4-BE49-F238E27FC236}">
                <a16:creationId xmlns:a16="http://schemas.microsoft.com/office/drawing/2014/main" id="{31893D62-141C-42D9-AFFF-DC33CD637DFE}"/>
              </a:ext>
            </a:extLst>
          </p:cNvPr>
          <p:cNvSpPr txBox="1"/>
          <p:nvPr/>
        </p:nvSpPr>
        <p:spPr>
          <a:xfrm>
            <a:off x="218299" y="3141000"/>
            <a:ext cx="4509701" cy="432220"/>
          </a:xfrm>
          <a:prstGeom prst="rect">
            <a:avLst/>
          </a:prstGeom>
          <a:solidFill>
            <a:srgbClr val="FAFDCD"/>
          </a:solidFill>
        </p:spPr>
        <p:txBody>
          <a:bodyPr bIns="36000" rtlCol="0" tIns="108000" wrap="square">
            <a:spAutoFit/>
          </a:bodyPr>
          <a:lstStyle/>
          <a:p>
            <a:pPr>
              <a:defRPr/>
            </a:pPr>
            <a:r>
              <a:rPr altLang="en-US" dirty="0" lang="ja-JP" sz="1800">
                <a:solidFill>
                  <a:srgbClr val="000000"/>
                </a:solidFill>
                <a:latin charset="-128" panose="020B0604030504040204" pitchFamily="50" typeface="メイリオ"/>
                <a:ea charset="-128" panose="020B0604030504040204" pitchFamily="50" typeface="メイリオ"/>
              </a:rPr>
              <a:t>「</a:t>
            </a:r>
            <a:r>
              <a:rPr altLang="ja-JP" dirty="0" lang="en-US" sz="1800">
                <a:solidFill>
                  <a:srgbClr val="000000"/>
                </a:solidFill>
                <a:latin charset="-128" panose="020B0604030504040204" pitchFamily="50" typeface="メイリオ"/>
                <a:ea charset="-128" panose="020B0604030504040204" pitchFamily="50" typeface="メイリオ"/>
              </a:rPr>
              <a:t>3-2</a:t>
            </a:r>
            <a:r>
              <a:rPr altLang="en-US" dirty="0" lang="ja-JP" sz="1800">
                <a:solidFill>
                  <a:srgbClr val="000000"/>
                </a:solidFill>
                <a:latin charset="-128" panose="020B0604030504040204" pitchFamily="50" typeface="メイリオ"/>
                <a:ea charset="-128" panose="020B0604030504040204" pitchFamily="50" typeface="メイリオ"/>
              </a:rPr>
              <a:t>　その他の配慮事項」（</a:t>
            </a:r>
            <a:r>
              <a:rPr altLang="ja-JP" dirty="0" lang="en-US" sz="1800">
                <a:solidFill>
                  <a:srgbClr val="000000"/>
                </a:solidFill>
                <a:latin charset="-128" panose="020B0604030504040204" pitchFamily="50" typeface="メイリオ"/>
                <a:ea charset="-128" panose="020B0604030504040204" pitchFamily="50" typeface="メイリオ"/>
              </a:rPr>
              <a:t>24</a:t>
            </a:r>
            <a:r>
              <a:rPr altLang="en-US" dirty="0" lang="ja-JP" sz="1800">
                <a:solidFill>
                  <a:srgbClr val="000000"/>
                </a:solidFill>
                <a:latin charset="-128" panose="020B0604030504040204" pitchFamily="50" typeface="メイリオ"/>
                <a:ea charset="-128" panose="020B0604030504040204" pitchFamily="50" typeface="メイリオ"/>
              </a:rPr>
              <a:t>ページ）</a:t>
            </a:r>
          </a:p>
        </p:txBody>
      </p:sp>
      <p:sp>
        <p:nvSpPr>
          <p:cNvPr id="13" name="正方形/長方形 12">
            <a:extLst>
              <a:ext uri="{FF2B5EF4-FFF2-40B4-BE49-F238E27FC236}">
                <a16:creationId xmlns:a16="http://schemas.microsoft.com/office/drawing/2014/main" id="{3C2350E1-5EA8-4738-A415-5C83222FB7BA}"/>
              </a:ext>
            </a:extLst>
          </p:cNvPr>
          <p:cNvSpPr/>
          <p:nvPr/>
        </p:nvSpPr>
        <p:spPr bwMode="auto">
          <a:xfrm>
            <a:off x="4800000" y="3141000"/>
            <a:ext cx="7082531" cy="360000"/>
          </a:xfrm>
          <a:prstGeom prst="rect">
            <a:avLst/>
          </a:prstGeom>
          <a:noFill/>
          <a:ln algn="ctr" cap="flat" cmpd="sng" w="38100">
            <a:solidFill>
              <a:srgbClr val="FF0000"/>
            </a:solidFill>
            <a:prstDash val="solid"/>
            <a:round/>
            <a:headEnd len="med" type="non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rgbClr val="000000"/>
              </a:solidFill>
              <a:latin charset="0" typeface="Arial"/>
            </a:endParaRPr>
          </a:p>
        </p:txBody>
      </p:sp>
      <p:cxnSp>
        <p:nvCxnSpPr>
          <p:cNvPr id="15" name="直線矢印コネクタ 14">
            <a:extLst>
              <a:ext uri="{FF2B5EF4-FFF2-40B4-BE49-F238E27FC236}">
                <a16:creationId xmlns:a16="http://schemas.microsoft.com/office/drawing/2014/main" id="{C5F1C5BE-7DE1-4BC6-A800-8071FFCB5C0A}"/>
              </a:ext>
            </a:extLst>
          </p:cNvPr>
          <p:cNvCxnSpPr>
            <a:cxnSpLocks/>
          </p:cNvCxnSpPr>
          <p:nvPr/>
        </p:nvCxnSpPr>
        <p:spPr bwMode="auto">
          <a:xfrm>
            <a:off x="8341266" y="3468891"/>
            <a:ext cx="5211" cy="1832109"/>
          </a:xfrm>
          <a:prstGeom prst="straightConnector1">
            <a:avLst/>
          </a:prstGeom>
          <a:noFill/>
          <a:ln algn="ctr" cap="flat" cmpd="sng" w="41275">
            <a:solidFill>
              <a:srgbClr val="FF0000"/>
            </a:solidFill>
            <a:prstDash val="solid"/>
            <a:round/>
            <a:headEnd len="med" type="none" w="med"/>
            <a:tailEnd len="med" type="stealth"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cxnSp>
      <p:sp>
        <p:nvSpPr>
          <p:cNvPr id="17" name="正方形/長方形 16">
            <a:extLst>
              <a:ext uri="{FF2B5EF4-FFF2-40B4-BE49-F238E27FC236}">
                <a16:creationId xmlns:a16="http://schemas.microsoft.com/office/drawing/2014/main" id="{1739B927-8A70-4756-A21D-E3D0357E78B0}"/>
              </a:ext>
            </a:extLst>
          </p:cNvPr>
          <p:cNvSpPr/>
          <p:nvPr/>
        </p:nvSpPr>
        <p:spPr bwMode="auto">
          <a:xfrm>
            <a:off x="4824621" y="5301000"/>
            <a:ext cx="7057910" cy="360000"/>
          </a:xfrm>
          <a:prstGeom prst="rect">
            <a:avLst/>
          </a:prstGeom>
          <a:noFill/>
          <a:ln algn="ctr" cap="flat" cmpd="sng" w="38100">
            <a:solidFill>
              <a:srgbClr val="FF0000"/>
            </a:solidFill>
            <a:prstDash val="solid"/>
            <a:round/>
            <a:headEnd len="med" type="non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rgbClr val="000000"/>
              </a:solidFill>
              <a:latin charset="0" typeface="Arial"/>
            </a:endParaRPr>
          </a:p>
        </p:txBody>
      </p:sp>
      <p:sp>
        <p:nvSpPr>
          <p:cNvPr id="18" name="テキスト ボックス 17">
            <a:extLst>
              <a:ext uri="{FF2B5EF4-FFF2-40B4-BE49-F238E27FC236}">
                <a16:creationId xmlns:a16="http://schemas.microsoft.com/office/drawing/2014/main" id="{61C4A8DD-6946-4C94-B8FF-FBB8AA26C5B0}"/>
              </a:ext>
            </a:extLst>
          </p:cNvPr>
          <p:cNvSpPr txBox="1"/>
          <p:nvPr/>
        </p:nvSpPr>
        <p:spPr>
          <a:xfrm>
            <a:off x="264000" y="4511613"/>
            <a:ext cx="4509701" cy="432220"/>
          </a:xfrm>
          <a:prstGeom prst="rect">
            <a:avLst/>
          </a:prstGeom>
          <a:solidFill>
            <a:srgbClr val="FAFDCD"/>
          </a:solidFill>
        </p:spPr>
        <p:txBody>
          <a:bodyPr bIns="36000" rtlCol="0" tIns="108000" wrap="square">
            <a:spAutoFit/>
          </a:bodyPr>
          <a:lstStyle/>
          <a:p>
            <a:pPr>
              <a:defRPr/>
            </a:pPr>
            <a:r>
              <a:rPr altLang="en-US" dirty="0" lang="ja-JP" sz="1800">
                <a:solidFill>
                  <a:srgbClr val="000000"/>
                </a:solidFill>
                <a:latin charset="-128" panose="020B0604030504040204" pitchFamily="50" typeface="メイリオ"/>
                <a:ea charset="-128" panose="020B0604030504040204" pitchFamily="50" typeface="メイリオ"/>
              </a:rPr>
              <a:t>第３面「㉗その他の希望配慮事項等」</a:t>
            </a:r>
            <a:r>
              <a:rPr altLang="ja-JP" dirty="0" lang="en-US" sz="1800">
                <a:solidFill>
                  <a:srgbClr val="000000"/>
                </a:solidFill>
                <a:latin charset="-128" panose="020B0604030504040204" pitchFamily="50" typeface="メイリオ"/>
                <a:ea charset="-128" panose="020B0604030504040204" pitchFamily="50" typeface="メイリオ"/>
              </a:rPr>
              <a:t>(1)</a:t>
            </a:r>
            <a:endParaRPr altLang="en-US" dirty="0" lang="ja-JP" sz="1800">
              <a:solidFill>
                <a:srgbClr val="000000"/>
              </a:solidFill>
              <a:latin charset="-128" panose="020B0604030504040204" pitchFamily="50" typeface="メイリオ"/>
              <a:ea charset="-128" panose="020B0604030504040204" pitchFamily="50" typeface="メイリオ"/>
            </a:endParaRPr>
          </a:p>
        </p:txBody>
      </p:sp>
      <p:sp>
        <p:nvSpPr>
          <p:cNvPr id="19" name="テキスト ボックス 18">
            <a:extLst>
              <a:ext uri="{FF2B5EF4-FFF2-40B4-BE49-F238E27FC236}">
                <a16:creationId xmlns:a16="http://schemas.microsoft.com/office/drawing/2014/main" id="{F041508D-AE07-40EB-8C2A-48A0AE02768E}"/>
              </a:ext>
            </a:extLst>
          </p:cNvPr>
          <p:cNvSpPr txBox="1"/>
          <p:nvPr/>
        </p:nvSpPr>
        <p:spPr>
          <a:xfrm>
            <a:off x="4980951" y="5309961"/>
            <a:ext cx="2230098" cy="338554"/>
          </a:xfrm>
          <a:prstGeom prst="rect">
            <a:avLst/>
          </a:prstGeom>
          <a:noFill/>
        </p:spPr>
        <p:txBody>
          <a:bodyPr rtlCol="0" wrap="non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書字補助具の持参使用</a:t>
            </a:r>
          </a:p>
        </p:txBody>
      </p:sp>
      <p:sp>
        <p:nvSpPr>
          <p:cNvPr id="20" name="テキスト ボックス 19">
            <a:extLst>
              <a:ext uri="{FF2B5EF4-FFF2-40B4-BE49-F238E27FC236}">
                <a16:creationId xmlns:a16="http://schemas.microsoft.com/office/drawing/2014/main" id="{E57FC5BC-B5D3-4508-8DA8-40673ABFE4D6}"/>
              </a:ext>
            </a:extLst>
          </p:cNvPr>
          <p:cNvSpPr txBox="1"/>
          <p:nvPr/>
        </p:nvSpPr>
        <p:spPr>
          <a:xfrm>
            <a:off x="10368531" y="5301000"/>
            <a:ext cx="1512000" cy="338554"/>
          </a:xfrm>
          <a:prstGeom prst="rect">
            <a:avLst/>
          </a:prstGeom>
          <a:noFill/>
        </p:spPr>
        <p:txBody>
          <a:bodyPr rtlCol="0" wrap="squar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６  　０   ４　　８</a:t>
            </a:r>
          </a:p>
        </p:txBody>
      </p:sp>
      <p:sp>
        <p:nvSpPr>
          <p:cNvPr id="21" name="矢印: 下 20">
            <a:extLst>
              <a:ext uri="{FF2B5EF4-FFF2-40B4-BE49-F238E27FC236}">
                <a16:creationId xmlns:a16="http://schemas.microsoft.com/office/drawing/2014/main" id="{06F66FEB-9C29-4C4C-BA56-E3D551920504}"/>
              </a:ext>
            </a:extLst>
          </p:cNvPr>
          <p:cNvSpPr/>
          <p:nvPr/>
        </p:nvSpPr>
        <p:spPr bwMode="auto">
          <a:xfrm rot="16200000">
            <a:off x="5842619" y="1891906"/>
            <a:ext cx="360001" cy="573255"/>
          </a:xfrm>
          <a:prstGeom prst="downArrow">
            <a:avLst>
              <a:gd fmla="val 50000" name="adj1"/>
              <a:gd fmla="val 50000" name="adj2"/>
            </a:avLst>
          </a:prstGeom>
          <a:solidFill>
            <a:schemeClr val="tx1"/>
          </a:solidFill>
          <a:ln>
            <a:noFill/>
          </a:ln>
          <a:effectLst/>
          <a:extLst/>
        </p:spPr>
        <p:txBody>
          <a:bodyPr anchor="t" anchorCtr="0" bIns="45720" compatLnSpc="1" lIns="91440" numCol="1" rIns="91440" rtlCol="0" tIns="45720" vert="horz" wrap="square">
            <a:prstTxWarp prst="textNoShape">
              <a:avLst/>
            </a:prstTxWarp>
          </a:bodyPr>
          <a:lstStyle/>
          <a:p>
            <a:pPr eaLnBrk="1" hangingPunct="1" indent="-268288" marL="268288">
              <a:spcBef>
                <a:spcPct val="20000"/>
              </a:spcBef>
              <a:defRPr/>
            </a:pPr>
            <a:endParaRPr altLang="en-US" dirty="0" lang="ja-JP">
              <a:solidFill>
                <a:schemeClr val="tx1">
                  <a:lumMod val="95000"/>
                  <a:lumOff val="5000"/>
                </a:schemeClr>
              </a:solidFill>
              <a:latin charset="0" typeface="Arial"/>
            </a:endParaRPr>
          </a:p>
        </p:txBody>
      </p:sp>
      <p:sp>
        <p:nvSpPr>
          <p:cNvPr id="22" name="正方形/長方形 21">
            <a:extLst>
              <a:ext uri="{FF2B5EF4-FFF2-40B4-BE49-F238E27FC236}">
                <a16:creationId xmlns:a16="http://schemas.microsoft.com/office/drawing/2014/main" id="{340ED343-6D50-46CB-B787-FB55266CEC5C}"/>
              </a:ext>
            </a:extLst>
          </p:cNvPr>
          <p:cNvSpPr/>
          <p:nvPr/>
        </p:nvSpPr>
        <p:spPr bwMode="auto">
          <a:xfrm>
            <a:off x="479992" y="1782532"/>
            <a:ext cx="5256000" cy="786866"/>
          </a:xfrm>
          <a:prstGeom prst="rect">
            <a:avLst/>
          </a:prstGeom>
          <a:solidFill>
            <a:srgbClr val="DAEDEF"/>
          </a:solidFill>
          <a:ln>
            <a:no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eaLnBrk="1" hangingPunct="1" indent="-268288" marL="268288">
              <a:spcBef>
                <a:spcPct val="20000"/>
              </a:spcBef>
              <a:defRPr/>
            </a:pPr>
            <a:r>
              <a:rPr altLang="en-US" dirty="0" lang="ja-JP" sz="2000">
                <a:solidFill>
                  <a:srgbClr val="000000"/>
                </a:solidFill>
                <a:latin charset="-128" panose="020B0604030504040204" pitchFamily="50" typeface="メイリオ"/>
                <a:ea charset="-128" panose="020B0604030504040204" pitchFamily="50" typeface="メイリオ"/>
              </a:rPr>
              <a:t>「</a:t>
            </a:r>
            <a:r>
              <a:rPr altLang="ja-JP" dirty="0" lang="en-US" sz="2000">
                <a:solidFill>
                  <a:srgbClr val="000000"/>
                </a:solidFill>
                <a:latin charset="-128" panose="020B0604030504040204" pitchFamily="50" typeface="メイリオ"/>
                <a:ea charset="-128" panose="020B0604030504040204" pitchFamily="50" typeface="メイリオ"/>
              </a:rPr>
              <a:t>3-2</a:t>
            </a:r>
            <a:r>
              <a:rPr altLang="en-US" dirty="0" lang="ja-JP" sz="2000">
                <a:solidFill>
                  <a:srgbClr val="000000"/>
                </a:solidFill>
                <a:latin charset="-128" panose="020B0604030504040204" pitchFamily="50" typeface="メイリオ"/>
                <a:ea charset="-128" panose="020B0604030504040204" pitchFamily="50" typeface="メイリオ"/>
              </a:rPr>
              <a:t>　その他の配慮事項」に</a:t>
            </a:r>
            <a:endParaRPr altLang="ja-JP" dirty="0" lang="en-US" sz="2000">
              <a:solidFill>
                <a:srgbClr val="000000"/>
              </a:solidFill>
              <a:latin charset="-128" panose="020B0604030504040204" pitchFamily="50" typeface="メイリオ"/>
              <a:ea charset="-128" panose="020B0604030504040204" pitchFamily="50" typeface="メイリオ"/>
            </a:endParaRPr>
          </a:p>
          <a:p>
            <a:pPr eaLnBrk="1" hangingPunct="1" indent="-268288" marL="268288">
              <a:spcBef>
                <a:spcPct val="20000"/>
              </a:spcBef>
              <a:defRPr/>
            </a:pPr>
            <a:r>
              <a:rPr altLang="en-US" dirty="0" lang="ja-JP" sz="2000">
                <a:solidFill>
                  <a:srgbClr val="000000"/>
                </a:solidFill>
                <a:latin charset="-128" panose="020B0604030504040204" pitchFamily="50" typeface="メイリオ"/>
                <a:ea charset="-128" panose="020B0604030504040204" pitchFamily="50" typeface="メイリオ"/>
              </a:rPr>
              <a:t>記載されている配慮事項（</a:t>
            </a:r>
            <a:r>
              <a:rPr altLang="ja-JP" dirty="0" lang="en-US" sz="2000">
                <a:solidFill>
                  <a:srgbClr val="000000"/>
                </a:solidFill>
                <a:latin charset="-128" panose="020B0604030504040204" pitchFamily="50" typeface="メイリオ"/>
                <a:ea charset="-128" panose="020B0604030504040204" pitchFamily="50" typeface="メイリオ"/>
              </a:rPr>
              <a:t>23</a:t>
            </a:r>
            <a:r>
              <a:rPr altLang="en-US" dirty="0" lang="ja-JP" sz="2000">
                <a:solidFill>
                  <a:srgbClr val="000000"/>
                </a:solidFill>
                <a:latin charset="-128" panose="020B0604030504040204" pitchFamily="50" typeface="メイリオ"/>
                <a:ea charset="-128" panose="020B0604030504040204" pitchFamily="50" typeface="メイリオ"/>
              </a:rPr>
              <a:t>～</a:t>
            </a:r>
            <a:r>
              <a:rPr altLang="ja-JP" dirty="0" lang="en-US" sz="2000">
                <a:solidFill>
                  <a:srgbClr val="000000"/>
                </a:solidFill>
                <a:latin charset="-128" panose="020B0604030504040204" pitchFamily="50" typeface="メイリオ"/>
                <a:ea charset="-128" panose="020B0604030504040204" pitchFamily="50" typeface="メイリオ"/>
              </a:rPr>
              <a:t>25</a:t>
            </a:r>
            <a:r>
              <a:rPr altLang="en-US" dirty="0" lang="ja-JP" sz="2000">
                <a:solidFill>
                  <a:srgbClr val="000000"/>
                </a:solidFill>
                <a:latin charset="-128" panose="020B0604030504040204" pitchFamily="50" typeface="メイリオ"/>
                <a:ea charset="-128" panose="020B0604030504040204" pitchFamily="50" typeface="メイリオ"/>
              </a:rPr>
              <a:t>ページ）</a:t>
            </a:r>
          </a:p>
        </p:txBody>
      </p:sp>
      <p:sp>
        <p:nvSpPr>
          <p:cNvPr id="23" name="正方形/長方形 22">
            <a:extLst>
              <a:ext uri="{FF2B5EF4-FFF2-40B4-BE49-F238E27FC236}">
                <a16:creationId xmlns:a16="http://schemas.microsoft.com/office/drawing/2014/main" id="{E5E10679-EF53-4E8D-A06F-69228168FC17}"/>
              </a:ext>
            </a:extLst>
          </p:cNvPr>
          <p:cNvSpPr/>
          <p:nvPr/>
        </p:nvSpPr>
        <p:spPr bwMode="auto">
          <a:xfrm>
            <a:off x="6312000" y="1773000"/>
            <a:ext cx="5255992" cy="805929"/>
          </a:xfrm>
          <a:prstGeom prst="rect">
            <a:avLst/>
          </a:prstGeom>
          <a:solidFill>
            <a:srgbClr val="DAEDEF"/>
          </a:solidFill>
          <a:ln>
            <a:no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eaLnBrk="1" hangingPunct="1" indent="-268288" marL="268288">
              <a:spcBef>
                <a:spcPct val="20000"/>
              </a:spcBef>
              <a:defRPr/>
            </a:pPr>
            <a:r>
              <a:rPr altLang="en-US" dirty="0" lang="ja-JP" sz="2000">
                <a:solidFill>
                  <a:srgbClr val="000000"/>
                </a:solidFill>
                <a:latin charset="-128" panose="020B0604030504040204" pitchFamily="50" typeface="メイリオ"/>
                <a:ea charset="-128" panose="020B0604030504040204" pitchFamily="50" typeface="メイリオ"/>
              </a:rPr>
              <a:t>第３面「㉗その他の希望配慮事項等」</a:t>
            </a:r>
            <a:r>
              <a:rPr altLang="ja-JP" dirty="0" lang="en-US" sz="2000">
                <a:solidFill>
                  <a:srgbClr val="000000"/>
                </a:solidFill>
                <a:latin charset="-128" panose="020B0604030504040204" pitchFamily="50" typeface="メイリオ"/>
                <a:ea charset="-128" panose="020B0604030504040204" pitchFamily="50" typeface="メイリオ"/>
              </a:rPr>
              <a:t>(1)</a:t>
            </a:r>
          </a:p>
        </p:txBody>
      </p:sp>
      <p:sp>
        <p:nvSpPr>
          <p:cNvPr id="24" name="テキスト ボックス 23">
            <a:extLst>
              <a:ext uri="{FF2B5EF4-FFF2-40B4-BE49-F238E27FC236}">
                <a16:creationId xmlns:a16="http://schemas.microsoft.com/office/drawing/2014/main" id="{18C8B733-A2BF-4606-99DC-C1CD3CC80430}"/>
              </a:ext>
            </a:extLst>
          </p:cNvPr>
          <p:cNvSpPr txBox="1"/>
          <p:nvPr/>
        </p:nvSpPr>
        <p:spPr>
          <a:xfrm>
            <a:off x="192000" y="1019696"/>
            <a:ext cx="11736000" cy="515603"/>
          </a:xfrm>
          <a:prstGeom prst="rect">
            <a:avLst/>
          </a:prstGeom>
          <a:solidFill>
            <a:srgbClr val="FFCC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b" anchorCtr="0" bIns="36000" rtlCol="0" tIns="0" wrap="square">
            <a:noAutofit/>
          </a:bodyPr>
          <a:lstStyle/>
          <a:p>
            <a:pPr lvl="0"/>
            <a:r>
              <a:rPr altLang="en-US" b="1" dirty="0" lang="ja-JP" sz="2400">
                <a:solidFill>
                  <a:schemeClr val="tx1"/>
                </a:solidFill>
                <a:latin charset="-128" panose="020B0600070205080204" pitchFamily="50" typeface="ＭＳ Ｐゴシック"/>
                <a:ea charset="-128" panose="020B0600070205080204" pitchFamily="50" typeface="ＭＳ Ｐゴシック"/>
              </a:rPr>
              <a:t> </a:t>
            </a:r>
            <a:r>
              <a:rPr altLang="en-US" b="1" dirty="0" lang="ja-JP" sz="2400">
                <a:solidFill>
                  <a:schemeClr val="tx1"/>
                </a:solidFill>
                <a:latin charset="-128" panose="020B0604030504040204" pitchFamily="50" typeface="メイリオ"/>
                <a:ea charset="-128" panose="020B0604030504040204" pitchFamily="50" typeface="メイリオ"/>
              </a:rPr>
              <a:t>第３面「㉗その他の配慮事項等」</a:t>
            </a:r>
          </a:p>
        </p:txBody>
      </p:sp>
      <p:sp>
        <p:nvSpPr>
          <p:cNvPr id="2" name="テキスト ボックス 1">
            <a:extLst>
              <a:ext uri="{FF2B5EF4-FFF2-40B4-BE49-F238E27FC236}">
                <a16:creationId xmlns:a16="http://schemas.microsoft.com/office/drawing/2014/main" id="{EFABC411-BD7B-46E9-905D-67572A41875D}"/>
              </a:ext>
            </a:extLst>
          </p:cNvPr>
          <p:cNvSpPr txBox="1"/>
          <p:nvPr/>
        </p:nvSpPr>
        <p:spPr>
          <a:xfrm>
            <a:off x="48000" y="2668890"/>
            <a:ext cx="2304000" cy="400110"/>
          </a:xfrm>
          <a:prstGeom prst="rect">
            <a:avLst/>
          </a:prstGeom>
          <a:noFill/>
        </p:spPr>
        <p:txBody>
          <a:bodyPr rtlCol="0" wrap="square">
            <a:spAutoFit/>
          </a:bodyPr>
          <a:lstStyle/>
          <a:p>
            <a:r>
              <a:rPr altLang="ja-JP" dirty="0" kumimoji="1" lang="en-US" sz="2000">
                <a:latin charset="-128" panose="020B0604030504040204" pitchFamily="50" typeface="メイリオ"/>
                <a:ea charset="-128" panose="020B0604030504040204" pitchFamily="50" typeface="メイリオ"/>
              </a:rPr>
              <a:t>【</a:t>
            </a:r>
            <a:r>
              <a:rPr altLang="en-US" dirty="0" kumimoji="1" lang="ja-JP" sz="2000">
                <a:latin charset="-128" panose="020B0604030504040204" pitchFamily="50" typeface="メイリオ"/>
                <a:ea charset="-128" panose="020B0604030504040204" pitchFamily="50" typeface="メイリオ"/>
              </a:rPr>
              <a:t>記入例</a:t>
            </a:r>
            <a:r>
              <a:rPr altLang="ja-JP" dirty="0" kumimoji="1" lang="en-US" sz="2000">
                <a:latin charset="-128" panose="020B0604030504040204" pitchFamily="50" typeface="メイリオ"/>
                <a:ea charset="-128" panose="020B0604030504040204" pitchFamily="50" typeface="メイリオ"/>
              </a:rPr>
              <a:t>】</a:t>
            </a:r>
            <a:endParaRPr altLang="en-US" dirty="0" kumimoji="1" lang="ja-JP" sz="2000">
              <a:latin charset="-128" panose="020B0604030504040204" pitchFamily="50" typeface="メイリオ"/>
              <a:ea charset="-128" panose="020B0604030504040204" pitchFamily="50" typeface="メイリオ"/>
            </a:endParaRPr>
          </a:p>
        </p:txBody>
      </p:sp>
      <p:sp>
        <p:nvSpPr>
          <p:cNvPr id="11" name="テキスト ボックス 10">
            <a:extLst>
              <a:ext uri="{FF2B5EF4-FFF2-40B4-BE49-F238E27FC236}">
                <a16:creationId xmlns:a16="http://schemas.microsoft.com/office/drawing/2014/main" id="{364B39B6-B853-4749-9A1B-D1FE11A4A676}"/>
              </a:ext>
            </a:extLst>
          </p:cNvPr>
          <p:cNvSpPr txBox="1"/>
          <p:nvPr/>
        </p:nvSpPr>
        <p:spPr>
          <a:xfrm>
            <a:off x="840000" y="5276388"/>
            <a:ext cx="3528000" cy="707886"/>
          </a:xfrm>
          <a:prstGeom prst="rect">
            <a:avLst/>
          </a:prstGeom>
          <a:noFill/>
        </p:spPr>
        <p:txBody>
          <a:bodyPr rtlCol="0" wrap="square">
            <a:spAutoFit/>
          </a:bodyPr>
          <a:lstStyle/>
          <a:p>
            <a:r>
              <a:rPr altLang="en-US" dirty="0" lang="ja-JP" sz="2000">
                <a:latin charset="-128" panose="020B0604030504040204" pitchFamily="50" typeface="メイリオ"/>
                <a:ea charset="-128" panose="020B0604030504040204" pitchFamily="50" typeface="メイリオ"/>
              </a:rPr>
              <a:t>希望する配慮事項と対応する４桁のコードを記入。</a:t>
            </a:r>
            <a:endParaRPr altLang="en-US" dirty="0" kumimoji="1" lang="ja-JP" sz="2000">
              <a:latin charset="-128" panose="020B0604030504040204" pitchFamily="50" typeface="メイリオ"/>
              <a:ea charset="-128" panose="020B0604030504040204" pitchFamily="50" typeface="メイリオ"/>
            </a:endParaRPr>
          </a:p>
        </p:txBody>
      </p:sp>
    </p:spTree>
    <p:extLst>
      <p:ext uri="{BB962C8B-B14F-4D97-AF65-F5344CB8AC3E}">
        <p14:creationId xmlns:p14="http://schemas.microsoft.com/office/powerpoint/2010/main" val="1345652517"/>
      </p:ext>
    </p:extLst>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F9D8D03-249B-4BB3-955D-4BB216B03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483" y="3460892"/>
            <a:ext cx="7165830" cy="2700404"/>
          </a:xfrm>
          <a:prstGeom prst="rect">
            <a:avLst/>
          </a:prstGeom>
        </p:spPr>
      </p:pic>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7</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r>
              <a:rPr altLang="ja-JP" b="0" baseline="0" cap="none" dirty="0" i="0" kern="120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P4</a:t>
            </a:r>
            <a:r>
              <a:rPr altLang="ja-JP" b="0"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1</a:t>
            </a: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p>
        </p:txBody>
      </p:sp>
      <p:sp>
        <p:nvSpPr>
          <p:cNvPr id="12" name="テキスト ボックス 11">
            <a:extLst>
              <a:ext uri="{FF2B5EF4-FFF2-40B4-BE49-F238E27FC236}">
                <a16:creationId xmlns:a16="http://schemas.microsoft.com/office/drawing/2014/main" id="{3E11A94B-A449-4BF1-B379-4214E6FF8612}"/>
              </a:ext>
            </a:extLst>
          </p:cNvPr>
          <p:cNvSpPr txBox="1"/>
          <p:nvPr/>
        </p:nvSpPr>
        <p:spPr>
          <a:xfrm>
            <a:off x="2736100" y="3892892"/>
            <a:ext cx="3993401" cy="338554"/>
          </a:xfrm>
          <a:prstGeom prst="rect">
            <a:avLst/>
          </a:prstGeom>
          <a:noFill/>
        </p:spPr>
        <p:txBody>
          <a:bodyPr rtlCol="0" wrap="non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・ボールペンでのチェック解答を希望します。</a:t>
            </a:r>
          </a:p>
        </p:txBody>
      </p:sp>
      <p:sp>
        <p:nvSpPr>
          <p:cNvPr id="15" name="テキスト ボックス 14">
            <a:extLst>
              <a:ext uri="{FF2B5EF4-FFF2-40B4-BE49-F238E27FC236}">
                <a16:creationId xmlns:a16="http://schemas.microsoft.com/office/drawing/2014/main" id="{70094347-E2EB-4377-8EDD-8C211EE6A562}"/>
              </a:ext>
            </a:extLst>
          </p:cNvPr>
          <p:cNvSpPr txBox="1"/>
          <p:nvPr/>
        </p:nvSpPr>
        <p:spPr>
          <a:xfrm>
            <a:off x="1056000" y="2997000"/>
            <a:ext cx="4927952" cy="462998"/>
          </a:xfrm>
          <a:prstGeom prst="rect">
            <a:avLst/>
          </a:prstGeom>
          <a:solidFill>
            <a:srgbClr val="FAFDCD"/>
          </a:solidFill>
        </p:spPr>
        <p:txBody>
          <a:bodyPr bIns="36000" rtlCol="0" tIns="108000" wrap="none">
            <a:spAutoFit/>
          </a:bodyPr>
          <a:lstStyle/>
          <a:p>
            <a:pPr>
              <a:defRPr/>
            </a:pPr>
            <a:r>
              <a:rPr altLang="en-US" dirty="0" lang="ja-JP" sz="2000">
                <a:solidFill>
                  <a:srgbClr val="000000"/>
                </a:solidFill>
                <a:latin charset="-128" panose="020B0604030504040204" pitchFamily="50" typeface="メイリオ"/>
                <a:ea charset="-128" panose="020B0604030504040204" pitchFamily="50" typeface="メイリオ"/>
              </a:rPr>
              <a:t>第３面「㉗その他の希望配慮事項等」</a:t>
            </a:r>
            <a:r>
              <a:rPr altLang="ja-JP" dirty="0" lang="en-US" sz="2000">
                <a:solidFill>
                  <a:srgbClr val="000000"/>
                </a:solidFill>
                <a:latin charset="-128" panose="020B0604030504040204" pitchFamily="50" typeface="メイリオ"/>
                <a:ea charset="-128" panose="020B0604030504040204" pitchFamily="50" typeface="メイリオ"/>
              </a:rPr>
              <a:t>(2)</a:t>
            </a:r>
            <a:endParaRPr altLang="en-US" dirty="0" lang="ja-JP" sz="2000">
              <a:solidFill>
                <a:srgbClr val="000000"/>
              </a:solidFill>
              <a:latin charset="-128" panose="020B0604030504040204" pitchFamily="50" typeface="メイリオ"/>
              <a:ea charset="-128" panose="020B0604030504040204" pitchFamily="50" typeface="メイリオ"/>
            </a:endParaRPr>
          </a:p>
        </p:txBody>
      </p:sp>
      <p:sp>
        <p:nvSpPr>
          <p:cNvPr id="16" name="正方形/長方形 15">
            <a:extLst>
              <a:ext uri="{FF2B5EF4-FFF2-40B4-BE49-F238E27FC236}">
                <a16:creationId xmlns:a16="http://schemas.microsoft.com/office/drawing/2014/main" id="{910AD8D1-BB0B-4BFF-920B-92DB018860C5}"/>
              </a:ext>
            </a:extLst>
          </p:cNvPr>
          <p:cNvSpPr/>
          <p:nvPr/>
        </p:nvSpPr>
        <p:spPr bwMode="auto">
          <a:xfrm>
            <a:off x="1236000" y="1149267"/>
            <a:ext cx="9720000" cy="1231524"/>
          </a:xfrm>
          <a:prstGeom prst="rect">
            <a:avLst/>
          </a:prstGeom>
          <a:solidFill>
            <a:srgbClr val="DAEDEF"/>
          </a:solidFill>
          <a:ln>
            <a:no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a:bodyPr>
          <a:lstStyle/>
          <a:p>
            <a:pPr eaLnBrk="1" hangingPunct="1" indent="-268288" marL="268288">
              <a:spcBef>
                <a:spcPct val="20000"/>
              </a:spcBef>
              <a:defRPr/>
            </a:pPr>
            <a:r>
              <a:rPr altLang="en-US" dirty="0" lang="ja-JP" sz="2000">
                <a:solidFill>
                  <a:srgbClr val="000000"/>
                </a:solidFill>
                <a:latin charset="-128" panose="020B0604030504040204" pitchFamily="50" typeface="メイリオ"/>
                <a:ea charset="-128" panose="020B0604030504040204" pitchFamily="50" typeface="メイリオ"/>
              </a:rPr>
              <a:t>「</a:t>
            </a:r>
            <a:r>
              <a:rPr altLang="ja-JP" dirty="0" lang="en-US" sz="2000">
                <a:solidFill>
                  <a:srgbClr val="000000"/>
                </a:solidFill>
                <a:latin charset="-128" panose="020B0604030504040204" pitchFamily="50" typeface="メイリオ"/>
                <a:ea charset="-128" panose="020B0604030504040204" pitchFamily="50" typeface="メイリオ"/>
              </a:rPr>
              <a:t>3-1</a:t>
            </a:r>
            <a:r>
              <a:rPr altLang="en-US" dirty="0" lang="ja-JP" sz="2000">
                <a:solidFill>
                  <a:srgbClr val="000000"/>
                </a:solidFill>
                <a:latin charset="-128" panose="020B0604030504040204" pitchFamily="50" typeface="メイリオ"/>
                <a:ea charset="-128" panose="020B0604030504040204" pitchFamily="50" typeface="メイリオ"/>
              </a:rPr>
              <a:t>」「</a:t>
            </a:r>
            <a:r>
              <a:rPr altLang="ja-JP" dirty="0" lang="en-US" sz="2000">
                <a:solidFill>
                  <a:srgbClr val="000000"/>
                </a:solidFill>
                <a:latin charset="-128" panose="020B0604030504040204" pitchFamily="50" typeface="メイリオ"/>
                <a:ea charset="-128" panose="020B0604030504040204" pitchFamily="50" typeface="メイリオ"/>
              </a:rPr>
              <a:t>3-2</a:t>
            </a:r>
            <a:r>
              <a:rPr altLang="en-US" dirty="0" lang="ja-JP" sz="2000">
                <a:solidFill>
                  <a:srgbClr val="000000"/>
                </a:solidFill>
                <a:latin charset="-128" panose="020B0604030504040204" pitchFamily="50" typeface="メイリオ"/>
                <a:ea charset="-128" panose="020B0604030504040204" pitchFamily="50" typeface="メイリオ"/>
              </a:rPr>
              <a:t>」に</a:t>
            </a:r>
            <a:r>
              <a:rPr altLang="en-US" dirty="0" lang="ja-JP" sz="2000" u="sng">
                <a:solidFill>
                  <a:srgbClr val="000000"/>
                </a:solidFill>
                <a:latin charset="-128" panose="020B0604030504040204" pitchFamily="50" typeface="メイリオ"/>
                <a:ea charset="-128" panose="020B0604030504040204" pitchFamily="50" typeface="メイリオ"/>
              </a:rPr>
              <a:t>記載のない</a:t>
            </a:r>
            <a:r>
              <a:rPr altLang="en-US" dirty="0" lang="ja-JP" sz="2000">
                <a:solidFill>
                  <a:srgbClr val="000000"/>
                </a:solidFill>
                <a:latin charset="-128" panose="020B0604030504040204" pitchFamily="50" typeface="メイリオ"/>
                <a:ea charset="-128" panose="020B0604030504040204" pitchFamily="50" typeface="メイリオ"/>
              </a:rPr>
              <a:t>配慮事項（</a:t>
            </a:r>
            <a:r>
              <a:rPr altLang="ja-JP" dirty="0" lang="en-US" sz="2000">
                <a:solidFill>
                  <a:srgbClr val="000000"/>
                </a:solidFill>
                <a:latin charset="-128" panose="020B0604030504040204" pitchFamily="50" typeface="メイリオ"/>
                <a:ea charset="-128" panose="020B0604030504040204" pitchFamily="50" typeface="メイリオ"/>
              </a:rPr>
              <a:t>26</a:t>
            </a:r>
            <a:r>
              <a:rPr altLang="en-US" dirty="0" lang="ja-JP" sz="2000">
                <a:solidFill>
                  <a:srgbClr val="000000"/>
                </a:solidFill>
                <a:latin charset="-128" panose="020B0604030504040204" pitchFamily="50" typeface="メイリオ"/>
                <a:ea charset="-128" panose="020B0604030504040204" pitchFamily="50" typeface="メイリオ"/>
              </a:rPr>
              <a:t>ページ）については，</a:t>
            </a:r>
            <a:endParaRPr altLang="ja-JP" dirty="0" lang="en-US" sz="2000">
              <a:solidFill>
                <a:srgbClr val="000000"/>
              </a:solidFill>
              <a:latin charset="-128" panose="020B0604030504040204" pitchFamily="50" typeface="メイリオ"/>
              <a:ea charset="-128" panose="020B0604030504040204" pitchFamily="50" typeface="メイリオ"/>
            </a:endParaRPr>
          </a:p>
          <a:p>
            <a:pPr eaLnBrk="1" hangingPunct="1" indent="-268288" marL="268288">
              <a:spcBef>
                <a:spcPct val="20000"/>
              </a:spcBef>
              <a:defRPr/>
            </a:pPr>
            <a:r>
              <a:rPr altLang="en-US" dirty="0" lang="ja-JP" sz="2000">
                <a:solidFill>
                  <a:srgbClr val="000000"/>
                </a:solidFill>
                <a:latin charset="-128" panose="020B0604030504040204" pitchFamily="50" typeface="メイリオ"/>
                <a:ea charset="-128" panose="020B0604030504040204" pitchFamily="50" typeface="メイリオ"/>
              </a:rPr>
              <a:t>大学入試センターへ</a:t>
            </a:r>
            <a:r>
              <a:rPr altLang="en-US" dirty="0" lang="ja-JP" sz="2000" u="sng">
                <a:solidFill>
                  <a:srgbClr val="FF0000"/>
                </a:solidFill>
                <a:latin charset="-128" panose="020B0604030504040204" pitchFamily="50" typeface="メイリオ"/>
                <a:ea charset="-128" panose="020B0604030504040204" pitchFamily="50" typeface="メイリオ"/>
              </a:rPr>
              <a:t>事前相談後</a:t>
            </a:r>
            <a:r>
              <a:rPr altLang="en-US" dirty="0" lang="ja-JP" sz="2000">
                <a:solidFill>
                  <a:srgbClr val="000000"/>
                </a:solidFill>
                <a:latin charset="-128" panose="020B0604030504040204" pitchFamily="50" typeface="メイリオ"/>
                <a:ea charset="-128" panose="020B0604030504040204" pitchFamily="50" typeface="メイリオ"/>
              </a:rPr>
              <a:t>， 第３面「㉗その他の希望配慮事項等」</a:t>
            </a:r>
            <a:r>
              <a:rPr altLang="ja-JP" dirty="0" lang="en-US" sz="2000">
                <a:solidFill>
                  <a:srgbClr val="000000"/>
                </a:solidFill>
                <a:latin charset="-128" panose="020B0604030504040204" pitchFamily="50" typeface="メイリオ"/>
                <a:ea charset="-128" panose="020B0604030504040204" pitchFamily="50" typeface="メイリオ"/>
              </a:rPr>
              <a:t>(2)</a:t>
            </a:r>
            <a:r>
              <a:rPr altLang="en-US" dirty="0" lang="ja-JP" sz="2000">
                <a:solidFill>
                  <a:srgbClr val="000000"/>
                </a:solidFill>
                <a:latin charset="-128" panose="020B0604030504040204" pitchFamily="50" typeface="メイリオ"/>
                <a:ea charset="-128" panose="020B0604030504040204" pitchFamily="50" typeface="メイリオ"/>
              </a:rPr>
              <a:t>に記入。</a:t>
            </a:r>
            <a:endParaRPr altLang="ja-JP" b="1" dirty="0" lang="en-US" sz="2000">
              <a:solidFill>
                <a:srgbClr val="000000"/>
              </a:solidFill>
              <a:latin charset="-128" panose="020B0604030504040204" pitchFamily="50" typeface="メイリオ"/>
              <a:ea charset="-128" panose="020B0604030504040204" pitchFamily="50" typeface="メイリオ"/>
            </a:endParaRPr>
          </a:p>
        </p:txBody>
      </p:sp>
      <p:sp>
        <p:nvSpPr>
          <p:cNvPr id="10" name="テキスト ボックス 9">
            <a:extLst>
              <a:ext uri="{FF2B5EF4-FFF2-40B4-BE49-F238E27FC236}">
                <a16:creationId xmlns:a16="http://schemas.microsoft.com/office/drawing/2014/main" id="{C3AB7FFC-50F7-4CEC-8DDD-A00CF3E0B646}"/>
              </a:ext>
            </a:extLst>
          </p:cNvPr>
          <p:cNvSpPr txBox="1"/>
          <p:nvPr/>
        </p:nvSpPr>
        <p:spPr>
          <a:xfrm>
            <a:off x="336000" y="2565000"/>
            <a:ext cx="2304000" cy="400110"/>
          </a:xfrm>
          <a:prstGeom prst="rect">
            <a:avLst/>
          </a:prstGeom>
          <a:noFill/>
        </p:spPr>
        <p:txBody>
          <a:bodyPr rtlCol="0" wrap="square">
            <a:spAutoFit/>
          </a:bodyPr>
          <a:lstStyle/>
          <a:p>
            <a:r>
              <a:rPr altLang="ja-JP" dirty="0" kumimoji="1" lang="en-US" sz="2000">
                <a:latin charset="-128" panose="020B0604030504040204" pitchFamily="50" typeface="メイリオ"/>
                <a:ea charset="-128" panose="020B0604030504040204" pitchFamily="50" typeface="メイリオ"/>
              </a:rPr>
              <a:t>【</a:t>
            </a:r>
            <a:r>
              <a:rPr altLang="en-US" dirty="0" kumimoji="1" lang="ja-JP" sz="2000">
                <a:latin charset="-128" panose="020B0604030504040204" pitchFamily="50" typeface="メイリオ"/>
                <a:ea charset="-128" panose="020B0604030504040204" pitchFamily="50" typeface="メイリオ"/>
              </a:rPr>
              <a:t>記入例</a:t>
            </a:r>
            <a:r>
              <a:rPr altLang="ja-JP" dirty="0" kumimoji="1" lang="en-US" sz="2000">
                <a:latin charset="-128" panose="020B0604030504040204" pitchFamily="50" typeface="メイリオ"/>
                <a:ea charset="-128" panose="020B0604030504040204" pitchFamily="50" typeface="メイリオ"/>
              </a:rPr>
              <a:t>】</a:t>
            </a:r>
            <a:endParaRPr altLang="en-US" dirty="0" kumimoji="1" lang="ja-JP" sz="2000">
              <a:latin charset="-128" panose="020B0604030504040204" pitchFamily="50" typeface="メイリオ"/>
              <a:ea charset="-128" panose="020B0604030504040204" pitchFamily="50" typeface="メイリオ"/>
            </a:endParaRPr>
          </a:p>
        </p:txBody>
      </p:sp>
    </p:spTree>
    <p:extLst>
      <p:ext uri="{BB962C8B-B14F-4D97-AF65-F5344CB8AC3E}">
        <p14:creationId xmlns:p14="http://schemas.microsoft.com/office/powerpoint/2010/main" val="974449214"/>
      </p:ext>
    </p:extLst>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E5E5DE57-DC4A-43FF-BBD1-74604B051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91" y="4398579"/>
            <a:ext cx="6756845" cy="1516518"/>
          </a:xfrm>
          <a:prstGeom prst="rect">
            <a:avLst/>
          </a:prstGeom>
        </p:spPr>
      </p:pic>
      <p:pic>
        <p:nvPicPr>
          <p:cNvPr id="19" name="図 18">
            <a:extLst>
              <a:ext uri="{FF2B5EF4-FFF2-40B4-BE49-F238E27FC236}">
                <a16:creationId xmlns:a16="http://schemas.microsoft.com/office/drawing/2014/main" id="{D9677499-E223-41A7-B1F2-D570EE1AF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2000" y="1752684"/>
            <a:ext cx="6587420" cy="1921976"/>
          </a:xfrm>
          <a:prstGeom prst="rect">
            <a:avLst/>
          </a:prstGeom>
        </p:spPr>
      </p:pic>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8</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r>
              <a:rPr altLang="ja-JP" b="0" baseline="0" cap="none" dirty="0" i="0" kern="120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P</a:t>
            </a:r>
            <a:r>
              <a:rPr altLang="ja-JP" dirty="0" kern="0" lang="en-US" sz="3200">
                <a:solidFill>
                  <a:srgbClr val="000000"/>
                </a:solidFill>
                <a:latin charset="-128" panose="020B0604030504040204" pitchFamily="50" typeface="メイリオ"/>
                <a:ea charset="-128" panose="020B0604030504040204" pitchFamily="50" typeface="メイリオ"/>
              </a:rPr>
              <a:t>44</a:t>
            </a: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p>
        </p:txBody>
      </p:sp>
      <p:sp>
        <p:nvSpPr>
          <p:cNvPr id="6" name="正方形/長方形 5">
            <a:extLst>
              <a:ext uri="{FF2B5EF4-FFF2-40B4-BE49-F238E27FC236}">
                <a16:creationId xmlns:a16="http://schemas.microsoft.com/office/drawing/2014/main" id="{FC2F0091-08B9-4A73-8AA2-E5C9A35193E6}"/>
              </a:ext>
            </a:extLst>
          </p:cNvPr>
          <p:cNvSpPr/>
          <p:nvPr/>
        </p:nvSpPr>
        <p:spPr bwMode="auto">
          <a:xfrm>
            <a:off x="72384" y="1187668"/>
            <a:ext cx="4837024" cy="547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indent="-342900" marL="342900">
              <a:spcBef>
                <a:spcPts val="0"/>
              </a:spcBef>
              <a:spcAft>
                <a:spcPts val="0"/>
              </a:spcAft>
              <a:buFont charset="2" panose="05000000000000000000" pitchFamily="2" typeface="Wingdings"/>
              <a:buChar char="l"/>
              <a:defRPr/>
            </a:pPr>
            <a:r>
              <a:rPr altLang="en-US" dirty="0" lang="ja-JP" sz="2000">
                <a:solidFill>
                  <a:srgbClr val="000000"/>
                </a:solidFill>
                <a:latin charset="-128" panose="020B0604030504040204" pitchFamily="50" typeface="メイリオ"/>
                <a:ea charset="-128" panose="020B0604030504040204" pitchFamily="50" typeface="メイリオ"/>
              </a:rPr>
              <a:t>　</a:t>
            </a:r>
            <a:r>
              <a:rPr altLang="en-US" dirty="0" lang="ja-JP" sz="2000" u="sng">
                <a:solidFill>
                  <a:srgbClr val="FF0000"/>
                </a:solidFill>
                <a:latin charset="-128" panose="020B0604030504040204" pitchFamily="50" typeface="メイリオ"/>
                <a:ea charset="-128" panose="020B0604030504040204" pitchFamily="50" typeface="メイリオ"/>
              </a:rPr>
              <a:t>希望する配慮事項に第二希望がある場合</a:t>
            </a:r>
            <a:r>
              <a:rPr altLang="en-US" dirty="0" lang="ja-JP" sz="2000">
                <a:solidFill>
                  <a:schemeClr val="tx1"/>
                </a:solidFill>
                <a:latin charset="-128" panose="020B0604030504040204" pitchFamily="50" typeface="メイリオ"/>
                <a:ea charset="-128" panose="020B0604030504040204" pitchFamily="50" typeface="メイリオ"/>
              </a:rPr>
              <a:t>は，</a:t>
            </a:r>
            <a:r>
              <a:rPr altLang="en-US" dirty="0" lang="ja-JP" sz="2000">
                <a:solidFill>
                  <a:srgbClr val="000000"/>
                </a:solidFill>
                <a:latin charset="-128" panose="020B0604030504040204" pitchFamily="50" typeface="メイリオ"/>
                <a:ea charset="-128" panose="020B0604030504040204" pitchFamily="50" typeface="メイリオ"/>
              </a:rPr>
              <a:t>第３面「㉗その他の希望配慮事項等」</a:t>
            </a:r>
            <a:r>
              <a:rPr altLang="ja-JP" dirty="0" lang="en-US" sz="2000">
                <a:solidFill>
                  <a:srgbClr val="000000"/>
                </a:solidFill>
                <a:latin charset="-128" panose="020B0604030504040204" pitchFamily="50" typeface="メイリオ"/>
                <a:ea charset="-128" panose="020B0604030504040204" pitchFamily="50" typeface="メイリオ"/>
              </a:rPr>
              <a:t>(2)</a:t>
            </a:r>
            <a:r>
              <a:rPr altLang="en-US" dirty="0" lang="ja-JP" sz="2000">
                <a:solidFill>
                  <a:srgbClr val="000000"/>
                </a:solidFill>
                <a:latin charset="-128" panose="020B0604030504040204" pitchFamily="50" typeface="メイリオ"/>
                <a:ea charset="-128" panose="020B0604030504040204" pitchFamily="50" typeface="メイリオ"/>
              </a:rPr>
              <a:t>に記入。</a:t>
            </a:r>
            <a:endParaRPr altLang="ja-JP" dirty="0" lang="en-US" sz="2000">
              <a:solidFill>
                <a:srgbClr val="000000"/>
              </a:solidFill>
              <a:latin charset="-128" panose="020B0604030504040204" pitchFamily="50" typeface="メイリオ"/>
              <a:ea charset="-128" panose="020B0604030504040204" pitchFamily="50" typeface="メイリオ"/>
            </a:endParaRPr>
          </a:p>
          <a:p>
            <a:pPr algn="just" eaLnBrk="1" hangingPunct="1" indent="-342900" marL="342900">
              <a:spcBef>
                <a:spcPts val="0"/>
              </a:spcBef>
              <a:spcAft>
                <a:spcPts val="0"/>
              </a:spcAft>
              <a:buFont charset="2" panose="05000000000000000000" pitchFamily="2" typeface="Wingdings"/>
              <a:buChar char="l"/>
              <a:defRPr/>
            </a:pPr>
            <a:endParaRPr altLang="ja-JP" dirty="0" lang="en-US" sz="2000">
              <a:solidFill>
                <a:srgbClr val="000000"/>
              </a:solidFill>
              <a:latin charset="-128" panose="020B0604030504040204" pitchFamily="50" typeface="メイリオ"/>
              <a:ea charset="-128" panose="020B0604030504040204" pitchFamily="50" typeface="メイリオ"/>
            </a:endParaRPr>
          </a:p>
          <a:p>
            <a:pPr algn="just" eaLnBrk="1" hangingPunct="1" indent="-342900" marL="342900">
              <a:spcBef>
                <a:spcPts val="0"/>
              </a:spcBef>
              <a:spcAft>
                <a:spcPts val="0"/>
              </a:spcAft>
              <a:buFont charset="2" panose="05000000000000000000" pitchFamily="2" typeface="Wingdings"/>
              <a:buChar char="l"/>
              <a:defRPr/>
            </a:pPr>
            <a:r>
              <a:rPr altLang="en-US" dirty="0" lang="ja-JP" sz="2000">
                <a:solidFill>
                  <a:srgbClr val="000000"/>
                </a:solidFill>
                <a:latin charset="-128" panose="020B0604030504040204" pitchFamily="50" typeface="メイリオ"/>
                <a:ea charset="-128" panose="020B0604030504040204" pitchFamily="50" typeface="メイリオ"/>
              </a:rPr>
              <a:t>　特に次の①～③の配慮事項を申請する場合は，第二希望を記入。</a:t>
            </a:r>
            <a:r>
              <a:rPr altLang="ja-JP" dirty="0" lang="en-US" sz="2000">
                <a:solidFill>
                  <a:srgbClr val="000000"/>
                </a:solidFill>
                <a:latin charset="-128" panose="020B0604030504040204" pitchFamily="50" typeface="メイリオ"/>
                <a:ea charset="-128" panose="020B0604030504040204" pitchFamily="50" typeface="メイリオ"/>
              </a:rPr>
              <a:t>※</a:t>
            </a:r>
          </a:p>
          <a:p>
            <a:pPr algn="just" eaLnBrk="1" hangingPunct="1" indent="-342900" marL="342900">
              <a:spcBef>
                <a:spcPts val="0"/>
              </a:spcBef>
              <a:spcAft>
                <a:spcPts val="0"/>
              </a:spcAft>
              <a:buFont charset="2" panose="05000000000000000000" pitchFamily="2" typeface="Wingdings"/>
              <a:buChar char="l"/>
              <a:defRPr/>
            </a:pPr>
            <a:endParaRPr altLang="ja-JP" dirty="0" lang="en-US" sz="2000">
              <a:solidFill>
                <a:srgbClr val="000000"/>
              </a:solidFill>
              <a:latin charset="-128" panose="020B0604030504040204" pitchFamily="50" typeface="メイリオ"/>
              <a:ea charset="-128" panose="020B0604030504040204" pitchFamily="50" typeface="メイリオ"/>
            </a:endParaRPr>
          </a:p>
          <a:p>
            <a:pPr algn="just" eaLnBrk="1" hangingPunct="1">
              <a:spcBef>
                <a:spcPts val="0"/>
              </a:spcBef>
              <a:spcAft>
                <a:spcPts val="0"/>
              </a:spcAft>
              <a:defRPr/>
            </a:pPr>
            <a:endParaRPr altLang="ja-JP" dirty="0" lang="en-US" sz="2000">
              <a:solidFill>
                <a:srgbClr val="000000"/>
              </a:solidFill>
              <a:latin charset="-128" panose="020B0604030504040204" pitchFamily="50" typeface="メイリオ"/>
              <a:ea charset="-128" panose="020B0604030504040204" pitchFamily="50" typeface="メイリオ"/>
            </a:endParaRPr>
          </a:p>
          <a:p>
            <a:pPr algn="just" eaLnBrk="1" hangingPunct="1" indent="-342900" marL="342900">
              <a:spcBef>
                <a:spcPts val="0"/>
              </a:spcBef>
              <a:spcAft>
                <a:spcPts val="0"/>
              </a:spcAft>
              <a:buFont charset="2" panose="05000000000000000000" pitchFamily="2" typeface="Wingdings"/>
              <a:buChar char="l"/>
              <a:defRPr/>
            </a:pPr>
            <a:endParaRPr altLang="ja-JP" dirty="0" lang="en-US" sz="2000">
              <a:solidFill>
                <a:srgbClr val="000000"/>
              </a:solidFill>
              <a:latin charset="-128" panose="020B0604030504040204" pitchFamily="50" typeface="メイリオ"/>
              <a:ea charset="-128" panose="020B0604030504040204" pitchFamily="50" typeface="メイリオ"/>
            </a:endParaRPr>
          </a:p>
          <a:p>
            <a:pPr algn="just" eaLnBrk="1" hangingPunct="1" indent="-342900" marL="342900">
              <a:spcBef>
                <a:spcPts val="0"/>
              </a:spcBef>
              <a:spcAft>
                <a:spcPts val="0"/>
              </a:spcAft>
              <a:buFont charset="2" panose="05000000000000000000" pitchFamily="2" typeface="Wingdings"/>
              <a:buChar char="l"/>
              <a:defRPr/>
            </a:pPr>
            <a:endParaRPr altLang="ja-JP" dirty="0" lang="en-US" sz="2000">
              <a:solidFill>
                <a:srgbClr val="000000"/>
              </a:solidFill>
              <a:latin charset="-128" panose="020B0604030504040204" pitchFamily="50" typeface="メイリオ"/>
              <a:ea charset="-128" panose="020B0604030504040204" pitchFamily="50" typeface="メイリオ"/>
            </a:endParaRPr>
          </a:p>
          <a:p>
            <a:pPr algn="just" eaLnBrk="1" hangingPunct="1">
              <a:spcBef>
                <a:spcPts val="0"/>
              </a:spcBef>
              <a:spcAft>
                <a:spcPts val="0"/>
              </a:spcAft>
              <a:defRPr/>
            </a:pPr>
            <a:endParaRPr altLang="ja-JP" dirty="0" lang="en-US" sz="2000">
              <a:solidFill>
                <a:srgbClr val="000000"/>
              </a:solidFill>
              <a:latin charset="-128" panose="020B0604030504040204" pitchFamily="50" typeface="メイリオ"/>
              <a:ea charset="-128" panose="020B0604030504040204" pitchFamily="50" typeface="メイリオ"/>
            </a:endParaRPr>
          </a:p>
          <a:p>
            <a:pPr algn="just" eaLnBrk="1" hangingPunct="1">
              <a:spcBef>
                <a:spcPts val="0"/>
              </a:spcBef>
              <a:spcAft>
                <a:spcPts val="0"/>
              </a:spcAft>
              <a:defRPr/>
            </a:pPr>
            <a:endParaRPr altLang="ja-JP" dirty="0" lang="en-US" sz="2000">
              <a:solidFill>
                <a:srgbClr val="000000"/>
              </a:solidFill>
              <a:latin charset="-128" panose="020B0604030504040204" pitchFamily="50" typeface="メイリオ"/>
              <a:ea charset="-128" panose="020B0604030504040204" pitchFamily="50" typeface="メイリオ"/>
            </a:endParaRPr>
          </a:p>
          <a:p>
            <a:pPr algn="just" eaLnBrk="1" hangingPunct="1">
              <a:spcBef>
                <a:spcPts val="0"/>
              </a:spcBef>
              <a:spcAft>
                <a:spcPts val="0"/>
              </a:spcAft>
              <a:defRPr/>
            </a:pPr>
            <a:r>
              <a:rPr altLang="en-US" dirty="0" lang="ja-JP" sz="2000">
                <a:solidFill>
                  <a:srgbClr val="000000"/>
                </a:solidFill>
                <a:latin charset="-128" panose="020B0604030504040204" pitchFamily="50" typeface="メイリオ"/>
                <a:ea charset="-128" panose="020B0604030504040204" pitchFamily="50" typeface="メイリオ"/>
              </a:rPr>
              <a:t>　</a:t>
            </a:r>
            <a:r>
              <a:rPr altLang="ja-JP" dirty="0" lang="en-US" sz="2000">
                <a:solidFill>
                  <a:srgbClr val="000000"/>
                </a:solidFill>
                <a:latin charset="-128" panose="020B0604030504040204" pitchFamily="50" typeface="メイリオ"/>
                <a:ea charset="-128" panose="020B0604030504040204" pitchFamily="50" typeface="メイリオ"/>
              </a:rPr>
              <a:t>※</a:t>
            </a:r>
            <a:r>
              <a:rPr altLang="en-US" dirty="0" lang="ja-JP" sz="2000">
                <a:solidFill>
                  <a:srgbClr val="000000"/>
                </a:solidFill>
                <a:latin charset="-128" panose="020B0604030504040204" pitchFamily="50" typeface="メイリオ"/>
                <a:ea charset="-128" panose="020B0604030504040204" pitchFamily="50" typeface="メイリオ"/>
              </a:rPr>
              <a:t>　　第二希望がない場合には，</a:t>
            </a:r>
            <a:endParaRPr altLang="ja-JP" dirty="0" lang="en-US" sz="2000">
              <a:solidFill>
                <a:srgbClr val="000000"/>
              </a:solidFill>
              <a:latin charset="-128" panose="020B0604030504040204" pitchFamily="50" typeface="メイリオ"/>
              <a:ea charset="-128" panose="020B0604030504040204" pitchFamily="50" typeface="メイリオ"/>
            </a:endParaRPr>
          </a:p>
          <a:p>
            <a:pPr algn="just" eaLnBrk="1" hangingPunct="1">
              <a:spcBef>
                <a:spcPts val="0"/>
              </a:spcBef>
              <a:spcAft>
                <a:spcPts val="0"/>
              </a:spcAft>
              <a:defRPr/>
            </a:pPr>
            <a:r>
              <a:rPr altLang="en-US" dirty="0" lang="ja-JP" sz="2000">
                <a:solidFill>
                  <a:srgbClr val="000000"/>
                </a:solidFill>
                <a:latin charset="-128" panose="020B0604030504040204" pitchFamily="50" typeface="メイリオ"/>
                <a:ea charset="-128" panose="020B0604030504040204" pitchFamily="50" typeface="メイリオ"/>
              </a:rPr>
              <a:t>　 　「第二希望なし」と記入。</a:t>
            </a:r>
            <a:endParaRPr altLang="ja-JP" dirty="0" lang="en-US" sz="2000">
              <a:solidFill>
                <a:srgbClr val="000000"/>
              </a:solidFill>
              <a:latin charset="-128" panose="020B0604030504040204" pitchFamily="50" typeface="メイリオ"/>
              <a:ea charset="-128" panose="020B0604030504040204" pitchFamily="50" typeface="メイリオ"/>
            </a:endParaRPr>
          </a:p>
        </p:txBody>
      </p:sp>
      <p:sp>
        <p:nvSpPr>
          <p:cNvPr id="8" name="正方形/長方形 7">
            <a:extLst>
              <a:ext uri="{FF2B5EF4-FFF2-40B4-BE49-F238E27FC236}">
                <a16:creationId xmlns:a16="http://schemas.microsoft.com/office/drawing/2014/main" id="{95E12DE3-D6C4-4FE0-9390-8F5F816E7F17}"/>
              </a:ext>
            </a:extLst>
          </p:cNvPr>
          <p:cNvSpPr/>
          <p:nvPr/>
        </p:nvSpPr>
        <p:spPr bwMode="auto">
          <a:xfrm>
            <a:off x="563397" y="3407960"/>
            <a:ext cx="4376967" cy="1296000"/>
          </a:xfrm>
          <a:prstGeom prst="rect">
            <a:avLst/>
          </a:prstGeom>
          <a:solidFill>
            <a:srgbClr val="DAEDEF"/>
          </a:solidFill>
          <a:ln>
            <a:no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fontScale="92500"/>
          </a:bodyPr>
          <a:lstStyle/>
          <a:p>
            <a:pPr eaLnBrk="1" hangingPunct="1" indent="-268288" marL="268288">
              <a:spcBef>
                <a:spcPct val="20000"/>
              </a:spcBef>
              <a:defRPr/>
            </a:pPr>
            <a:r>
              <a:rPr altLang="en-US" dirty="0" lang="ja-JP" sz="1800">
                <a:solidFill>
                  <a:srgbClr val="000000"/>
                </a:solidFill>
                <a:latin charset="-128" panose="020B0604030504040204" pitchFamily="50" typeface="メイリオ"/>
                <a:ea charset="-128" panose="020B0604030504040204" pitchFamily="50" typeface="メイリオ"/>
              </a:rPr>
              <a:t>①「個室の設定（試験室に受験者１名）」</a:t>
            </a:r>
            <a:endParaRPr altLang="ja-JP" dirty="0" lang="en-US" sz="1800">
              <a:solidFill>
                <a:srgbClr val="000000"/>
              </a:solidFill>
              <a:latin charset="-128" panose="020B0604030504040204" pitchFamily="50" typeface="メイリオ"/>
              <a:ea charset="-128" panose="020B0604030504040204" pitchFamily="50" typeface="メイリオ"/>
            </a:endParaRPr>
          </a:p>
          <a:p>
            <a:pPr eaLnBrk="1" hangingPunct="1" indent="-268288" marL="268288">
              <a:spcBef>
                <a:spcPct val="20000"/>
              </a:spcBef>
              <a:defRPr/>
            </a:pPr>
            <a:r>
              <a:rPr altLang="en-US" dirty="0" lang="ja-JP" sz="1800">
                <a:solidFill>
                  <a:srgbClr val="000000"/>
                </a:solidFill>
                <a:latin charset="-128" panose="020B0604030504040204" pitchFamily="50" typeface="メイリオ"/>
                <a:ea charset="-128" panose="020B0604030504040204" pitchFamily="50" typeface="メイリオ"/>
              </a:rPr>
              <a:t>②「試験時間延長（マークシート解答）」</a:t>
            </a:r>
            <a:endParaRPr altLang="ja-JP" dirty="0" lang="en-US" sz="1800">
              <a:solidFill>
                <a:srgbClr val="000000"/>
              </a:solidFill>
              <a:latin charset="-128" panose="020B0604030504040204" pitchFamily="50" typeface="メイリオ"/>
              <a:ea charset="-128" panose="020B0604030504040204" pitchFamily="50" typeface="メイリオ"/>
            </a:endParaRPr>
          </a:p>
          <a:p>
            <a:pPr eaLnBrk="1" hangingPunct="1" indent="-268288" marL="268288">
              <a:spcBef>
                <a:spcPct val="20000"/>
              </a:spcBef>
              <a:defRPr/>
            </a:pPr>
            <a:r>
              <a:rPr altLang="en-US" dirty="0" lang="ja-JP" sz="1800">
                <a:solidFill>
                  <a:srgbClr val="000000"/>
                </a:solidFill>
                <a:latin charset="-128" panose="020B0604030504040204" pitchFamily="50" typeface="メイリオ"/>
                <a:ea charset="-128" panose="020B0604030504040204" pitchFamily="50" typeface="メイリオ"/>
              </a:rPr>
              <a:t>③「リスニングの免除」</a:t>
            </a:r>
            <a:endParaRPr altLang="ja-JP" dirty="0" lang="en-US" sz="1800">
              <a:solidFill>
                <a:srgbClr val="000000"/>
              </a:solidFill>
              <a:latin charset="-128" panose="020B0604030504040204" pitchFamily="50" typeface="メイリオ"/>
              <a:ea charset="-128" panose="020B0604030504040204" pitchFamily="50" typeface="メイリオ"/>
            </a:endParaRPr>
          </a:p>
        </p:txBody>
      </p:sp>
      <p:grpSp>
        <p:nvGrpSpPr>
          <p:cNvPr id="10" name="グループ化 9">
            <a:extLst>
              <a:ext uri="{FF2B5EF4-FFF2-40B4-BE49-F238E27FC236}">
                <a16:creationId xmlns:a16="http://schemas.microsoft.com/office/drawing/2014/main" id="{9C3A1CE8-4B62-4069-A8F4-6438E7B4596D}"/>
              </a:ext>
            </a:extLst>
          </p:cNvPr>
          <p:cNvGrpSpPr/>
          <p:nvPr/>
        </p:nvGrpSpPr>
        <p:grpSpPr>
          <a:xfrm>
            <a:off x="5232000" y="4814199"/>
            <a:ext cx="3789820" cy="1078224"/>
            <a:chOff x="9316855" y="2705379"/>
            <a:chExt cx="3789820" cy="1078224"/>
          </a:xfrm>
        </p:grpSpPr>
        <p:sp>
          <p:nvSpPr>
            <p:cNvPr id="12" name="テキスト ボックス 11">
              <a:extLst>
                <a:ext uri="{FF2B5EF4-FFF2-40B4-BE49-F238E27FC236}">
                  <a16:creationId xmlns:a16="http://schemas.microsoft.com/office/drawing/2014/main" id="{FFAE7CC7-2F80-44DA-A039-14FC599131B4}"/>
                </a:ext>
              </a:extLst>
            </p:cNvPr>
            <p:cNvSpPr txBox="1"/>
            <p:nvPr/>
          </p:nvSpPr>
          <p:spPr>
            <a:xfrm>
              <a:off x="9353607" y="2705379"/>
              <a:ext cx="2258952" cy="338554"/>
            </a:xfrm>
            <a:prstGeom prst="rect">
              <a:avLst/>
            </a:prstGeom>
            <a:noFill/>
          </p:spPr>
          <p:txBody>
            <a:bodyPr rtlCol="0" wrap="non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・個室が不許可の場合，</a:t>
              </a:r>
            </a:p>
          </p:txBody>
        </p:sp>
        <p:sp>
          <p:nvSpPr>
            <p:cNvPr id="13" name="テキスト ボックス 12">
              <a:extLst>
                <a:ext uri="{FF2B5EF4-FFF2-40B4-BE49-F238E27FC236}">
                  <a16:creationId xmlns:a16="http://schemas.microsoft.com/office/drawing/2014/main" id="{13B22A34-59F0-4AF5-95A9-E7B98AE95770}"/>
                </a:ext>
              </a:extLst>
            </p:cNvPr>
            <p:cNvSpPr txBox="1"/>
            <p:nvPr/>
          </p:nvSpPr>
          <p:spPr>
            <a:xfrm>
              <a:off x="9325273" y="3060990"/>
              <a:ext cx="3174267" cy="338554"/>
            </a:xfrm>
            <a:prstGeom prst="rect">
              <a:avLst/>
            </a:prstGeom>
            <a:noFill/>
          </p:spPr>
          <p:txBody>
            <a:bodyPr rtlCol="0" wrap="non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　第二希望は，別室の最後列の席。</a:t>
              </a:r>
            </a:p>
          </p:txBody>
        </p:sp>
        <p:sp>
          <p:nvSpPr>
            <p:cNvPr id="14" name="テキスト ボックス 13">
              <a:extLst>
                <a:ext uri="{FF2B5EF4-FFF2-40B4-BE49-F238E27FC236}">
                  <a16:creationId xmlns:a16="http://schemas.microsoft.com/office/drawing/2014/main" id="{0870E54B-538C-450D-A1C1-06C23B234E61}"/>
                </a:ext>
              </a:extLst>
            </p:cNvPr>
            <p:cNvSpPr txBox="1"/>
            <p:nvPr/>
          </p:nvSpPr>
          <p:spPr>
            <a:xfrm>
              <a:off x="9316855" y="3445049"/>
              <a:ext cx="3789820" cy="338554"/>
            </a:xfrm>
            <a:prstGeom prst="rect">
              <a:avLst/>
            </a:prstGeom>
            <a:noFill/>
          </p:spPr>
          <p:txBody>
            <a:bodyPr rtlCol="0" wrap="non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　第三希望は，一般試験室の最後列の席。</a:t>
              </a:r>
            </a:p>
          </p:txBody>
        </p:sp>
      </p:grpSp>
      <p:sp>
        <p:nvSpPr>
          <p:cNvPr id="15" name="テキスト ボックス 14">
            <a:extLst>
              <a:ext uri="{FF2B5EF4-FFF2-40B4-BE49-F238E27FC236}">
                <a16:creationId xmlns:a16="http://schemas.microsoft.com/office/drawing/2014/main" id="{4BCDCDB7-1F9A-4CC7-9C44-52A049937658}"/>
              </a:ext>
            </a:extLst>
          </p:cNvPr>
          <p:cNvSpPr txBox="1"/>
          <p:nvPr/>
        </p:nvSpPr>
        <p:spPr>
          <a:xfrm>
            <a:off x="5282110" y="2941478"/>
            <a:ext cx="1204176" cy="338554"/>
          </a:xfrm>
          <a:prstGeom prst="rect">
            <a:avLst/>
          </a:prstGeom>
          <a:noFill/>
        </p:spPr>
        <p:txBody>
          <a:bodyPr rtlCol="0" wrap="non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個室の設定</a:t>
            </a:r>
          </a:p>
        </p:txBody>
      </p:sp>
      <p:sp>
        <p:nvSpPr>
          <p:cNvPr id="16" name="テキスト ボックス 15">
            <a:extLst>
              <a:ext uri="{FF2B5EF4-FFF2-40B4-BE49-F238E27FC236}">
                <a16:creationId xmlns:a16="http://schemas.microsoft.com/office/drawing/2014/main" id="{8163BCB7-FBFA-4760-82DB-262DB5E7E526}"/>
              </a:ext>
            </a:extLst>
          </p:cNvPr>
          <p:cNvSpPr txBox="1"/>
          <p:nvPr/>
        </p:nvSpPr>
        <p:spPr>
          <a:xfrm>
            <a:off x="10324664" y="2928609"/>
            <a:ext cx="1460656" cy="338554"/>
          </a:xfrm>
          <a:prstGeom prst="rect">
            <a:avLst/>
          </a:prstGeom>
          <a:noFill/>
        </p:spPr>
        <p:txBody>
          <a:bodyPr rtlCol="0" wrap="non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１　　０　　０　　１</a:t>
            </a:r>
          </a:p>
        </p:txBody>
      </p:sp>
      <p:sp>
        <p:nvSpPr>
          <p:cNvPr id="17" name="テキスト ボックス 16">
            <a:extLst>
              <a:ext uri="{FF2B5EF4-FFF2-40B4-BE49-F238E27FC236}">
                <a16:creationId xmlns:a16="http://schemas.microsoft.com/office/drawing/2014/main" id="{F88E214C-E580-4134-9158-75473B2DC176}"/>
              </a:ext>
            </a:extLst>
          </p:cNvPr>
          <p:cNvSpPr txBox="1"/>
          <p:nvPr/>
        </p:nvSpPr>
        <p:spPr>
          <a:xfrm>
            <a:off x="5170727" y="1259668"/>
            <a:ext cx="4927952" cy="462998"/>
          </a:xfrm>
          <a:prstGeom prst="rect">
            <a:avLst/>
          </a:prstGeom>
          <a:solidFill>
            <a:srgbClr val="FAFDCD"/>
          </a:solidFill>
        </p:spPr>
        <p:txBody>
          <a:bodyPr bIns="36000" rtlCol="0" tIns="108000" wrap="none">
            <a:spAutoFit/>
          </a:bodyPr>
          <a:lstStyle/>
          <a:p>
            <a:pPr>
              <a:defRPr/>
            </a:pPr>
            <a:r>
              <a:rPr altLang="en-US" dirty="0" lang="ja-JP" sz="2000">
                <a:solidFill>
                  <a:srgbClr val="000000"/>
                </a:solidFill>
                <a:latin charset="-128" panose="020B0604030504040204" pitchFamily="50" typeface="メイリオ"/>
                <a:ea charset="-128" panose="020B0604030504040204" pitchFamily="50" typeface="メイリオ"/>
              </a:rPr>
              <a:t>第３面「㉗その他の希望配慮事項等」</a:t>
            </a:r>
            <a:r>
              <a:rPr altLang="ja-JP" dirty="0" lang="en-US" sz="2000">
                <a:solidFill>
                  <a:srgbClr val="000000"/>
                </a:solidFill>
                <a:latin charset="-128" panose="020B0604030504040204" pitchFamily="50" typeface="メイリオ"/>
                <a:ea charset="-128" panose="020B0604030504040204" pitchFamily="50" typeface="メイリオ"/>
              </a:rPr>
              <a:t>(1)</a:t>
            </a:r>
            <a:endParaRPr altLang="en-US" dirty="0" lang="ja-JP" sz="2000">
              <a:solidFill>
                <a:srgbClr val="000000"/>
              </a:solidFill>
              <a:latin charset="-128" panose="020B0604030504040204" pitchFamily="50" typeface="メイリオ"/>
              <a:ea charset="-128" panose="020B0604030504040204" pitchFamily="50" typeface="メイリオ"/>
            </a:endParaRPr>
          </a:p>
        </p:txBody>
      </p:sp>
      <p:sp>
        <p:nvSpPr>
          <p:cNvPr id="18" name="テキスト ボックス 17">
            <a:extLst>
              <a:ext uri="{FF2B5EF4-FFF2-40B4-BE49-F238E27FC236}">
                <a16:creationId xmlns:a16="http://schemas.microsoft.com/office/drawing/2014/main" id="{2951B6F8-6415-437D-8DE0-D1A09AE28C33}"/>
              </a:ext>
            </a:extLst>
          </p:cNvPr>
          <p:cNvSpPr txBox="1"/>
          <p:nvPr/>
        </p:nvSpPr>
        <p:spPr>
          <a:xfrm>
            <a:off x="5170727" y="3923668"/>
            <a:ext cx="4927952" cy="462998"/>
          </a:xfrm>
          <a:prstGeom prst="rect">
            <a:avLst/>
          </a:prstGeom>
          <a:solidFill>
            <a:srgbClr val="FAFDCD"/>
          </a:solidFill>
        </p:spPr>
        <p:txBody>
          <a:bodyPr bIns="36000" rtlCol="0" tIns="108000" wrap="none">
            <a:spAutoFit/>
          </a:bodyPr>
          <a:lstStyle/>
          <a:p>
            <a:pPr>
              <a:defRPr/>
            </a:pPr>
            <a:r>
              <a:rPr altLang="en-US" dirty="0" lang="ja-JP" sz="2000">
                <a:solidFill>
                  <a:srgbClr val="000000"/>
                </a:solidFill>
                <a:latin charset="-128" panose="020B0604030504040204" pitchFamily="50" typeface="メイリオ"/>
                <a:ea charset="-128" panose="020B0604030504040204" pitchFamily="50" typeface="メイリオ"/>
              </a:rPr>
              <a:t>第３面「㉗その他の希望配慮事項等」</a:t>
            </a:r>
            <a:r>
              <a:rPr altLang="ja-JP" dirty="0" lang="en-US" sz="2000">
                <a:solidFill>
                  <a:srgbClr val="000000"/>
                </a:solidFill>
                <a:latin charset="-128" panose="020B0604030504040204" pitchFamily="50" typeface="メイリオ"/>
                <a:ea charset="-128" panose="020B0604030504040204" pitchFamily="50" typeface="メイリオ"/>
              </a:rPr>
              <a:t>(2)</a:t>
            </a:r>
            <a:endParaRPr altLang="en-US" dirty="0" lang="ja-JP" sz="2000">
              <a:solidFill>
                <a:srgbClr val="000000"/>
              </a:solidFill>
              <a:latin charset="-128" panose="020B0604030504040204" pitchFamily="50" typeface="メイリオ"/>
              <a:ea charset="-128" panose="020B0604030504040204" pitchFamily="50" typeface="メイリオ"/>
            </a:endParaRPr>
          </a:p>
        </p:txBody>
      </p:sp>
      <p:sp>
        <p:nvSpPr>
          <p:cNvPr id="21" name="テキスト ボックス 20">
            <a:extLst>
              <a:ext uri="{FF2B5EF4-FFF2-40B4-BE49-F238E27FC236}">
                <a16:creationId xmlns:a16="http://schemas.microsoft.com/office/drawing/2014/main" id="{39472A9B-0C7D-4953-BCF9-BF09E882D78E}"/>
              </a:ext>
            </a:extLst>
          </p:cNvPr>
          <p:cNvSpPr txBox="1"/>
          <p:nvPr/>
        </p:nvSpPr>
        <p:spPr>
          <a:xfrm>
            <a:off x="5282110" y="3297592"/>
            <a:ext cx="1797287" cy="338554"/>
          </a:xfrm>
          <a:prstGeom prst="rect">
            <a:avLst/>
          </a:prstGeom>
          <a:noFill/>
        </p:spPr>
        <p:txBody>
          <a:bodyPr rtlCol="0" wrap="none">
            <a:spAutoFit/>
          </a:bodyPr>
          <a:lstStyle/>
          <a:p>
            <a:pPr>
              <a:defRPr/>
            </a:pPr>
            <a:r>
              <a:rPr altLang="en-US" dirty="0" lang="ja-JP" strike="sngStrike" sz="1600">
                <a:solidFill>
                  <a:schemeClr val="bg1">
                    <a:lumMod val="50000"/>
                  </a:schemeClr>
                </a:solidFill>
                <a:latin charset="-128" panose="02020700000000000000" pitchFamily="18" typeface="UD デジタル 教科書体 NK-B"/>
                <a:ea charset="-128" panose="02020700000000000000" pitchFamily="18" typeface="UD デジタル 教科書体 NK-B"/>
              </a:rPr>
              <a:t>座席の位置を指定</a:t>
            </a:r>
          </a:p>
        </p:txBody>
      </p:sp>
      <p:sp>
        <p:nvSpPr>
          <p:cNvPr id="22" name="テキスト ボックス 21">
            <a:extLst>
              <a:ext uri="{FF2B5EF4-FFF2-40B4-BE49-F238E27FC236}">
                <a16:creationId xmlns:a16="http://schemas.microsoft.com/office/drawing/2014/main" id="{DCA65F20-1A38-44C6-81D2-F75B38202227}"/>
              </a:ext>
            </a:extLst>
          </p:cNvPr>
          <p:cNvSpPr txBox="1"/>
          <p:nvPr/>
        </p:nvSpPr>
        <p:spPr>
          <a:xfrm>
            <a:off x="10324664" y="3280032"/>
            <a:ext cx="1460656" cy="338554"/>
          </a:xfrm>
          <a:prstGeom prst="rect">
            <a:avLst/>
          </a:prstGeom>
          <a:noFill/>
        </p:spPr>
        <p:txBody>
          <a:bodyPr rtlCol="0" wrap="none">
            <a:spAutoFit/>
          </a:bodyPr>
          <a:lstStyle/>
          <a:p>
            <a:pPr>
              <a:defRPr/>
            </a:pPr>
            <a:r>
              <a:rPr altLang="en-US" dirty="0" lang="ja-JP" strike="sngStrike" sz="1600">
                <a:solidFill>
                  <a:schemeClr val="bg1">
                    <a:lumMod val="50000"/>
                  </a:schemeClr>
                </a:solidFill>
                <a:latin charset="-128" panose="02020700000000000000" pitchFamily="18" typeface="UD デジタル 教科書体 NK-B"/>
                <a:ea charset="-128" panose="02020700000000000000" pitchFamily="18" typeface="UD デジタル 教科書体 NK-B"/>
              </a:rPr>
              <a:t>０　　０　　０　　１</a:t>
            </a:r>
          </a:p>
        </p:txBody>
      </p:sp>
      <p:cxnSp>
        <p:nvCxnSpPr>
          <p:cNvPr id="24" name="直線矢印コネクタ 23">
            <a:extLst>
              <a:ext uri="{FF2B5EF4-FFF2-40B4-BE49-F238E27FC236}">
                <a16:creationId xmlns:a16="http://schemas.microsoft.com/office/drawing/2014/main" id="{3A3ADE0B-FC36-4B69-AFEE-F12E5375708C}"/>
              </a:ext>
            </a:extLst>
          </p:cNvPr>
          <p:cNvCxnSpPr>
            <a:cxnSpLocks/>
          </p:cNvCxnSpPr>
          <p:nvPr/>
        </p:nvCxnSpPr>
        <p:spPr bwMode="auto">
          <a:xfrm>
            <a:off x="11446717" y="3429000"/>
            <a:ext cx="0" cy="2232000"/>
          </a:xfrm>
          <a:prstGeom prst="straightConnector1">
            <a:avLst/>
          </a:prstGeom>
          <a:noFill/>
          <a:ln algn="ctr" cap="flat" cmpd="sng" w="28575">
            <a:solidFill>
              <a:srgbClr val="333399"/>
            </a:solidFill>
            <a:prstDash val="solid"/>
            <a:round/>
            <a:headEnd len="med" type="triangl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cxnSp>
      <p:sp>
        <p:nvSpPr>
          <p:cNvPr id="25" name="テキスト ボックス 24">
            <a:extLst>
              <a:ext uri="{FF2B5EF4-FFF2-40B4-BE49-F238E27FC236}">
                <a16:creationId xmlns:a16="http://schemas.microsoft.com/office/drawing/2014/main" id="{1DB56D41-477F-4F8A-841B-A280CFAF2E9C}"/>
              </a:ext>
            </a:extLst>
          </p:cNvPr>
          <p:cNvSpPr txBox="1"/>
          <p:nvPr/>
        </p:nvSpPr>
        <p:spPr>
          <a:xfrm>
            <a:off x="4800000" y="853711"/>
            <a:ext cx="2304000" cy="400110"/>
          </a:xfrm>
          <a:prstGeom prst="rect">
            <a:avLst/>
          </a:prstGeom>
          <a:noFill/>
        </p:spPr>
        <p:txBody>
          <a:bodyPr rtlCol="0" wrap="square">
            <a:spAutoFit/>
          </a:bodyPr>
          <a:lstStyle/>
          <a:p>
            <a:r>
              <a:rPr altLang="ja-JP" dirty="0" kumimoji="1" lang="en-US" sz="2000">
                <a:latin charset="-128" panose="020B0604030504040204" pitchFamily="50" typeface="メイリオ"/>
                <a:ea charset="-128" panose="020B0604030504040204" pitchFamily="50" typeface="メイリオ"/>
              </a:rPr>
              <a:t>【</a:t>
            </a:r>
            <a:r>
              <a:rPr altLang="en-US" dirty="0" kumimoji="1" lang="ja-JP" sz="2000">
                <a:latin charset="-128" panose="020B0604030504040204" pitchFamily="50" typeface="メイリオ"/>
                <a:ea charset="-128" panose="020B0604030504040204" pitchFamily="50" typeface="メイリオ"/>
              </a:rPr>
              <a:t>記入例</a:t>
            </a:r>
            <a:r>
              <a:rPr altLang="ja-JP" dirty="0" kumimoji="1" lang="en-US" sz="2000">
                <a:latin charset="-128" panose="020B0604030504040204" pitchFamily="50" typeface="メイリオ"/>
                <a:ea charset="-128" panose="020B0604030504040204" pitchFamily="50" typeface="メイリオ"/>
              </a:rPr>
              <a:t>】</a:t>
            </a:r>
            <a:endParaRPr altLang="en-US" dirty="0" kumimoji="1" lang="ja-JP" sz="2000">
              <a:latin charset="-128" panose="020B0604030504040204" pitchFamily="50" typeface="メイリオ"/>
              <a:ea charset="-128" panose="020B0604030504040204" pitchFamily="50" typeface="メイリオ"/>
            </a:endParaRPr>
          </a:p>
        </p:txBody>
      </p:sp>
      <p:cxnSp>
        <p:nvCxnSpPr>
          <p:cNvPr id="26" name="直線矢印コネクタ 25">
            <a:extLst>
              <a:ext uri="{FF2B5EF4-FFF2-40B4-BE49-F238E27FC236}">
                <a16:creationId xmlns:a16="http://schemas.microsoft.com/office/drawing/2014/main" id="{21FBA153-35D9-4976-A86F-E6D2FED0E682}"/>
              </a:ext>
            </a:extLst>
          </p:cNvPr>
          <p:cNvCxnSpPr>
            <a:cxnSpLocks/>
          </p:cNvCxnSpPr>
          <p:nvPr/>
        </p:nvCxnSpPr>
        <p:spPr bwMode="auto">
          <a:xfrm flipH="1">
            <a:off x="8904000" y="5733000"/>
            <a:ext cx="657862" cy="0"/>
          </a:xfrm>
          <a:prstGeom prst="straightConnector1">
            <a:avLst/>
          </a:prstGeom>
          <a:noFill/>
          <a:ln algn="ctr" cap="flat" cmpd="sng" w="28575">
            <a:solidFill>
              <a:srgbClr val="333399"/>
            </a:solidFill>
            <a:prstDash val="solid"/>
            <a:round/>
            <a:headEnd len="med" type="triangle" w="med"/>
            <a:tailEnd len="med" type="none" w="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algn="ctr" dir="2700000" dist="35921" rotWithShape="0">
                    <a:schemeClr val="bg2"/>
                  </a:outerShdw>
                </a:effectLst>
              </a14:hiddenEffects>
            </a:ext>
          </a:extLst>
        </p:spPr>
      </p:cxnSp>
      <p:sp>
        <p:nvSpPr>
          <p:cNvPr id="23" name="正方形/長方形 22">
            <a:extLst>
              <a:ext uri="{FF2B5EF4-FFF2-40B4-BE49-F238E27FC236}">
                <a16:creationId xmlns:a16="http://schemas.microsoft.com/office/drawing/2014/main" id="{81CC150D-6CEE-46EA-86EA-9CF456B104C2}"/>
              </a:ext>
            </a:extLst>
          </p:cNvPr>
          <p:cNvSpPr/>
          <p:nvPr/>
        </p:nvSpPr>
        <p:spPr bwMode="auto">
          <a:xfrm>
            <a:off x="9561862" y="4556848"/>
            <a:ext cx="2435401" cy="1396580"/>
          </a:xfrm>
          <a:prstGeom prst="rect">
            <a:avLst/>
          </a:prstGeom>
          <a:solidFill>
            <a:srgbClr val="DAEDEF"/>
          </a:solidFill>
          <a:ln>
            <a:noFill/>
          </a:ln>
        </p:spPr>
        <p:style>
          <a:lnRef idx="2">
            <a:schemeClr val="accent2"/>
          </a:lnRef>
          <a:fillRef idx="1">
            <a:schemeClr val="lt1"/>
          </a:fillRef>
          <a:effectRef idx="0">
            <a:schemeClr val="accent2"/>
          </a:effectRef>
          <a:fontRef idx="minor">
            <a:schemeClr val="dk1"/>
          </a:fontRef>
        </p:style>
        <p:txBody>
          <a:bodyPr anchor="ctr" anchorCtr="0" bIns="46800" compatLnSpc="1" lIns="90000" numCol="1" rIns="90000" rtlCol="0" tIns="46800" vert="horz" wrap="square">
            <a:prstTxWarp prst="textNoShape">
              <a:avLst/>
            </a:prstTxWarp>
            <a:normAutofit lnSpcReduction="10000"/>
          </a:bodyPr>
          <a:lstStyle/>
          <a:p>
            <a:pPr eaLnBrk="1" hangingPunct="1" indent="-268288" marL="268288">
              <a:spcBef>
                <a:spcPct val="20000"/>
              </a:spcBef>
              <a:defRPr/>
            </a:pPr>
            <a:r>
              <a:rPr altLang="en-US" dirty="0" lang="ja-JP" sz="1600">
                <a:solidFill>
                  <a:srgbClr val="000000"/>
                </a:solidFill>
                <a:latin charset="-128" panose="020B0604030504040204" pitchFamily="50" typeface="メイリオ"/>
                <a:ea charset="-128" panose="020B0604030504040204" pitchFamily="50" typeface="メイリオ"/>
              </a:rPr>
              <a:t>第二希望以降の配慮事項</a:t>
            </a:r>
            <a:endParaRPr altLang="ja-JP" dirty="0" lang="en-US" sz="1600">
              <a:solidFill>
                <a:srgbClr val="000000"/>
              </a:solidFill>
              <a:latin charset="-128" panose="020B0604030504040204" pitchFamily="50" typeface="メイリオ"/>
              <a:ea charset="-128" panose="020B0604030504040204" pitchFamily="50" typeface="メイリオ"/>
            </a:endParaRPr>
          </a:p>
          <a:p>
            <a:pPr eaLnBrk="1" hangingPunct="1" indent="-268288" marL="268288">
              <a:spcBef>
                <a:spcPct val="20000"/>
              </a:spcBef>
              <a:defRPr/>
            </a:pPr>
            <a:r>
              <a:rPr altLang="en-US" dirty="0" lang="ja-JP" sz="1600">
                <a:solidFill>
                  <a:srgbClr val="000000"/>
                </a:solidFill>
                <a:latin charset="-128" panose="020B0604030504040204" pitchFamily="50" typeface="メイリオ"/>
                <a:ea charset="-128" panose="020B0604030504040204" pitchFamily="50" typeface="メイリオ"/>
              </a:rPr>
              <a:t>については，コード等の</a:t>
            </a:r>
            <a:endParaRPr altLang="ja-JP" dirty="0" lang="en-US" sz="1600">
              <a:solidFill>
                <a:srgbClr val="000000"/>
              </a:solidFill>
              <a:latin charset="-128" panose="020B0604030504040204" pitchFamily="50" typeface="メイリオ"/>
              <a:ea charset="-128" panose="020B0604030504040204" pitchFamily="50" typeface="メイリオ"/>
            </a:endParaRPr>
          </a:p>
          <a:p>
            <a:pPr eaLnBrk="1" hangingPunct="1" indent="-268288" marL="268288">
              <a:spcBef>
                <a:spcPct val="20000"/>
              </a:spcBef>
              <a:defRPr/>
            </a:pPr>
            <a:r>
              <a:rPr altLang="en-US" dirty="0" lang="ja-JP" sz="1600">
                <a:solidFill>
                  <a:srgbClr val="000000"/>
                </a:solidFill>
                <a:latin charset="-128" panose="020B0604030504040204" pitchFamily="50" typeface="メイリオ"/>
                <a:ea charset="-128" panose="020B0604030504040204" pitchFamily="50" typeface="メイリオ"/>
              </a:rPr>
              <a:t>記入は不要です。</a:t>
            </a:r>
            <a:endParaRPr altLang="ja-JP" dirty="0" lang="en-US" sz="1600">
              <a:solidFill>
                <a:srgbClr val="000000"/>
              </a:solidFill>
              <a:latin charset="-128" panose="020B0604030504040204" pitchFamily="50" typeface="メイリオ"/>
              <a:ea charset="-128" panose="020B0604030504040204" pitchFamily="50" typeface="メイリオ"/>
            </a:endParaRPr>
          </a:p>
          <a:p>
            <a:pPr eaLnBrk="1" hangingPunct="1" indent="-268288" marL="268288">
              <a:spcBef>
                <a:spcPct val="20000"/>
              </a:spcBef>
              <a:defRPr/>
            </a:pPr>
            <a:r>
              <a:rPr altLang="ja-JP" dirty="0" lang="en-US" sz="1600">
                <a:solidFill>
                  <a:srgbClr val="000000"/>
                </a:solidFill>
                <a:latin charset="-128" panose="020B0604030504040204" pitchFamily="50" typeface="メイリオ"/>
                <a:ea charset="-128" panose="020B0604030504040204" pitchFamily="50" typeface="メイリオ"/>
              </a:rPr>
              <a:t>※</a:t>
            </a:r>
            <a:r>
              <a:rPr altLang="en-US" dirty="0" lang="ja-JP" sz="1600">
                <a:solidFill>
                  <a:srgbClr val="000000"/>
                </a:solidFill>
                <a:latin charset="-128" panose="020B0604030504040204" pitchFamily="50" typeface="メイリオ"/>
                <a:ea charset="-128" panose="020B0604030504040204" pitchFamily="50" typeface="メイリオ"/>
              </a:rPr>
              <a:t>第２面の「□」の塗り</a:t>
            </a:r>
            <a:endParaRPr altLang="ja-JP" dirty="0" lang="en-US" sz="1600">
              <a:solidFill>
                <a:srgbClr val="000000"/>
              </a:solidFill>
              <a:latin charset="-128" panose="020B0604030504040204" pitchFamily="50" typeface="メイリオ"/>
              <a:ea charset="-128" panose="020B0604030504040204" pitchFamily="50" typeface="メイリオ"/>
            </a:endParaRPr>
          </a:p>
          <a:p>
            <a:pPr eaLnBrk="1" hangingPunct="1" indent="-268288" marL="268288">
              <a:spcBef>
                <a:spcPct val="20000"/>
              </a:spcBef>
              <a:defRPr/>
            </a:pPr>
            <a:r>
              <a:rPr altLang="en-US" dirty="0" lang="ja-JP" sz="1600">
                <a:solidFill>
                  <a:srgbClr val="000000"/>
                </a:solidFill>
                <a:latin charset="-128" panose="020B0604030504040204" pitchFamily="50" typeface="メイリオ"/>
                <a:ea charset="-128" panose="020B0604030504040204" pitchFamily="50" typeface="メイリオ"/>
              </a:rPr>
              <a:t>　つぶしも不要です。</a:t>
            </a:r>
            <a:endParaRPr altLang="ja-JP" dirty="0" lang="en-US" sz="1600">
              <a:solidFill>
                <a:srgbClr val="000000"/>
              </a:solidFill>
              <a:latin charset="-128" panose="020B0604030504040204" pitchFamily="50" typeface="メイリオ"/>
              <a:ea charset="-128" panose="020B0604030504040204" pitchFamily="50" typeface="メイリオ"/>
            </a:endParaRPr>
          </a:p>
        </p:txBody>
      </p:sp>
    </p:spTree>
    <p:extLst>
      <p:ext uri="{BB962C8B-B14F-4D97-AF65-F5344CB8AC3E}">
        <p14:creationId xmlns:p14="http://schemas.microsoft.com/office/powerpoint/2010/main" val="3177712388"/>
      </p:ext>
    </p:extLst>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B5C94C-E7B6-420D-9CA6-A3AC3BFE9E4C}"/>
              </a:ext>
            </a:extLst>
          </p:cNvPr>
          <p:cNvSpPr>
            <a:spLocks noGrp="1"/>
          </p:cNvSpPr>
          <p:nvPr>
            <p:ph idx="12" sz="quarter" type="sldNum"/>
          </p:nvPr>
        </p:nvSpPr>
        <p:spPr/>
        <p:txBody>
          <a:bodyPr/>
          <a:lstStyle/>
          <a:p>
            <a:pPr algn="r" defTabSz="914400" eaLnBrk="1" fontAlgn="base" hangingPunct="1" indent="0" latinLnBrk="0" lvl="0" marL="0" marR="0" rtl="0">
              <a:lnSpc>
                <a:spcPct val="100000"/>
              </a:lnSpc>
              <a:spcBef>
                <a:spcPct val="0"/>
              </a:spcBef>
              <a:spcAft>
                <a:spcPct val="0"/>
              </a:spcAft>
              <a:buClrTx/>
              <a:buSzTx/>
              <a:buFontTx/>
              <a:buNone/>
              <a:tabLst/>
              <a:defRPr/>
            </a:pPr>
            <a:fld id="{198FBEA1-C32F-40FF-90BF-88E25CC95112}" type="slidenum">
              <a:rPr altLang="ja-JP" b="0" baseline="0" cap="none" i="0" kern="1200" kumimoji="0" lang="en-US" noProof="0" normalizeH="0" smtClean="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rPr>
              <a:pPr algn="r" defTabSz="914400" eaLnBrk="1" fontAlgn="base" hangingPunct="1" indent="0" latinLnBrk="0" lvl="0" marL="0" marR="0" rtl="0">
                <a:lnSpc>
                  <a:spcPct val="100000"/>
                </a:lnSpc>
                <a:spcBef>
                  <a:spcPct val="0"/>
                </a:spcBef>
                <a:spcAft>
                  <a:spcPct val="0"/>
                </a:spcAft>
                <a:buClrTx/>
                <a:buSzTx/>
                <a:buFontTx/>
                <a:buNone/>
                <a:tabLst/>
                <a:defRPr/>
              </a:pPr>
              <a:t>9</a:t>
            </a:fld>
            <a:endParaRPr altLang="ja-JP" b="0" baseline="0" cap="none" dirty="0" i="0" kern="1200" kumimoji="0" lang="en-US" noProof="0" normalizeH="0" spc="0" strike="noStrike" sz="2400" u="none">
              <a:ln>
                <a:noFill/>
              </a:ln>
              <a:solidFill>
                <a:srgbClr val="000000"/>
              </a:solidFill>
              <a:effectLst/>
              <a:uLnTx/>
              <a:uFillTx/>
              <a:latin charset="0" panose="020B0502040204020203" pitchFamily="34" typeface="Segoe UI"/>
              <a:ea charset="-128" panose="020B0600070205080204" pitchFamily="50" typeface="ＭＳ Ｐゴシック"/>
              <a:cs charset="0" panose="020B0502040204020203" pitchFamily="34" typeface="Segoe UI"/>
            </a:endParaRPr>
          </a:p>
        </p:txBody>
      </p:sp>
      <p:sp>
        <p:nvSpPr>
          <p:cNvPr id="5" name="正方形/長方形 4">
            <a:extLst>
              <a:ext uri="{FF2B5EF4-FFF2-40B4-BE49-F238E27FC236}">
                <a16:creationId xmlns:a16="http://schemas.microsoft.com/office/drawing/2014/main" id="{CC0D4AB6-D797-4037-AC89-DC108E28C9BF}"/>
              </a:ext>
            </a:extLst>
          </p:cNvPr>
          <p:cNvSpPr/>
          <p:nvPr/>
        </p:nvSpPr>
        <p:spPr>
          <a:xfrm>
            <a:off x="192000" y="117000"/>
            <a:ext cx="2520000" cy="584775"/>
          </a:xfrm>
          <a:prstGeom prst="rect">
            <a:avLst/>
          </a:prstGeom>
        </p:spPr>
        <p:txBody>
          <a:bodyPr wrap="square">
            <a:spAutoFit/>
          </a:bodyPr>
          <a:lstStyle/>
          <a:p>
            <a:pPr algn="l" defTabSz="914400" eaLnBrk="1" fontAlgn="base" hangingPunct="1" indent="0" latinLnBrk="0" lvl="0" marL="0" marR="0" rtl="0">
              <a:lnSpc>
                <a:spcPct val="100000"/>
              </a:lnSpc>
              <a:spcBef>
                <a:spcPts val="2400"/>
              </a:spcBef>
              <a:spcAft>
                <a:spcPct val="0"/>
              </a:spcAft>
              <a:buClrTx/>
              <a:buSzTx/>
              <a:buFontTx/>
              <a:buNone/>
              <a:tabLst/>
              <a:defRPr/>
            </a:pP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r>
              <a:rPr altLang="ja-JP" b="0" baseline="0" cap="none" dirty="0" i="0" kern="120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P4</a:t>
            </a:r>
            <a:r>
              <a:rPr altLang="ja-JP" b="0"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1</a:t>
            </a:r>
            <a:r>
              <a:rPr altLang="ja-JP" b="1" baseline="0" cap="none" dirty="0" i="0" kern="0" kumimoji="1" lang="en-US" noProof="0" normalizeH="0" spc="0" strike="noStrike" sz="3200" u="none">
                <a:ln>
                  <a:noFill/>
                </a:ln>
                <a:solidFill>
                  <a:srgbClr val="000000"/>
                </a:solidFill>
                <a:effectLst/>
                <a:uLnTx/>
                <a:uFillTx/>
                <a:latin charset="-128" panose="020B0604030504040204" pitchFamily="50" typeface="メイリオ"/>
                <a:ea charset="-128" panose="020B0604030504040204" pitchFamily="50" typeface="メイリオ"/>
              </a:rPr>
              <a:t>】</a:t>
            </a:r>
          </a:p>
        </p:txBody>
      </p:sp>
      <p:sp>
        <p:nvSpPr>
          <p:cNvPr id="7" name="正方形/長方形 6">
            <a:extLst>
              <a:ext uri="{FF2B5EF4-FFF2-40B4-BE49-F238E27FC236}">
                <a16:creationId xmlns:a16="http://schemas.microsoft.com/office/drawing/2014/main" id="{53B73AE4-838A-4BA7-9173-E176499770D1}"/>
              </a:ext>
            </a:extLst>
          </p:cNvPr>
          <p:cNvSpPr/>
          <p:nvPr/>
        </p:nvSpPr>
        <p:spPr bwMode="auto">
          <a:xfrm>
            <a:off x="480000" y="1557000"/>
            <a:ext cx="11520000" cy="48747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nchor="t" anchorCtr="0" bIns="45720" compatLnSpc="1" lIns="216000" numCol="1" rIns="91440" rtlCol="0" tIns="45720" vert="horz" wrap="square">
            <a:prstTxWarp prst="textNoShape">
              <a:avLst/>
            </a:prstTxWarp>
          </a:bodyPr>
          <a:lstStyle/>
          <a:p>
            <a:pPr algn="just" eaLnBrk="1" hangingPunct="1" indent="-342900" marL="342900">
              <a:spcBef>
                <a:spcPts val="0"/>
              </a:spcBef>
              <a:spcAft>
                <a:spcPts val="0"/>
              </a:spcAft>
              <a:buFont charset="2" panose="05000000000000000000" pitchFamily="2" typeface="Wingdings"/>
              <a:buChar char="l"/>
              <a:defRPr/>
            </a:pPr>
            <a:r>
              <a:rPr altLang="en-US" dirty="0" lang="ja-JP" spc="-150" sz="2200">
                <a:solidFill>
                  <a:srgbClr val="000000"/>
                </a:solidFill>
                <a:latin charset="-128" panose="020B0604030504040204" pitchFamily="50" typeface="メイリオ"/>
                <a:ea charset="-128" panose="020B0604030504040204" pitchFamily="50" typeface="メイリオ"/>
              </a:rPr>
              <a:t>　配慮を希望する理由等を記入。</a:t>
            </a:r>
            <a:endParaRPr altLang="ja-JP" dirty="0" lang="en-US" spc="-150" sz="2200">
              <a:solidFill>
                <a:srgbClr val="000000"/>
              </a:solidFill>
              <a:latin charset="-128" panose="020B0604030504040204" pitchFamily="50" typeface="メイリオ"/>
              <a:ea charset="-128" panose="020B0604030504040204" pitchFamily="50" typeface="メイリオ"/>
            </a:endParaRPr>
          </a:p>
          <a:p>
            <a:pPr algn="just" eaLnBrk="1" hangingPunct="1">
              <a:lnSpc>
                <a:spcPct val="150000"/>
              </a:lnSpc>
              <a:spcBef>
                <a:spcPts val="0"/>
              </a:spcBef>
              <a:spcAft>
                <a:spcPts val="0"/>
              </a:spcAft>
              <a:defRPr/>
            </a:pPr>
            <a:r>
              <a:rPr altLang="en-US" dirty="0" lang="ja-JP" sz="2000">
                <a:solidFill>
                  <a:srgbClr val="000000"/>
                </a:solidFill>
                <a:latin typeface="Arial"/>
                <a:ea typeface="ＭＳ Ｐゴシック"/>
              </a:rPr>
              <a:t>　</a:t>
            </a:r>
            <a:r>
              <a:rPr altLang="en-US" dirty="0" lang="ja-JP" sz="1800">
                <a:solidFill>
                  <a:srgbClr val="000000"/>
                </a:solidFill>
                <a:latin typeface="Arial"/>
                <a:ea typeface="ＭＳ Ｐゴシック"/>
              </a:rPr>
              <a:t>　　</a:t>
            </a:r>
            <a:endParaRPr altLang="ja-JP" dirty="0" lang="en-US" sz="1800">
              <a:solidFill>
                <a:srgbClr val="000000"/>
              </a:solidFill>
              <a:latin typeface="Arial"/>
              <a:ea typeface="ＭＳ Ｐゴシック"/>
            </a:endParaRPr>
          </a:p>
          <a:p>
            <a:pPr algn="just" eaLnBrk="1" hangingPunct="1">
              <a:lnSpc>
                <a:spcPct val="150000"/>
              </a:lnSpc>
              <a:spcBef>
                <a:spcPts val="0"/>
              </a:spcBef>
              <a:spcAft>
                <a:spcPts val="0"/>
              </a:spcAft>
              <a:defRPr/>
            </a:pPr>
            <a:r>
              <a:rPr altLang="en-US" dirty="0" lang="ja-JP" sz="2400">
                <a:solidFill>
                  <a:srgbClr val="000000"/>
                </a:solidFill>
                <a:latin typeface="Arial"/>
                <a:ea typeface="ＭＳ Ｐゴシック"/>
              </a:rPr>
              <a:t>　　</a:t>
            </a:r>
            <a:endParaRPr altLang="ja-JP" dirty="0" lang="en-US" sz="2400">
              <a:solidFill>
                <a:srgbClr val="000000"/>
              </a:solidFill>
              <a:latin typeface="Arial"/>
              <a:ea typeface="ＭＳ Ｐゴシック"/>
            </a:endParaRPr>
          </a:p>
          <a:p>
            <a:pPr eaLnBrk="1" hangingPunct="1">
              <a:spcBef>
                <a:spcPts val="0"/>
              </a:spcBef>
              <a:spcAft>
                <a:spcPts val="0"/>
              </a:spcAft>
              <a:defRPr/>
            </a:pPr>
            <a:endParaRPr altLang="ja-JP" dirty="0" lang="en-US" sz="2400">
              <a:solidFill>
                <a:srgbClr val="000000"/>
              </a:solidFill>
              <a:latin typeface="Arial"/>
              <a:ea typeface="ＭＳ Ｐゴシック"/>
            </a:endParaRPr>
          </a:p>
          <a:p>
            <a:pPr eaLnBrk="1" hangingPunct="1">
              <a:spcBef>
                <a:spcPts val="0"/>
              </a:spcBef>
              <a:spcAft>
                <a:spcPts val="0"/>
              </a:spcAft>
              <a:defRPr/>
            </a:pPr>
            <a:r>
              <a:rPr altLang="en-US" dirty="0" lang="ja-JP" sz="2400">
                <a:solidFill>
                  <a:srgbClr val="000000"/>
                </a:solidFill>
                <a:latin typeface="Arial"/>
                <a:ea typeface="ＭＳ Ｐゴシック"/>
              </a:rPr>
              <a:t>　</a:t>
            </a:r>
            <a:endParaRPr altLang="ja-JP" dirty="0" lang="en-US" sz="2400">
              <a:solidFill>
                <a:srgbClr val="000000"/>
              </a:solidFill>
              <a:latin typeface="Arial"/>
              <a:ea typeface="ＭＳ Ｐゴシック"/>
            </a:endParaRPr>
          </a:p>
          <a:p>
            <a:pPr eaLnBrk="1" hangingPunct="1">
              <a:spcBef>
                <a:spcPts val="0"/>
              </a:spcBef>
              <a:spcAft>
                <a:spcPts val="0"/>
              </a:spcAft>
              <a:defRPr/>
            </a:pPr>
            <a:endParaRPr altLang="ja-JP" dirty="0" lang="en-US" sz="2400">
              <a:solidFill>
                <a:srgbClr val="000000"/>
              </a:solidFill>
              <a:latin typeface="Arial"/>
              <a:ea typeface="ＭＳ Ｐゴシック"/>
            </a:endParaRPr>
          </a:p>
          <a:p>
            <a:pPr eaLnBrk="1" hangingPunct="1">
              <a:spcBef>
                <a:spcPts val="0"/>
              </a:spcBef>
              <a:spcAft>
                <a:spcPts val="0"/>
              </a:spcAft>
              <a:defRPr/>
            </a:pPr>
            <a:endParaRPr altLang="ja-JP" dirty="0" lang="en-US" sz="2400">
              <a:solidFill>
                <a:srgbClr val="000000"/>
              </a:solidFill>
              <a:latin typeface="Arial"/>
              <a:ea typeface="ＭＳ Ｐゴシック"/>
            </a:endParaRPr>
          </a:p>
          <a:p>
            <a:pPr algn="just" eaLnBrk="1" hangingPunct="1">
              <a:spcBef>
                <a:spcPts val="0"/>
              </a:spcBef>
              <a:spcAft>
                <a:spcPts val="0"/>
              </a:spcAft>
              <a:defRPr/>
            </a:pPr>
            <a:endParaRPr altLang="ja-JP" dirty="0" lang="en-US" sz="2400">
              <a:solidFill>
                <a:srgbClr val="000000"/>
              </a:solidFill>
              <a:latin charset="-128" panose="020B0604030504040204" pitchFamily="50" typeface="メイリオ"/>
              <a:ea charset="-128" panose="020B0604030504040204" pitchFamily="50" typeface="メイリオ"/>
            </a:endParaRPr>
          </a:p>
          <a:p>
            <a:pPr algn="just" eaLnBrk="1" hangingPunct="1">
              <a:lnSpc>
                <a:spcPct val="150000"/>
              </a:lnSpc>
              <a:spcBef>
                <a:spcPts val="0"/>
              </a:spcBef>
              <a:spcAft>
                <a:spcPts val="0"/>
              </a:spcAft>
              <a:defRPr/>
            </a:pPr>
            <a:r>
              <a:rPr altLang="ja-JP" dirty="0" lang="en-US" sz="2000">
                <a:solidFill>
                  <a:srgbClr val="FF0000"/>
                </a:solidFill>
                <a:latin charset="-128" panose="020B0604030504040204" pitchFamily="50" typeface="メイリオ"/>
                <a:ea charset="-128" panose="020B0604030504040204" pitchFamily="50" typeface="メイリオ"/>
              </a:rPr>
              <a:t>※</a:t>
            </a:r>
            <a:r>
              <a:rPr altLang="en-US" dirty="0" lang="ja-JP" sz="2000">
                <a:solidFill>
                  <a:srgbClr val="FF0000"/>
                </a:solidFill>
                <a:latin charset="-128" panose="020B0604030504040204" pitchFamily="50" typeface="メイリオ"/>
                <a:ea charset="-128" panose="020B0604030504040204" pitchFamily="50" typeface="メイリオ"/>
              </a:rPr>
              <a:t>　</a:t>
            </a:r>
            <a:r>
              <a:rPr altLang="en-US" dirty="0" lang="ja-JP" sz="2000" u="sng">
                <a:solidFill>
                  <a:srgbClr val="FF0000"/>
                </a:solidFill>
                <a:latin charset="-128" panose="020B0604030504040204" pitchFamily="50" typeface="メイリオ"/>
                <a:ea charset="-128" panose="020B0604030504040204" pitchFamily="50" typeface="メイリオ"/>
              </a:rPr>
              <a:t>第３面「３．受験に際して配慮を希望する理由」に記入するだけでは，希望する配慮事項</a:t>
            </a:r>
            <a:endParaRPr altLang="ja-JP" dirty="0" lang="en-US" sz="2000" u="sng">
              <a:solidFill>
                <a:srgbClr val="FF0000"/>
              </a:solidFill>
              <a:latin charset="-128" panose="020B0604030504040204" pitchFamily="50" typeface="メイリオ"/>
              <a:ea charset="-128" panose="020B0604030504040204" pitchFamily="50" typeface="メイリオ"/>
            </a:endParaRPr>
          </a:p>
          <a:p>
            <a:pPr algn="just" eaLnBrk="1" hangingPunct="1">
              <a:lnSpc>
                <a:spcPct val="150000"/>
              </a:lnSpc>
              <a:spcBef>
                <a:spcPts val="0"/>
              </a:spcBef>
              <a:spcAft>
                <a:spcPts val="0"/>
              </a:spcAft>
              <a:defRPr/>
            </a:pPr>
            <a:r>
              <a:rPr altLang="en-US" dirty="0" lang="ja-JP" sz="2000">
                <a:solidFill>
                  <a:srgbClr val="FF0000"/>
                </a:solidFill>
                <a:latin charset="-128" panose="020B0604030504040204" pitchFamily="50" typeface="メイリオ"/>
                <a:ea charset="-128" panose="020B0604030504040204" pitchFamily="50" typeface="メイリオ"/>
              </a:rPr>
              <a:t>　</a:t>
            </a:r>
            <a:r>
              <a:rPr altLang="en-US" dirty="0" lang="ja-JP" sz="2000" u="sng">
                <a:solidFill>
                  <a:srgbClr val="FF0000"/>
                </a:solidFill>
                <a:latin charset="-128" panose="020B0604030504040204" pitchFamily="50" typeface="メイリオ"/>
                <a:ea charset="-128" panose="020B0604030504040204" pitchFamily="50" typeface="メイリオ"/>
              </a:rPr>
              <a:t>として審査の対象とならない。</a:t>
            </a:r>
            <a:endParaRPr altLang="ja-JP" dirty="0" lang="en-US" sz="2000" u="sng">
              <a:solidFill>
                <a:srgbClr val="FF0000"/>
              </a:solidFill>
              <a:latin charset="-128" panose="020B0604030504040204" pitchFamily="50" typeface="メイリオ"/>
              <a:ea charset="-128" panose="020B0604030504040204" pitchFamily="50" typeface="メイリオ"/>
            </a:endParaRPr>
          </a:p>
          <a:p>
            <a:pPr algn="just" eaLnBrk="1" hangingPunct="1">
              <a:lnSpc>
                <a:spcPct val="150000"/>
              </a:lnSpc>
              <a:spcBef>
                <a:spcPts val="0"/>
              </a:spcBef>
              <a:spcAft>
                <a:spcPts val="0"/>
              </a:spcAft>
              <a:defRPr/>
            </a:pPr>
            <a:r>
              <a:rPr altLang="en-US" dirty="0" lang="ja-JP" sz="2000">
                <a:solidFill>
                  <a:srgbClr val="FF0000"/>
                </a:solidFill>
                <a:latin charset="-128" panose="020B0604030504040204" pitchFamily="50" typeface="メイリオ"/>
                <a:ea charset="-128" panose="020B0604030504040204" pitchFamily="50" typeface="メイリオ"/>
              </a:rPr>
              <a:t>　　</a:t>
            </a:r>
            <a:r>
              <a:rPr altLang="en-US" dirty="0" lang="ja-JP" sz="2000" u="sng">
                <a:solidFill>
                  <a:srgbClr val="FF0000"/>
                </a:solidFill>
                <a:latin charset="-128" panose="020B0604030504040204" pitchFamily="50" typeface="メイリオ"/>
                <a:ea charset="-128" panose="020B0604030504040204" pitchFamily="50" typeface="メイリオ"/>
              </a:rPr>
              <a:t>希望する配慮事項は，第２面，第３面「㉗その他の希望配慮事項等」に必ず記入。</a:t>
            </a:r>
            <a:endParaRPr altLang="ja-JP" dirty="0" lang="en-US" sz="2000" u="sng">
              <a:solidFill>
                <a:srgbClr val="FF0000"/>
              </a:solidFill>
              <a:latin charset="-128" panose="020B0604030504040204" pitchFamily="50" typeface="メイリオ"/>
              <a:ea charset="-128" panose="020B0604030504040204" pitchFamily="50" typeface="メイリオ"/>
            </a:endParaRPr>
          </a:p>
        </p:txBody>
      </p:sp>
      <p:grpSp>
        <p:nvGrpSpPr>
          <p:cNvPr id="3" name="グループ化 2">
            <a:extLst>
              <a:ext uri="{FF2B5EF4-FFF2-40B4-BE49-F238E27FC236}">
                <a16:creationId xmlns:a16="http://schemas.microsoft.com/office/drawing/2014/main" id="{FD390B61-A38E-4127-8162-EA53419C3568}"/>
              </a:ext>
            </a:extLst>
          </p:cNvPr>
          <p:cNvGrpSpPr/>
          <p:nvPr/>
        </p:nvGrpSpPr>
        <p:grpSpPr>
          <a:xfrm>
            <a:off x="2568000" y="2043891"/>
            <a:ext cx="7041572" cy="2753109"/>
            <a:chOff x="4440000" y="3573000"/>
            <a:chExt cx="7041572" cy="2753109"/>
          </a:xfrm>
        </p:grpSpPr>
        <p:pic>
          <p:nvPicPr>
            <p:cNvPr id="2" name="図 1">
              <a:extLst>
                <a:ext uri="{FF2B5EF4-FFF2-40B4-BE49-F238E27FC236}">
                  <a16:creationId xmlns:a16="http://schemas.microsoft.com/office/drawing/2014/main" id="{E8E1FA48-EC01-4124-ABF6-D4F6634C7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385" y="3573000"/>
              <a:ext cx="7006187" cy="2753109"/>
            </a:xfrm>
            <a:prstGeom prst="rect">
              <a:avLst/>
            </a:prstGeom>
          </p:spPr>
        </p:pic>
        <p:sp>
          <p:nvSpPr>
            <p:cNvPr id="9" name="テキスト ボックス 8">
              <a:extLst>
                <a:ext uri="{FF2B5EF4-FFF2-40B4-BE49-F238E27FC236}">
                  <a16:creationId xmlns:a16="http://schemas.microsoft.com/office/drawing/2014/main" id="{68969594-CAEC-4744-8F07-1323C5B31F10}"/>
                </a:ext>
              </a:extLst>
            </p:cNvPr>
            <p:cNvSpPr txBox="1"/>
            <p:nvPr/>
          </p:nvSpPr>
          <p:spPr>
            <a:xfrm>
              <a:off x="4440000" y="4149000"/>
              <a:ext cx="6934912" cy="1043812"/>
            </a:xfrm>
            <a:prstGeom prst="rect">
              <a:avLst/>
            </a:prstGeom>
            <a:noFill/>
          </p:spPr>
          <p:txBody>
            <a:bodyPr rtlCol="0" wrap="none">
              <a:spAutoFit/>
            </a:bodyPr>
            <a:lstStyle/>
            <a:p>
              <a:pPr>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・頭部を支える筋力が弱く重みのあるヘッドホンの装着は困難なため，</a:t>
              </a:r>
              <a:endParaRPr altLang="ja-JP" dirty="0" lang="en-US" sz="1600">
                <a:solidFill>
                  <a:srgbClr val="000000"/>
                </a:solidFill>
                <a:latin charset="-128" panose="02020700000000000000" pitchFamily="18" typeface="UD デジタル 教科書体 NK-B"/>
                <a:ea charset="-128" panose="02020700000000000000" pitchFamily="18" typeface="UD デジタル 教科書体 NK-B"/>
              </a:endParaRPr>
            </a:p>
            <a:p>
              <a:pPr>
                <a:lnSpc>
                  <a:spcPct val="150000"/>
                </a:lnSpc>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　リスニングではイヤホンの貸与を希望します。</a:t>
              </a:r>
              <a:endParaRPr altLang="ja-JP" dirty="0" lang="en-US" sz="1600">
                <a:solidFill>
                  <a:srgbClr val="000000"/>
                </a:solidFill>
                <a:latin charset="-128" panose="02020700000000000000" pitchFamily="18" typeface="UD デジタル 教科書体 NK-B"/>
                <a:ea charset="-128" panose="02020700000000000000" pitchFamily="18" typeface="UD デジタル 教科書体 NK-B"/>
              </a:endParaRPr>
            </a:p>
            <a:p>
              <a:pPr>
                <a:lnSpc>
                  <a:spcPct val="150000"/>
                </a:lnSpc>
                <a:defRPr/>
              </a:pPr>
              <a:r>
                <a:rPr altLang="en-US" dirty="0" lang="ja-JP" sz="1600">
                  <a:solidFill>
                    <a:srgbClr val="000000"/>
                  </a:solidFill>
                  <a:latin charset="-128" panose="02020700000000000000" pitchFamily="18" typeface="UD デジタル 教科書体 NK-B"/>
                  <a:ea charset="-128" panose="02020700000000000000" pitchFamily="18" typeface="UD デジタル 教科書体 NK-B"/>
                </a:rPr>
                <a:t>・その他の事項の理由については診断書及び状況報告書に記載のとおりです。</a:t>
              </a:r>
              <a:endParaRPr altLang="ja-JP" dirty="0" lang="en-US" sz="1600">
                <a:solidFill>
                  <a:srgbClr val="000000"/>
                </a:solidFill>
                <a:latin charset="-128" panose="02020700000000000000" pitchFamily="18" typeface="UD デジタル 教科書体 NK-B"/>
                <a:ea charset="-128" panose="02020700000000000000" pitchFamily="18" typeface="UD デジタル 教科書体 NK-B"/>
              </a:endParaRPr>
            </a:p>
          </p:txBody>
        </p:sp>
      </p:grpSp>
      <p:sp>
        <p:nvSpPr>
          <p:cNvPr id="11" name="テキスト ボックス 10">
            <a:extLst>
              <a:ext uri="{FF2B5EF4-FFF2-40B4-BE49-F238E27FC236}">
                <a16:creationId xmlns:a16="http://schemas.microsoft.com/office/drawing/2014/main" id="{36C0C508-6F2C-4CDD-8865-F7F7BC9A4100}"/>
              </a:ext>
            </a:extLst>
          </p:cNvPr>
          <p:cNvSpPr txBox="1"/>
          <p:nvPr/>
        </p:nvSpPr>
        <p:spPr>
          <a:xfrm>
            <a:off x="480001" y="981000"/>
            <a:ext cx="11016000" cy="515603"/>
          </a:xfrm>
          <a:prstGeom prst="rect">
            <a:avLst/>
          </a:prstGeom>
          <a:solidFill>
            <a:srgbClr val="FFCC99"/>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6000" rtlCol="0" tIns="108000" wrap="square">
            <a:noAutofit/>
          </a:bodyPr>
          <a:lstStyle/>
          <a:p>
            <a:pPr lvl="0"/>
            <a:r>
              <a:rPr altLang="en-US" b="1" dirty="0" lang="ja-JP" sz="2400">
                <a:solidFill>
                  <a:schemeClr val="tx1"/>
                </a:solidFill>
                <a:latin charset="-128" panose="020B0600070205080204" pitchFamily="50" typeface="ＭＳ Ｐゴシック"/>
                <a:ea charset="-128" panose="020B0600070205080204" pitchFamily="50" typeface="ＭＳ Ｐゴシック"/>
              </a:rPr>
              <a:t> </a:t>
            </a:r>
            <a:r>
              <a:rPr altLang="en-US" b="1" dirty="0" lang="ja-JP" sz="2400">
                <a:solidFill>
                  <a:schemeClr val="tx1"/>
                </a:solidFill>
                <a:latin charset="-128" panose="020B0604030504040204" pitchFamily="50" typeface="メイリオ"/>
                <a:ea charset="-128" panose="020B0604030504040204" pitchFamily="50" typeface="メイリオ"/>
              </a:rPr>
              <a:t>第３面「３．受験に際して配慮を希望する理由」</a:t>
            </a:r>
          </a:p>
        </p:txBody>
      </p:sp>
    </p:spTree>
    <p:extLst>
      <p:ext uri="{BB962C8B-B14F-4D97-AF65-F5344CB8AC3E}">
        <p14:creationId xmlns:p14="http://schemas.microsoft.com/office/powerpoint/2010/main" val="3863747821"/>
      </p:ext>
    </p:extLst>
  </p:cSld>
  <p:clrMapOvr>
    <a:masterClrMapping/>
  </p:clrMapOvr>
</p:sld>
</file>

<file path=ppt/theme/theme1.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68288" marR="0" indent="-268288" algn="l" defTabSz="914400" rtl="0" eaLnBrk="1" fontAlgn="base" latinLnBrk="0" hangingPunct="1">
          <a:lnSpc>
            <a:spcPct val="100000"/>
          </a:lnSpc>
          <a:spcBef>
            <a:spcPct val="20000"/>
          </a:spcBef>
          <a:spcAft>
            <a:spcPct val="0"/>
          </a:spcAft>
          <a:buClrTx/>
          <a:buSzTx/>
          <a:buFontTx/>
          <a:buNone/>
          <a:tabLst/>
          <a:defRPr kumimoji="1" lang="ja-JP" altLang="en-US" sz="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268288" marR="0" indent="-268288" algn="l" defTabSz="914400" rtl="0" eaLnBrk="1" fontAlgn="base" latinLnBrk="0" hangingPunct="1">
          <a:lnSpc>
            <a:spcPct val="100000"/>
          </a:lnSpc>
          <a:spcBef>
            <a:spcPct val="20000"/>
          </a:spcBef>
          <a:spcAft>
            <a:spcPct val="0"/>
          </a:spcAft>
          <a:buClrTx/>
          <a:buSzTx/>
          <a:buFontTx/>
          <a:buNone/>
          <a:tabLst/>
          <a:defRPr kumimoji="1" lang="ja-JP" altLang="en-US" sz="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4814</Words>
  <Application>Microsoft Office PowerPoint</Application>
  <PresentationFormat>ワイド画面</PresentationFormat>
  <Paragraphs>371</Paragraphs>
  <Slides>17</Slides>
  <Notes>17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ＭＳ Ｐゴシック</vt:lpstr>
      <vt:lpstr>ＭＳ Ｐ明朝</vt:lpstr>
      <vt:lpstr>UD デジタル 教科書体 NK-B</vt:lpstr>
      <vt:lpstr>メイリオ</vt:lpstr>
      <vt:lpstr>Arial</vt:lpstr>
      <vt:lpstr>Segoe UI</vt:lpstr>
      <vt:lpstr>Times New Roman</vt:lpstr>
      <vt:lpstr>Wingdings</vt:lpstr>
      <vt:lpstr>2_標準デザイン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2024-07-04T04:08:28Z</dcterms:created>
  <dcterms:modified xsi:type="dcterms:W3CDTF">2026-06-15T01:55:23Z</dcterms:modified>
  <cp:revision>1</cp:revision>
  <dc:title>03_申請書類作成上の留意点_R9 .pptx</dc:title>
</cp:coreProperties>
</file>