
<file path=[Content_Types].xml><?xml version="1.0" encoding="utf-8"?>
<Types xmlns="http://schemas.openxmlformats.org/package/2006/content-types">
  <Default ContentType="image/gif" Extension="gif"/>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no"?><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0" r:id="rId1"/>
  </p:sldMasterIdLst>
  <p:notesMasterIdLst>
    <p:notesMasterId r:id="rId17"/>
  </p:notesMasterIdLst>
  <p:handoutMasterIdLst>
    <p:handoutMasterId r:id="rId18"/>
  </p:handoutMasterIdLst>
  <p:sldIdLst>
    <p:sldId id="521" r:id="rId2"/>
    <p:sldId id="518" r:id="rId3"/>
    <p:sldId id="442" r:id="rId4"/>
    <p:sldId id="440" r:id="rId5"/>
    <p:sldId id="480" r:id="rId6"/>
    <p:sldId id="482" r:id="rId7"/>
    <p:sldId id="523" r:id="rId8"/>
    <p:sldId id="439" r:id="rId9"/>
    <p:sldId id="522" r:id="rId10"/>
    <p:sldId id="519" r:id="rId11"/>
    <p:sldId id="497" r:id="rId12"/>
    <p:sldId id="498" r:id="rId13"/>
    <p:sldId id="524" r:id="rId14"/>
    <p:sldId id="496" r:id="rId15"/>
    <p:sldId id="520" r:id="rId16"/>
  </p:sldIdLst>
  <p:sldSz cx="9144000" cy="6858000" type="screen4x3"/>
  <p:notesSz cx="6807200" cy="9939338"/>
  <p:defaultTextStyle>
    <a:defPPr>
      <a:defRPr lang="ja-JP"/>
    </a:defPPr>
    <a:lvl1pPr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1pPr>
    <a:lvl2pPr marL="4572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2pPr>
    <a:lvl3pPr marL="9144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3pPr>
    <a:lvl4pPr marL="13716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4pPr>
    <a:lvl5pPr marL="1828800" algn="l" rtl="0" fontAlgn="base">
      <a:spcBef>
        <a:spcPct val="20000"/>
      </a:spcBef>
      <a:spcAft>
        <a:spcPct val="0"/>
      </a:spcAft>
      <a:defRPr kumimoji="1" sz="2800" b="1" kern="1200">
        <a:solidFill>
          <a:schemeClr val="tx1"/>
        </a:solidFill>
        <a:latin typeface="Arial" charset="0"/>
        <a:ea typeface="ＭＳ Ｐゴシック" pitchFamily="50" charset="-128"/>
        <a:cs typeface="+mn-cs"/>
      </a:defRPr>
    </a:lvl5pPr>
    <a:lvl6pPr marL="2286000" algn="l" defTabSz="914400" rtl="0" eaLnBrk="1" latinLnBrk="0" hangingPunct="1">
      <a:defRPr kumimoji="1" sz="2800" b="1" kern="1200">
        <a:solidFill>
          <a:schemeClr val="tx1"/>
        </a:solidFill>
        <a:latin typeface="Arial" charset="0"/>
        <a:ea typeface="ＭＳ Ｐゴシック" pitchFamily="50" charset="-128"/>
        <a:cs typeface="+mn-cs"/>
      </a:defRPr>
    </a:lvl6pPr>
    <a:lvl7pPr marL="2743200" algn="l" defTabSz="914400" rtl="0" eaLnBrk="1" latinLnBrk="0" hangingPunct="1">
      <a:defRPr kumimoji="1" sz="2800" b="1" kern="1200">
        <a:solidFill>
          <a:schemeClr val="tx1"/>
        </a:solidFill>
        <a:latin typeface="Arial" charset="0"/>
        <a:ea typeface="ＭＳ Ｐゴシック" pitchFamily="50" charset="-128"/>
        <a:cs typeface="+mn-cs"/>
      </a:defRPr>
    </a:lvl7pPr>
    <a:lvl8pPr marL="3200400" algn="l" defTabSz="914400" rtl="0" eaLnBrk="1" latinLnBrk="0" hangingPunct="1">
      <a:defRPr kumimoji="1" sz="2800" b="1" kern="1200">
        <a:solidFill>
          <a:schemeClr val="tx1"/>
        </a:solidFill>
        <a:latin typeface="Arial" charset="0"/>
        <a:ea typeface="ＭＳ Ｐゴシック" pitchFamily="50" charset="-128"/>
        <a:cs typeface="+mn-cs"/>
      </a:defRPr>
    </a:lvl8pPr>
    <a:lvl9pPr marL="3657600" algn="l" defTabSz="914400" rtl="0" eaLnBrk="1" latinLnBrk="0" hangingPunct="1">
      <a:defRPr kumimoji="1" sz="2800" b="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88" userDrawn="1">
          <p15:clr>
            <a:srgbClr val="A4A3A4"/>
          </p15:clr>
        </p15:guide>
        <p15:guide id="2" pos="2103" userDrawn="1">
          <p15:clr>
            <a:srgbClr val="A4A3A4"/>
          </p15:clr>
        </p15:guide>
        <p15:guide id="3" orient="horz" pos="3068" userDrawn="1">
          <p15:clr>
            <a:srgbClr val="A4A3A4"/>
          </p15:clr>
        </p15:guide>
        <p15:guide id="4" pos="2083" userDrawn="1">
          <p15:clr>
            <a:srgbClr val="A4A3A4"/>
          </p15:clr>
        </p15:guide>
        <p15:guide id="5" orient="horz" pos="3109" userDrawn="1">
          <p15:clr>
            <a:srgbClr val="A4A3A4"/>
          </p15:clr>
        </p15:guide>
        <p15:guide id="6" pos="2124" userDrawn="1">
          <p15:clr>
            <a:srgbClr val="A4A3A4"/>
          </p15:clr>
        </p15:guide>
        <p15:guide id="7" orient="horz" pos="3132" userDrawn="1">
          <p15:clr>
            <a:srgbClr val="A4A3A4"/>
          </p15:clr>
        </p15:guide>
        <p15:guide id="10" pos="2145" userDrawn="1">
          <p15:clr>
            <a:srgbClr val="A4A3A4"/>
          </p15:clr>
        </p15:guide>
        <p15:guide id="12" orient="horz" pos="3152" userDrawn="1">
          <p15:clr>
            <a:srgbClr val="A4A3A4"/>
          </p15:clr>
        </p15:guide>
        <p15:guide id="14" pos="2122" userDrawn="1">
          <p15:clr>
            <a:srgbClr val="A4A3A4"/>
          </p15:clr>
        </p15:guide>
        <p15:guide id="15" pos="216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D9D9D9"/>
    <a:srgbClr val="FFCCFF"/>
    <a:srgbClr val="DAEDEF"/>
    <a:srgbClr val="00FF00"/>
    <a:srgbClr val="FF6600"/>
    <a:srgbClr val="003CFA"/>
    <a:srgbClr val="DDDDDD"/>
    <a:srgbClr val="D9FFEC"/>
    <a:srgbClr val="C5F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57020" autoAdjust="0"/>
  </p:normalViewPr>
  <p:slideViewPr>
    <p:cSldViewPr>
      <p:cViewPr varScale="1">
        <p:scale>
          <a:sx n="65" d="100"/>
          <a:sy n="65" d="100"/>
        </p:scale>
        <p:origin x="2802" y="4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80" d="100"/>
          <a:sy n="80" d="100"/>
        </p:scale>
        <p:origin x="4014" y="102"/>
      </p:cViewPr>
      <p:guideLst>
        <p:guide orient="horz" pos="3088"/>
        <p:guide pos="2103"/>
        <p:guide orient="horz" pos="3068"/>
        <p:guide pos="2083"/>
        <p:guide orient="horz" pos="3109"/>
        <p:guide pos="2124"/>
        <p:guide orient="horz" pos="3132"/>
        <p:guide pos="2145"/>
        <p:guide orient="horz" pos="3152"/>
        <p:guide pos="2122"/>
        <p:guide pos="2164"/>
      </p:guideLst>
    </p:cSldViewPr>
  </p:notesViewPr>
  <p:gridSpacing cx="72008" cy="72008"/>
</p:viewPr>
</file>

<file path=ppt/_rels/presentation.xml.rels><?xml version="1.0" encoding="UTF-8" standalone="no"?><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notesMasters/notesMaster1.xml" Type="http://schemas.openxmlformats.org/officeDocument/2006/relationships/notesMaster"/><Relationship Id="rId18" Target="handoutMasters/handoutMaster1.xml" Type="http://schemas.openxmlformats.org/officeDocument/2006/relationships/handoutMaster"/><Relationship Id="rId19" Target="commentAuthors.xml" Type="http://schemas.openxmlformats.org/officeDocument/2006/relationships/commentAuthors"/><Relationship Id="rId2" Target="slides/slide1.xml" Type="http://schemas.openxmlformats.org/officeDocument/2006/relationships/slide"/><Relationship Id="rId20" Target="presProps.xml" Type="http://schemas.openxmlformats.org/officeDocument/2006/relationships/presProps"/><Relationship Id="rId21" Target="viewProps.xml" Type="http://schemas.openxmlformats.org/officeDocument/2006/relationships/viewProps"/><Relationship Id="rId22" Target="theme/theme1.xml" Type="http://schemas.openxmlformats.org/officeDocument/2006/relationships/theme"/><Relationship Id="rId23"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no"?><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6"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defTabSz="920439">
              <a:spcBef>
                <a:spcPct val="0"/>
              </a:spcBef>
              <a:defRPr sz="1200" b="0"/>
            </a:lvl1pPr>
          </a:lstStyle>
          <a:p>
            <a:pPr>
              <a:defRPr/>
            </a:pPr>
            <a:endParaRPr lang="en-US" altLang="ja-JP"/>
          </a:p>
        </p:txBody>
      </p:sp>
      <p:sp>
        <p:nvSpPr>
          <p:cNvPr id="102403" name="Rectangle 3"/>
          <p:cNvSpPr>
            <a:spLocks noGrp="1" noChangeArrowheads="1"/>
          </p:cNvSpPr>
          <p:nvPr>
            <p:ph type="dt" sz="quarter" idx="1"/>
          </p:nvPr>
        </p:nvSpPr>
        <p:spPr bwMode="auto">
          <a:xfrm>
            <a:off x="3855351"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algn="r" defTabSz="920439">
              <a:spcBef>
                <a:spcPct val="0"/>
              </a:spcBef>
              <a:defRPr sz="1200" b="0"/>
            </a:lvl1pPr>
          </a:lstStyle>
          <a:p>
            <a:pPr>
              <a:defRPr/>
            </a:pPr>
            <a:endParaRPr lang="en-US" altLang="ja-JP"/>
          </a:p>
        </p:txBody>
      </p:sp>
      <p:sp>
        <p:nvSpPr>
          <p:cNvPr id="102404" name="Rectangle 4"/>
          <p:cNvSpPr>
            <a:spLocks noGrp="1" noChangeArrowheads="1"/>
          </p:cNvSpPr>
          <p:nvPr>
            <p:ph type="ftr" sz="quarter" idx="2"/>
          </p:nvPr>
        </p:nvSpPr>
        <p:spPr bwMode="auto">
          <a:xfrm>
            <a:off x="6"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defTabSz="920439">
              <a:spcBef>
                <a:spcPct val="0"/>
              </a:spcBef>
              <a:defRPr sz="1200" b="0"/>
            </a:lvl1pPr>
          </a:lstStyle>
          <a:p>
            <a:pPr>
              <a:defRPr/>
            </a:pPr>
            <a:endParaRPr lang="en-US" altLang="ja-JP"/>
          </a:p>
        </p:txBody>
      </p:sp>
      <p:sp>
        <p:nvSpPr>
          <p:cNvPr id="102405" name="Rectangle 5"/>
          <p:cNvSpPr>
            <a:spLocks noGrp="1" noChangeArrowheads="1"/>
          </p:cNvSpPr>
          <p:nvPr>
            <p:ph type="sldNum" sz="quarter" idx="3"/>
          </p:nvPr>
        </p:nvSpPr>
        <p:spPr bwMode="auto">
          <a:xfrm>
            <a:off x="3855351"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algn="r" defTabSz="920439">
              <a:spcBef>
                <a:spcPct val="0"/>
              </a:spcBef>
              <a:defRPr sz="1200" b="0"/>
            </a:lvl1pPr>
          </a:lstStyle>
          <a:p>
            <a:pPr>
              <a:defRPr/>
            </a:pPr>
            <a:fld id="{52EA768D-C707-428D-BFF9-8190FD5FED7C}" type="slidenum">
              <a:rPr lang="en-US" altLang="ja-JP"/>
              <a:pPr>
                <a:defRPr/>
              </a:pPr>
              <a:t>‹#›</a:t>
            </a:fld>
            <a:endParaRPr lang="en-US" altLang="ja-JP"/>
          </a:p>
        </p:txBody>
      </p:sp>
    </p:spTree>
    <p:extLst>
      <p:ext uri="{BB962C8B-B14F-4D97-AF65-F5344CB8AC3E}">
        <p14:creationId xmlns:p14="http://schemas.microsoft.com/office/powerpoint/2010/main" val="15705314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no"?><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p:cNvSpPr>
            <a:spLocks noGrp="1" noChangeArrowheads="1"/>
          </p:cNvSpPr>
          <p:nvPr>
            <p:ph type="hdr" sz="quarter"/>
          </p:nvPr>
        </p:nvSpPr>
        <p:spPr bwMode="auto">
          <a:xfrm>
            <a:off x="6"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defTabSz="920439">
              <a:spcBef>
                <a:spcPct val="0"/>
              </a:spcBef>
              <a:defRPr sz="1200" b="0"/>
            </a:lvl1pPr>
          </a:lstStyle>
          <a:p>
            <a:pPr>
              <a:defRPr/>
            </a:pPr>
            <a:endParaRPr lang="en-US" altLang="ja-JP"/>
          </a:p>
        </p:txBody>
      </p:sp>
      <p:sp>
        <p:nvSpPr>
          <p:cNvPr id="118787" name="Rectangle 3"/>
          <p:cNvSpPr>
            <a:spLocks noGrp="1" noChangeArrowheads="1"/>
          </p:cNvSpPr>
          <p:nvPr>
            <p:ph type="dt" idx="1"/>
          </p:nvPr>
        </p:nvSpPr>
        <p:spPr bwMode="auto">
          <a:xfrm>
            <a:off x="3855351" y="33"/>
            <a:ext cx="2950263" cy="496890"/>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lvl1pPr algn="r" defTabSz="920439">
              <a:spcBef>
                <a:spcPct val="0"/>
              </a:spcBef>
              <a:defRPr sz="1200" b="0"/>
            </a:lvl1pPr>
          </a:lstStyle>
          <a:p>
            <a:pPr>
              <a:defRPr/>
            </a:pPr>
            <a:endParaRPr lang="en-US" altLang="ja-JP"/>
          </a:p>
        </p:txBody>
      </p:sp>
      <p:sp>
        <p:nvSpPr>
          <p:cNvPr id="26628" name="Rectangle 4"/>
          <p:cNvSpPr>
            <a:spLocks noGrp="1" noRot="1" noChangeAspect="1" noChangeArrowheads="1" noTextEdit="1"/>
          </p:cNvSpPr>
          <p:nvPr>
            <p:ph type="sldImg" idx="2"/>
          </p:nvPr>
        </p:nvSpPr>
        <p:spPr bwMode="auto">
          <a:xfrm>
            <a:off x="919163" y="744538"/>
            <a:ext cx="4972050"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8789" name="Rectangle 5"/>
          <p:cNvSpPr>
            <a:spLocks noGrp="1" noChangeArrowheads="1"/>
          </p:cNvSpPr>
          <p:nvPr>
            <p:ph type="body" sz="quarter" idx="3"/>
          </p:nvPr>
        </p:nvSpPr>
        <p:spPr bwMode="auto">
          <a:xfrm>
            <a:off x="679636" y="4721254"/>
            <a:ext cx="5447983" cy="4473575"/>
          </a:xfrm>
          <a:prstGeom prst="rect">
            <a:avLst/>
          </a:prstGeom>
          <a:noFill/>
          <a:ln w="9525">
            <a:noFill/>
            <a:miter lim="800000"/>
            <a:headEnd/>
            <a:tailEnd/>
          </a:ln>
          <a:effectLst/>
        </p:spPr>
        <p:txBody>
          <a:bodyPr vert="horz" wrap="square" lIns="92025" tIns="46015" rIns="92025" bIns="46015" numCol="1" anchor="t" anchorCtr="0" compatLnSpc="1">
            <a:prstTxWarp prst="textNoShape">
              <a:avLst/>
            </a:prstTxWarp>
          </a:bodyPr>
          <a:lstStyle/>
          <a:p>
            <a:pPr lvl="0"/>
            <a:r>
              <a:rPr lang="ja-JP" altLang="en-US" noProof="0" dirty="0"/>
              <a:t>マスタ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118790" name="Rectangle 6"/>
          <p:cNvSpPr>
            <a:spLocks noGrp="1" noChangeArrowheads="1"/>
          </p:cNvSpPr>
          <p:nvPr>
            <p:ph type="ftr" sz="quarter" idx="4"/>
          </p:nvPr>
        </p:nvSpPr>
        <p:spPr bwMode="auto">
          <a:xfrm>
            <a:off x="6"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defTabSz="920439">
              <a:spcBef>
                <a:spcPct val="0"/>
              </a:spcBef>
              <a:defRPr sz="1200" b="0"/>
            </a:lvl1pPr>
          </a:lstStyle>
          <a:p>
            <a:pPr>
              <a:defRPr/>
            </a:pPr>
            <a:endParaRPr lang="en-US" altLang="ja-JP"/>
          </a:p>
        </p:txBody>
      </p:sp>
      <p:sp>
        <p:nvSpPr>
          <p:cNvPr id="118791" name="Rectangle 7"/>
          <p:cNvSpPr>
            <a:spLocks noGrp="1" noChangeArrowheads="1"/>
          </p:cNvSpPr>
          <p:nvPr>
            <p:ph type="sldNum" sz="quarter" idx="5"/>
          </p:nvPr>
        </p:nvSpPr>
        <p:spPr bwMode="auto">
          <a:xfrm>
            <a:off x="3855351" y="9440869"/>
            <a:ext cx="2950263" cy="496887"/>
          </a:xfrm>
          <a:prstGeom prst="rect">
            <a:avLst/>
          </a:prstGeom>
          <a:noFill/>
          <a:ln w="9525">
            <a:noFill/>
            <a:miter lim="800000"/>
            <a:headEnd/>
            <a:tailEnd/>
          </a:ln>
          <a:effectLst/>
        </p:spPr>
        <p:txBody>
          <a:bodyPr vert="horz" wrap="square" lIns="92025" tIns="46015" rIns="92025" bIns="46015" numCol="1" anchor="b" anchorCtr="0" compatLnSpc="1">
            <a:prstTxWarp prst="textNoShape">
              <a:avLst/>
            </a:prstTxWarp>
          </a:bodyPr>
          <a:lstStyle>
            <a:lvl1pPr algn="r" defTabSz="920439">
              <a:spcBef>
                <a:spcPct val="0"/>
              </a:spcBef>
              <a:defRPr sz="1200" b="0"/>
            </a:lvl1pPr>
          </a:lstStyle>
          <a:p>
            <a:pPr>
              <a:defRPr/>
            </a:pPr>
            <a:fld id="{2C87032C-F6F3-4901-A091-63F0C314FFB3}" type="slidenum">
              <a:rPr lang="en-US" altLang="ja-JP"/>
              <a:pPr>
                <a:defRPr/>
              </a:pPr>
              <a:t>‹#›</a:t>
            </a:fld>
            <a:endParaRPr lang="en-US" altLang="ja-JP"/>
          </a:p>
        </p:txBody>
      </p:sp>
    </p:spTree>
    <p:extLst>
      <p:ext uri="{BB962C8B-B14F-4D97-AF65-F5344CB8AC3E}">
        <p14:creationId xmlns:p14="http://schemas.microsoft.com/office/powerpoint/2010/main" val="239884679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1pPr>
    <a:lvl2pPr marL="4572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2pPr>
    <a:lvl3pPr marL="9144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3pPr>
    <a:lvl4pPr marL="13716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4pPr>
    <a:lvl5pPr marL="1828800" algn="l" rtl="0" eaLnBrk="0" fontAlgn="base" hangingPunct="0">
      <a:spcBef>
        <a:spcPct val="30000"/>
      </a:spcBef>
      <a:spcAft>
        <a:spcPct val="0"/>
      </a:spcAft>
      <a:defRPr kumimoji="1" sz="1200" b="1" kern="1200">
        <a:solidFill>
          <a:schemeClr val="tx1"/>
        </a:solidFill>
        <a:latin typeface="HG丸ｺﾞｼｯｸM-PRO" panose="020F0600000000000000" pitchFamily="50" charset="-128"/>
        <a:ea typeface="HG丸ｺﾞｼｯｸM-PRO" panose="020F06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2.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no"?><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235259" y="3601528"/>
            <a:ext cx="6311743" cy="58393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3800">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1</a:t>
            </a:fld>
            <a:endParaRPr lang="en-US" altLang="ja-JP" dirty="0"/>
          </a:p>
        </p:txBody>
      </p:sp>
    </p:spTree>
    <p:extLst>
      <p:ext uri="{BB962C8B-B14F-4D97-AF65-F5344CB8AC3E}">
        <p14:creationId xmlns:p14="http://schemas.microsoft.com/office/powerpoint/2010/main" val="38003998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451272" y="3562647"/>
            <a:ext cx="6194280" cy="62315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799" eaLnBrk="1" hangingPunct="1">
              <a:spcBef>
                <a:spcPts val="0"/>
              </a:spcBef>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10</a:t>
            </a:fld>
            <a:endParaRPr lang="en-US" altLang="ja-JP"/>
          </a:p>
        </p:txBody>
      </p:sp>
    </p:spTree>
    <p:extLst>
      <p:ext uri="{BB962C8B-B14F-4D97-AF65-F5344CB8AC3E}">
        <p14:creationId xmlns:p14="http://schemas.microsoft.com/office/powerpoint/2010/main" val="1536365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7475" y="468313"/>
            <a:ext cx="4083050" cy="3062287"/>
          </a:xfrm>
        </p:spPr>
      </p:sp>
      <p:sp>
        <p:nvSpPr>
          <p:cNvPr id="3" name="ノート プレースホルダー 2"/>
          <p:cNvSpPr>
            <a:spLocks noGrp="1"/>
          </p:cNvSpPr>
          <p:nvPr>
            <p:ph type="body" idx="1"/>
          </p:nvPr>
        </p:nvSpPr>
        <p:spPr>
          <a:xfrm>
            <a:off x="451272" y="3673525"/>
            <a:ext cx="6120680" cy="6192698"/>
          </a:xfrm>
        </p:spPr>
        <p:txBody>
          <a:bodyPr/>
          <a:lstStyle/>
          <a:p>
            <a:pPr defTabSz="905429" eaLnBrk="1" hangingPunct="1">
              <a:spcBef>
                <a:spcPts val="0"/>
              </a:spcBef>
              <a:defRPr/>
            </a:pPr>
            <a:endParaRPr lang="ja-JP" altLang="en-US" dirty="0"/>
          </a:p>
        </p:txBody>
      </p:sp>
      <p:sp>
        <p:nvSpPr>
          <p:cNvPr id="6" name="スライド番号プレースホルダー 5"/>
          <p:cNvSpPr>
            <a:spLocks noGrp="1"/>
          </p:cNvSpPr>
          <p:nvPr>
            <p:ph type="sldNum" sz="quarter" idx="10"/>
          </p:nvPr>
        </p:nvSpPr>
        <p:spPr/>
        <p:txBody>
          <a:bodyPr/>
          <a:lstStyle/>
          <a:p>
            <a:pPr>
              <a:defRPr/>
            </a:pPr>
            <a:fld id="{6766AB34-58E4-4B2C-8715-869181C28D6A}" type="slidenum">
              <a:rPr lang="en-US" altLang="ja-JP" smtClean="0"/>
              <a:pPr>
                <a:defRPr/>
              </a:pPr>
              <a:t>11</a:t>
            </a:fld>
            <a:endParaRPr lang="en-US" altLang="ja-JP"/>
          </a:p>
        </p:txBody>
      </p:sp>
    </p:spTree>
    <p:extLst>
      <p:ext uri="{BB962C8B-B14F-4D97-AF65-F5344CB8AC3E}">
        <p14:creationId xmlns:p14="http://schemas.microsoft.com/office/powerpoint/2010/main" val="1763705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458913" y="649288"/>
            <a:ext cx="4083050" cy="3062287"/>
          </a:xfrm>
        </p:spPr>
      </p:sp>
      <p:sp>
        <p:nvSpPr>
          <p:cNvPr id="3" name="ノート プレースホルダー 2"/>
          <p:cNvSpPr>
            <a:spLocks noGrp="1"/>
          </p:cNvSpPr>
          <p:nvPr>
            <p:ph type="body" idx="1"/>
          </p:nvPr>
        </p:nvSpPr>
        <p:spPr>
          <a:xfrm>
            <a:off x="307256" y="4105573"/>
            <a:ext cx="6264696" cy="5688632"/>
          </a:xfrm>
        </p:spPr>
        <p:txBody>
          <a:bodyPr/>
          <a:lstStyle/>
          <a:p>
            <a:pPr defTabSz="905429" eaLnBrk="1" hangingPunct="1">
              <a:spcBef>
                <a:spcPts val="0"/>
              </a:spcBef>
              <a:defRPr/>
            </a:pPr>
            <a:endParaRPr lang="en-US" altLang="ja-JP" dirty="0"/>
          </a:p>
        </p:txBody>
      </p:sp>
      <p:sp>
        <p:nvSpPr>
          <p:cNvPr id="4" name="スライド番号プレースホルダー 3"/>
          <p:cNvSpPr>
            <a:spLocks noGrp="1"/>
          </p:cNvSpPr>
          <p:nvPr>
            <p:ph type="sldNum" sz="quarter" idx="10"/>
          </p:nvPr>
        </p:nvSpPr>
        <p:spPr/>
        <p:txBody>
          <a:bodyPr/>
          <a:lstStyle/>
          <a:p>
            <a:pPr>
              <a:defRPr/>
            </a:pPr>
            <a:fld id="{6766AB34-58E4-4B2C-8715-869181C28D6A}" type="slidenum">
              <a:rPr lang="en-US" altLang="ja-JP" smtClean="0"/>
              <a:pPr>
                <a:defRPr/>
              </a:pPr>
              <a:t>12</a:t>
            </a:fld>
            <a:endParaRPr lang="en-US" altLang="ja-JP" dirty="0"/>
          </a:p>
        </p:txBody>
      </p:sp>
    </p:spTree>
    <p:extLst>
      <p:ext uri="{BB962C8B-B14F-4D97-AF65-F5344CB8AC3E}">
        <p14:creationId xmlns:p14="http://schemas.microsoft.com/office/powerpoint/2010/main" val="14929393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96988" y="649288"/>
            <a:ext cx="3978275" cy="2984500"/>
          </a:xfrm>
        </p:spPr>
      </p:sp>
      <p:sp>
        <p:nvSpPr>
          <p:cNvPr id="3" name="ノート プレースホルダー 2"/>
          <p:cNvSpPr>
            <a:spLocks noGrp="1"/>
          </p:cNvSpPr>
          <p:nvPr>
            <p:ph type="body" idx="1"/>
          </p:nvPr>
        </p:nvSpPr>
        <p:spPr>
          <a:xfrm>
            <a:off x="679636" y="3633789"/>
            <a:ext cx="5447983" cy="6088408"/>
          </a:xfrm>
        </p:spPr>
        <p:txBody>
          <a:bodyPr/>
          <a:lstStyle/>
          <a:p>
            <a:pPr defTabSz="905429" eaLnBrk="1" hangingPunct="1">
              <a:spcBef>
                <a:spcPts val="0"/>
              </a:spcBef>
              <a:defRPr/>
            </a:pPr>
            <a:endParaRPr lang="en-US" altLang="ja-JP" dirty="0"/>
          </a:p>
        </p:txBody>
      </p:sp>
      <p:sp>
        <p:nvSpPr>
          <p:cNvPr id="4" name="スライド番号プレースホルダー 3"/>
          <p:cNvSpPr>
            <a:spLocks noGrp="1"/>
          </p:cNvSpPr>
          <p:nvPr>
            <p:ph type="sldNum" sz="quarter" idx="10"/>
          </p:nvPr>
        </p:nvSpPr>
        <p:spPr/>
        <p:txBody>
          <a:bodyPr/>
          <a:lstStyle/>
          <a:p>
            <a:pPr>
              <a:defRPr/>
            </a:pPr>
            <a:endParaRPr lang="en-US" altLang="ja-JP" dirty="0"/>
          </a:p>
          <a:p>
            <a:pPr>
              <a:defRPr/>
            </a:pPr>
            <a:fld id="{6766AB34-58E4-4B2C-8715-869181C28D6A}" type="slidenum">
              <a:rPr lang="en-US" altLang="ja-JP" smtClean="0"/>
              <a:pPr>
                <a:defRPr/>
              </a:pPr>
              <a:t>13</a:t>
            </a:fld>
            <a:endParaRPr lang="en-US" altLang="ja-JP" dirty="0"/>
          </a:p>
        </p:txBody>
      </p:sp>
    </p:spTree>
    <p:extLst>
      <p:ext uri="{BB962C8B-B14F-4D97-AF65-F5344CB8AC3E}">
        <p14:creationId xmlns:p14="http://schemas.microsoft.com/office/powerpoint/2010/main" val="797799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296988" y="649288"/>
            <a:ext cx="3978275" cy="2984500"/>
          </a:xfrm>
        </p:spPr>
      </p:sp>
      <p:sp>
        <p:nvSpPr>
          <p:cNvPr id="3" name="ノート プレースホルダー 2"/>
          <p:cNvSpPr>
            <a:spLocks noGrp="1"/>
          </p:cNvSpPr>
          <p:nvPr>
            <p:ph type="body" idx="1"/>
          </p:nvPr>
        </p:nvSpPr>
        <p:spPr>
          <a:xfrm>
            <a:off x="679636" y="3633789"/>
            <a:ext cx="5447983" cy="6088408"/>
          </a:xfrm>
        </p:spPr>
        <p:txBody>
          <a:bodyPr/>
          <a:lstStyle/>
          <a:p>
            <a:pPr defTabSz="905429" eaLnBrk="1" hangingPunct="1">
              <a:spcBef>
                <a:spcPts val="0"/>
              </a:spcBef>
              <a:defRPr/>
            </a:pPr>
            <a:endParaRPr lang="en-US" altLang="ja-JP" dirty="0"/>
          </a:p>
        </p:txBody>
      </p:sp>
      <p:sp>
        <p:nvSpPr>
          <p:cNvPr id="4" name="スライド番号プレースホルダー 3"/>
          <p:cNvSpPr>
            <a:spLocks noGrp="1"/>
          </p:cNvSpPr>
          <p:nvPr>
            <p:ph type="sldNum" sz="quarter" idx="10"/>
          </p:nvPr>
        </p:nvSpPr>
        <p:spPr/>
        <p:txBody>
          <a:bodyPr/>
          <a:lstStyle/>
          <a:p>
            <a:pPr>
              <a:defRPr/>
            </a:pPr>
            <a:endParaRPr lang="en-US" altLang="ja-JP" dirty="0"/>
          </a:p>
          <a:p>
            <a:pPr>
              <a:defRPr/>
            </a:pPr>
            <a:fld id="{6766AB34-58E4-4B2C-8715-869181C28D6A}" type="slidenum">
              <a:rPr lang="en-US" altLang="ja-JP" smtClean="0"/>
              <a:pPr>
                <a:defRPr/>
              </a:pPr>
              <a:t>14</a:t>
            </a:fld>
            <a:endParaRPr lang="en-US" altLang="ja-JP" dirty="0"/>
          </a:p>
        </p:txBody>
      </p:sp>
    </p:spTree>
    <p:extLst>
      <p:ext uri="{BB962C8B-B14F-4D97-AF65-F5344CB8AC3E}">
        <p14:creationId xmlns:p14="http://schemas.microsoft.com/office/powerpoint/2010/main" val="8790681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387475" y="682625"/>
            <a:ext cx="4032250" cy="3024188"/>
          </a:xfrm>
        </p:spPr>
      </p:sp>
      <p:sp>
        <p:nvSpPr>
          <p:cNvPr id="3" name="ノート プレースホルダー 2"/>
          <p:cNvSpPr>
            <a:spLocks noGrp="1"/>
          </p:cNvSpPr>
          <p:nvPr>
            <p:ph type="body" idx="1"/>
          </p:nvPr>
        </p:nvSpPr>
        <p:spPr>
          <a:xfrm>
            <a:off x="679636" y="3889549"/>
            <a:ext cx="5447983" cy="5305281"/>
          </a:xfrm>
        </p:spPr>
        <p:txBody>
          <a:bodyPr/>
          <a:lstStyle/>
          <a:p>
            <a:pPr marL="0" marR="0" lvl="0" indent="0" algn="l" defTabSz="905429" rtl="0" eaLnBrk="1" fontAlgn="base" latinLnBrk="0" hangingPunct="1">
              <a:lnSpc>
                <a:spcPct val="100000"/>
              </a:lnSpc>
              <a:spcBef>
                <a:spcPts val="0"/>
              </a:spcBef>
              <a:spcAft>
                <a:spcPct val="0"/>
              </a:spcAft>
              <a:buClrTx/>
              <a:buSzTx/>
              <a:buFontTx/>
              <a:buNone/>
              <a:tabLst/>
              <a:defRPr/>
            </a:pPr>
            <a:endParaRPr lang="ja-JP" altLang="en-US" dirty="0"/>
          </a:p>
        </p:txBody>
      </p:sp>
      <p:sp>
        <p:nvSpPr>
          <p:cNvPr id="4" name="スライド番号プレースホルダー 3"/>
          <p:cNvSpPr>
            <a:spLocks noGrp="1"/>
          </p:cNvSpPr>
          <p:nvPr>
            <p:ph type="sldNum" sz="quarter" idx="10"/>
          </p:nvPr>
        </p:nvSpPr>
        <p:spPr/>
        <p:txBody>
          <a:bodyPr/>
          <a:lstStyle/>
          <a:p>
            <a:pPr>
              <a:defRPr/>
            </a:pPr>
            <a:endParaRPr lang="en-US" altLang="ja-JP" dirty="0"/>
          </a:p>
          <a:p>
            <a:pPr>
              <a:defRPr/>
            </a:pPr>
            <a:fld id="{6766AB34-58E4-4B2C-8715-869181C28D6A}" type="slidenum">
              <a:rPr lang="en-US" altLang="ja-JP" smtClean="0"/>
              <a:pPr>
                <a:defRPr/>
              </a:pPr>
              <a:t>15</a:t>
            </a:fld>
            <a:endParaRPr lang="en-US" altLang="ja-JP" dirty="0"/>
          </a:p>
        </p:txBody>
      </p:sp>
    </p:spTree>
    <p:extLst>
      <p:ext uri="{BB962C8B-B14F-4D97-AF65-F5344CB8AC3E}">
        <p14:creationId xmlns:p14="http://schemas.microsoft.com/office/powerpoint/2010/main" val="1594726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235259" y="3601528"/>
            <a:ext cx="6311743" cy="583935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13800">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2</a:t>
            </a:fld>
            <a:endParaRPr lang="en-US" altLang="ja-JP" dirty="0"/>
          </a:p>
        </p:txBody>
      </p:sp>
    </p:spTree>
    <p:extLst>
      <p:ext uri="{BB962C8B-B14F-4D97-AF65-F5344CB8AC3E}">
        <p14:creationId xmlns:p14="http://schemas.microsoft.com/office/powerpoint/2010/main" val="1211873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8"/>
            <a:ext cx="6194280"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3</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7"/>
            <a:ext cx="6194280" cy="4894541"/>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222" eaLnBrk="1" hangingPunct="1">
              <a:spcBef>
                <a:spcPts val="0"/>
              </a:spcBef>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4</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331876" y="3819558"/>
            <a:ext cx="6194280" cy="4471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48811">
              <a:spcBef>
                <a:spcPts val="0"/>
              </a:spcBef>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5</a:t>
            </a:fld>
            <a:endParaRPr lang="en-US" altLang="ja-JP"/>
          </a:p>
        </p:txBody>
      </p:sp>
    </p:spTree>
    <p:extLst>
      <p:ext uri="{BB962C8B-B14F-4D97-AF65-F5344CB8AC3E}">
        <p14:creationId xmlns:p14="http://schemas.microsoft.com/office/powerpoint/2010/main" val="39263305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595288" y="3673525"/>
            <a:ext cx="5832648" cy="608016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527">
              <a:spcBef>
                <a:spcPts val="0"/>
              </a:spcBef>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6</a:t>
            </a:fld>
            <a:endParaRPr lang="en-US" altLang="ja-JP"/>
          </a:p>
        </p:txBody>
      </p:sp>
    </p:spTree>
    <p:extLst>
      <p:ext uri="{BB962C8B-B14F-4D97-AF65-F5344CB8AC3E}">
        <p14:creationId xmlns:p14="http://schemas.microsoft.com/office/powerpoint/2010/main" val="14874322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595288" y="3457512"/>
            <a:ext cx="5832648" cy="6296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527">
              <a:spcBef>
                <a:spcPts val="0"/>
              </a:spcBef>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7</a:t>
            </a:fld>
            <a:endParaRPr lang="en-US" altLang="ja-JP"/>
          </a:p>
        </p:txBody>
      </p:sp>
    </p:spTree>
    <p:extLst>
      <p:ext uri="{BB962C8B-B14F-4D97-AF65-F5344CB8AC3E}">
        <p14:creationId xmlns:p14="http://schemas.microsoft.com/office/powerpoint/2010/main" val="14902932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451272" y="3562647"/>
            <a:ext cx="6194280" cy="623155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799" eaLnBrk="1" hangingPunct="1">
              <a:spcBef>
                <a:spcPts val="0"/>
              </a:spcBef>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8</a:t>
            </a:fld>
            <a:endParaRPr lang="en-US" altLang="ja-JP"/>
          </a:p>
        </p:txBody>
      </p:sp>
    </p:spTree>
    <p:extLst>
      <p:ext uri="{BB962C8B-B14F-4D97-AF65-F5344CB8AC3E}">
        <p14:creationId xmlns:p14="http://schemas.microsoft.com/office/powerpoint/2010/main" val="935567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xfrm>
            <a:off x="1389063" y="433388"/>
            <a:ext cx="4029075" cy="3022600"/>
          </a:xfrm>
          <a:ln/>
        </p:spPr>
      </p:sp>
      <p:sp>
        <p:nvSpPr>
          <p:cNvPr id="27651" name="Rectangle 3"/>
          <p:cNvSpPr>
            <a:spLocks noGrp="1" noChangeArrowheads="1"/>
          </p:cNvSpPr>
          <p:nvPr>
            <p:ph type="body" idx="1"/>
          </p:nvPr>
        </p:nvSpPr>
        <p:spPr>
          <a:xfrm>
            <a:off x="595288" y="3457512"/>
            <a:ext cx="5832648" cy="62961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21527" eaLnBrk="1" hangingPunct="1">
              <a:spcBef>
                <a:spcPts val="0"/>
              </a:spcBef>
              <a:defRPr/>
            </a:pPr>
            <a:endParaRPr lang="en-US" altLang="ja-JP" dirty="0"/>
          </a:p>
        </p:txBody>
      </p:sp>
      <p:sp>
        <p:nvSpPr>
          <p:cNvPr id="2" name="スライド番号プレースホルダー 1"/>
          <p:cNvSpPr>
            <a:spLocks noGrp="1"/>
          </p:cNvSpPr>
          <p:nvPr>
            <p:ph type="sldNum" sz="quarter" idx="10"/>
          </p:nvPr>
        </p:nvSpPr>
        <p:spPr/>
        <p:txBody>
          <a:bodyPr/>
          <a:lstStyle/>
          <a:p>
            <a:pPr>
              <a:defRPr/>
            </a:pPr>
            <a:fld id="{2C87032C-F6F3-4901-A091-63F0C314FFB3}" type="slidenum">
              <a:rPr lang="en-US" altLang="ja-JP" smtClean="0"/>
              <a:pPr>
                <a:defRPr/>
              </a:pPr>
              <a:t>9</a:t>
            </a:fld>
            <a:endParaRPr lang="en-US" altLang="ja-JP"/>
          </a:p>
        </p:txBody>
      </p:sp>
    </p:spTree>
    <p:extLst>
      <p:ext uri="{BB962C8B-B14F-4D97-AF65-F5344CB8AC3E}">
        <p14:creationId xmlns:p14="http://schemas.microsoft.com/office/powerpoint/2010/main" val="2431806566"/>
      </p:ext>
    </p:extLst>
  </p:cSld>
  <p:clrMapOvr>
    <a:masterClrMapping/>
  </p:clrMapOvr>
</p:notes>
</file>

<file path=ppt/slideLayouts/_rels/slideLayout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1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no"?><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398" y="2130315"/>
            <a:ext cx="7773206" cy="1470052"/>
          </a:xfrm>
          <a:prstGeom prst="rect">
            <a:avLst/>
          </a:prstGeom>
        </p:spPr>
        <p:txBody>
          <a:bodyPr lIns="94512" tIns="47256" rIns="94512" bIns="47256"/>
          <a:lstStyle/>
          <a:p>
            <a:r>
              <a:rPr kumimoji="1" lang="ja-JP" altLang="en-US"/>
              <a:t>マスター タイトルの書式設定</a:t>
            </a:r>
          </a:p>
        </p:txBody>
      </p:sp>
      <p:sp>
        <p:nvSpPr>
          <p:cNvPr id="3" name="サブタイトル 2"/>
          <p:cNvSpPr>
            <a:spLocks noGrp="1"/>
          </p:cNvSpPr>
          <p:nvPr>
            <p:ph type="subTitle" idx="1"/>
          </p:nvPr>
        </p:nvSpPr>
        <p:spPr>
          <a:xfrm>
            <a:off x="1372408" y="3885976"/>
            <a:ext cx="6400799" cy="1752301"/>
          </a:xfrm>
          <a:prstGeom prst="rect">
            <a:avLst/>
          </a:prstGeom>
        </p:spPr>
        <p:txBody>
          <a:bodyPr lIns="94512" tIns="47256" rIns="94512" bIns="47256"/>
          <a:lstStyle>
            <a:lvl1pPr marL="0" indent="0" algn="ctr">
              <a:buNone/>
              <a:defRPr>
                <a:solidFill>
                  <a:schemeClr val="tx1">
                    <a:tint val="75000"/>
                  </a:schemeClr>
                </a:solidFill>
              </a:defRPr>
            </a:lvl1pPr>
            <a:lvl2pPr marL="472562" indent="0" algn="ctr">
              <a:buNone/>
              <a:defRPr>
                <a:solidFill>
                  <a:schemeClr val="tx1">
                    <a:tint val="75000"/>
                  </a:schemeClr>
                </a:solidFill>
              </a:defRPr>
            </a:lvl2pPr>
            <a:lvl3pPr marL="945124" indent="0" algn="ctr">
              <a:buNone/>
              <a:defRPr>
                <a:solidFill>
                  <a:schemeClr val="tx1">
                    <a:tint val="75000"/>
                  </a:schemeClr>
                </a:solidFill>
              </a:defRPr>
            </a:lvl3pPr>
            <a:lvl4pPr marL="1417686" indent="0" algn="ctr">
              <a:buNone/>
              <a:defRPr>
                <a:solidFill>
                  <a:schemeClr val="tx1">
                    <a:tint val="75000"/>
                  </a:schemeClr>
                </a:solidFill>
              </a:defRPr>
            </a:lvl4pPr>
            <a:lvl5pPr marL="1890248" indent="0" algn="ctr">
              <a:buNone/>
              <a:defRPr>
                <a:solidFill>
                  <a:schemeClr val="tx1">
                    <a:tint val="75000"/>
                  </a:schemeClr>
                </a:solidFill>
              </a:defRPr>
            </a:lvl5pPr>
            <a:lvl6pPr marL="2362810" indent="0" algn="ctr">
              <a:buNone/>
              <a:defRPr>
                <a:solidFill>
                  <a:schemeClr val="tx1">
                    <a:tint val="75000"/>
                  </a:schemeClr>
                </a:solidFill>
              </a:defRPr>
            </a:lvl6pPr>
            <a:lvl7pPr marL="2835372" indent="0" algn="ctr">
              <a:buNone/>
              <a:defRPr>
                <a:solidFill>
                  <a:schemeClr val="tx1">
                    <a:tint val="75000"/>
                  </a:schemeClr>
                </a:solidFill>
              </a:defRPr>
            </a:lvl7pPr>
            <a:lvl8pPr marL="3307933" indent="0" algn="ctr">
              <a:buNone/>
              <a:defRPr>
                <a:solidFill>
                  <a:schemeClr val="tx1">
                    <a:tint val="75000"/>
                  </a:schemeClr>
                </a:solidFill>
              </a:defRPr>
            </a:lvl8pPr>
            <a:lvl9pPr marL="3780495"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ABF22E-ABB7-4412-A36F-D6DBC4EAE7E4}"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84000880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8007" y="1599417"/>
            <a:ext cx="8229601" cy="4526078"/>
          </a:xfrm>
          <a:prstGeom prst="rect">
            <a:avLst/>
          </a:prstGeom>
        </p:spPr>
        <p:txBody>
          <a:bodyPr vert="eaVert"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B3E614-10CE-45B0-BAEE-2A90951FF0F1}"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3130378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31416" y="273850"/>
            <a:ext cx="2056191" cy="5851644"/>
          </a:xfrm>
          <a:prstGeom prst="rect">
            <a:avLst/>
          </a:prstGeom>
        </p:spPr>
        <p:txBody>
          <a:bodyPr vert="eaVert" lIns="94512" tIns="47256" rIns="94512" bIns="47256"/>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8007" y="273850"/>
            <a:ext cx="6018590" cy="5851644"/>
          </a:xfrm>
          <a:prstGeom prst="rect">
            <a:avLst/>
          </a:prstGeom>
        </p:spPr>
        <p:txBody>
          <a:bodyPr vert="eaVert"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FF07022-79B4-4F3C-AB11-52272C1D1FC8}"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6944937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31ED4692-01A5-45F7-AB15-40FDD9002B43}" type="datetime1">
              <a:rPr lang="ja-JP" altLang="en-US" smtClean="0">
                <a:solidFill>
                  <a:srgbClr val="000000"/>
                </a:solidFill>
              </a:rPr>
              <a:t>2022/7/6</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11E634F1-0359-47E1-B8AC-53E83E0FEE2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5379864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pPr>
              <a:defRPr/>
            </a:pPr>
            <a:fld id="{B10ADD69-860D-4429-B66B-A80022B44CD9}" type="datetime1">
              <a:rPr lang="ja-JP" altLang="en-US" smtClean="0">
                <a:solidFill>
                  <a:srgbClr val="000000"/>
                </a:solidFill>
              </a:rPr>
              <a:t>2022/7/6</a:t>
            </a:fld>
            <a:endParaRPr lang="en-US" altLang="ja-JP">
              <a:solidFill>
                <a:srgbClr val="000000"/>
              </a:solidFill>
            </a:endParaRPr>
          </a:p>
        </p:txBody>
      </p:sp>
      <p:sp>
        <p:nvSpPr>
          <p:cNvPr id="3"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12"/>
          <p:cNvSpPr>
            <a:spLocks noGrp="1" noChangeArrowheads="1"/>
          </p:cNvSpPr>
          <p:nvPr>
            <p:ph type="sldNum" sz="quarter" idx="12"/>
          </p:nvPr>
        </p:nvSpPr>
        <p:spPr>
          <a:ln/>
        </p:spPr>
        <p:txBody>
          <a:bodyPr/>
          <a:lstStyle>
            <a:lvl1pPr>
              <a:defRPr/>
            </a:lvl1pPr>
          </a:lstStyle>
          <a:p>
            <a:pPr>
              <a:defRPr/>
            </a:pPr>
            <a:fld id="{6392135A-B801-466B-8BFE-CEDA255ED77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6111787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F521F853-628E-4AB8-B853-E1BF09EBD91D}" type="datetime1">
              <a:rPr lang="ja-JP" altLang="en-US" smtClean="0">
                <a:solidFill>
                  <a:srgbClr val="000000"/>
                </a:solidFill>
              </a:rPr>
              <a:t>2022/7/6</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98208FF9-2686-40AF-95C1-3025D8545AC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0029964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a:xfrm>
            <a:off x="575735" y="115924"/>
            <a:ext cx="8000596" cy="504018"/>
          </a:xfrm>
          <a:prstGeom prst="rect">
            <a:avLst/>
          </a:prstGeom>
        </p:spPr>
        <p:txBody>
          <a:bodyPr lIns="94512" tIns="47256" rIns="94512" bIns="47256"/>
          <a:lstStyle/>
          <a:p>
            <a:r>
              <a:rPr lang="ja-JP" altLang="en-US"/>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9B9538FD-1AFB-4A2F-B471-67800C165314}" type="datetime1">
              <a:rPr lang="ja-JP" altLang="en-US" smtClean="0">
                <a:solidFill>
                  <a:srgbClr val="000000"/>
                </a:solidFill>
              </a:rPr>
              <a:t>2022/7/6</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CB52BE17-EC54-4CCC-ABCE-87D3D4C60B4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4295715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タイトルのみ">
    <p:spTree>
      <p:nvGrpSpPr>
        <p:cNvPr id="1" name=""/>
        <p:cNvGrpSpPr/>
        <p:nvPr/>
      </p:nvGrpSpPr>
      <p:grpSpPr>
        <a:xfrm>
          <a:off x="0" y="0"/>
          <a:ext cx="0" cy="0"/>
          <a:chOff x="0" y="0"/>
          <a:chExt cx="0" cy="0"/>
        </a:xfrm>
      </p:grpSpPr>
      <p:sp>
        <p:nvSpPr>
          <p:cNvPr id="9" name="タイトル 8"/>
          <p:cNvSpPr>
            <a:spLocks noGrp="1"/>
          </p:cNvSpPr>
          <p:nvPr>
            <p:ph type="title"/>
          </p:nvPr>
        </p:nvSpPr>
        <p:spPr>
          <a:xfrm>
            <a:off x="575735" y="115924"/>
            <a:ext cx="8000596" cy="504018"/>
          </a:xfrm>
          <a:prstGeom prst="rect">
            <a:avLst/>
          </a:prstGeom>
        </p:spPr>
        <p:txBody>
          <a:bodyPr lIns="94512" tIns="47256" rIns="94512" bIns="47256"/>
          <a:lstStyle/>
          <a:p>
            <a:r>
              <a:rPr lang="ja-JP" altLang="en-US" dirty="0"/>
              <a:t>マスター タイトルの書式設定</a:t>
            </a:r>
          </a:p>
        </p:txBody>
      </p:sp>
      <p:sp>
        <p:nvSpPr>
          <p:cNvPr id="3" name="Rectangle 10"/>
          <p:cNvSpPr>
            <a:spLocks noGrp="1" noChangeArrowheads="1"/>
          </p:cNvSpPr>
          <p:nvPr>
            <p:ph type="dt" sz="half" idx="10"/>
          </p:nvPr>
        </p:nvSpPr>
        <p:spPr>
          <a:ln/>
        </p:spPr>
        <p:txBody>
          <a:bodyPr/>
          <a:lstStyle>
            <a:lvl1pPr>
              <a:defRPr/>
            </a:lvl1pPr>
          </a:lstStyle>
          <a:p>
            <a:pPr>
              <a:defRPr/>
            </a:pPr>
            <a:fld id="{A0781621-3D59-43D2-8E0F-46A96D83D970}" type="datetime1">
              <a:rPr lang="ja-JP" altLang="en-US" smtClean="0">
                <a:solidFill>
                  <a:srgbClr val="000000"/>
                </a:solidFill>
              </a:rPr>
              <a:t>2022/7/6</a:t>
            </a:fld>
            <a:endParaRPr lang="en-US" altLang="ja-JP">
              <a:solidFill>
                <a:srgbClr val="000000"/>
              </a:solidFill>
            </a:endParaRPr>
          </a:p>
        </p:txBody>
      </p:sp>
      <p:sp>
        <p:nvSpPr>
          <p:cNvPr id="4"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12"/>
          <p:cNvSpPr>
            <a:spLocks noGrp="1" noChangeArrowheads="1"/>
          </p:cNvSpPr>
          <p:nvPr>
            <p:ph type="sldNum" sz="quarter" idx="12"/>
          </p:nvPr>
        </p:nvSpPr>
        <p:spPr>
          <a:ln/>
        </p:spPr>
        <p:txBody>
          <a:bodyPr/>
          <a:lstStyle>
            <a:lvl1pPr>
              <a:defRPr/>
            </a:lvl1pPr>
          </a:lstStyle>
          <a:p>
            <a:pPr>
              <a:defRPr/>
            </a:pPr>
            <a:fld id="{0EE9979F-F615-4602-8118-A533E6BD0D9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9638488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2DD7D1E5-9C45-4488-A8EC-7889248A0510}" type="datetime1">
              <a:rPr lang="ja-JP" altLang="en-US" smtClean="0">
                <a:solidFill>
                  <a:srgbClr val="000000"/>
                </a:solidFill>
              </a:rPr>
              <a:t>2022/7/6</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486F2C41-50EA-471B-AC43-296ADDF71DB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55508537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66058" y="764427"/>
            <a:ext cx="8002210" cy="5255224"/>
          </a:xfrm>
          <a:prstGeom prst="rect">
            <a:avLst/>
          </a:prstGeom>
        </p:spPr>
        <p:txBody>
          <a:bodyPr lIns="94512" tIns="47256" rIns="94512" bIns="47256"/>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10"/>
          <p:cNvSpPr>
            <a:spLocks noGrp="1" noChangeArrowheads="1"/>
          </p:cNvSpPr>
          <p:nvPr>
            <p:ph type="dt" sz="half" idx="10"/>
          </p:nvPr>
        </p:nvSpPr>
        <p:spPr>
          <a:ln/>
        </p:spPr>
        <p:txBody>
          <a:bodyPr/>
          <a:lstStyle>
            <a:lvl1pPr>
              <a:defRPr/>
            </a:lvl1pPr>
          </a:lstStyle>
          <a:p>
            <a:pPr>
              <a:defRPr/>
            </a:pPr>
            <a:fld id="{1BD98EFF-2857-4504-A129-21BDDF0364C6}" type="datetime1">
              <a:rPr lang="ja-JP" altLang="en-US" smtClean="0">
                <a:solidFill>
                  <a:srgbClr val="000000"/>
                </a:solidFill>
              </a:rPr>
              <a:t>2022/7/6</a:t>
            </a:fld>
            <a:endParaRPr lang="en-US" altLang="ja-JP">
              <a:solidFill>
                <a:srgbClr val="000000"/>
              </a:solidFill>
            </a:endParaRPr>
          </a:p>
        </p:txBody>
      </p:sp>
      <p:sp>
        <p:nvSpPr>
          <p:cNvPr id="5" name="Rectangle 11"/>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12"/>
          <p:cNvSpPr>
            <a:spLocks noGrp="1" noChangeArrowheads="1"/>
          </p:cNvSpPr>
          <p:nvPr>
            <p:ph type="sldNum" sz="quarter" idx="12"/>
          </p:nvPr>
        </p:nvSpPr>
        <p:spPr>
          <a:ln/>
        </p:spPr>
        <p:txBody>
          <a:bodyPr/>
          <a:lstStyle>
            <a:lvl1pPr>
              <a:defRPr/>
            </a:lvl1pPr>
          </a:lstStyle>
          <a:p>
            <a:pPr>
              <a:defRPr/>
            </a:pPr>
            <a:fld id="{5325B65E-796B-4153-9DA1-60FE29D177D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8550386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コンテンツ プレースホルダー 2"/>
          <p:cNvSpPr>
            <a:spLocks noGrp="1"/>
          </p:cNvSpPr>
          <p:nvPr>
            <p:ph idx="1"/>
          </p:nvPr>
        </p:nvSpPr>
        <p:spPr>
          <a:xfrm>
            <a:off x="458007" y="1599417"/>
            <a:ext cx="8229601" cy="4526078"/>
          </a:xfrm>
          <a:prstGeom prst="rect">
            <a:avLst/>
          </a:prstGeom>
        </p:spPr>
        <p:txBody>
          <a:bodyPr lIns="94512" tIns="47256" rIns="94512" bIns="47256"/>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132108-7B0E-4D72-A3C8-5D6C00F15620}"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2351937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89" y="4406795"/>
            <a:ext cx="7771594" cy="1362527"/>
          </a:xfrm>
          <a:prstGeom prst="rect">
            <a:avLst/>
          </a:prstGeom>
        </p:spPr>
        <p:txBody>
          <a:bodyPr lIns="94512" tIns="47256" rIns="94512" bIns="47256" anchor="t"/>
          <a:lstStyle>
            <a:lvl1pPr algn="l">
              <a:defRPr sz="41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489" y="2906502"/>
            <a:ext cx="7771594" cy="1500293"/>
          </a:xfrm>
          <a:prstGeom prst="rect">
            <a:avLst/>
          </a:prstGeom>
        </p:spPr>
        <p:txBody>
          <a:bodyPr lIns="94512" tIns="47256" rIns="94512" bIns="47256" anchor="b"/>
          <a:lstStyle>
            <a:lvl1pPr marL="0" indent="0">
              <a:buNone/>
              <a:defRPr sz="2100">
                <a:solidFill>
                  <a:schemeClr val="tx1">
                    <a:tint val="75000"/>
                  </a:schemeClr>
                </a:solidFill>
              </a:defRPr>
            </a:lvl1pPr>
            <a:lvl2pPr marL="472562" indent="0">
              <a:buNone/>
              <a:defRPr sz="1900">
                <a:solidFill>
                  <a:schemeClr val="tx1">
                    <a:tint val="75000"/>
                  </a:schemeClr>
                </a:solidFill>
              </a:defRPr>
            </a:lvl2pPr>
            <a:lvl3pPr marL="945124" indent="0">
              <a:buNone/>
              <a:defRPr sz="1700">
                <a:solidFill>
                  <a:schemeClr val="tx1">
                    <a:tint val="75000"/>
                  </a:schemeClr>
                </a:solidFill>
              </a:defRPr>
            </a:lvl3pPr>
            <a:lvl4pPr marL="1417686" indent="0">
              <a:buNone/>
              <a:defRPr sz="1400">
                <a:solidFill>
                  <a:schemeClr val="tx1">
                    <a:tint val="75000"/>
                  </a:schemeClr>
                </a:solidFill>
              </a:defRPr>
            </a:lvl4pPr>
            <a:lvl5pPr marL="1890248" indent="0">
              <a:buNone/>
              <a:defRPr sz="1400">
                <a:solidFill>
                  <a:schemeClr val="tx1">
                    <a:tint val="75000"/>
                  </a:schemeClr>
                </a:solidFill>
              </a:defRPr>
            </a:lvl5pPr>
            <a:lvl6pPr marL="2362810" indent="0">
              <a:buNone/>
              <a:defRPr sz="1400">
                <a:solidFill>
                  <a:schemeClr val="tx1">
                    <a:tint val="75000"/>
                  </a:schemeClr>
                </a:solidFill>
              </a:defRPr>
            </a:lvl6pPr>
            <a:lvl7pPr marL="2835372" indent="0">
              <a:buNone/>
              <a:defRPr sz="1400">
                <a:solidFill>
                  <a:schemeClr val="tx1">
                    <a:tint val="75000"/>
                  </a:schemeClr>
                </a:solidFill>
              </a:defRPr>
            </a:lvl7pPr>
            <a:lvl8pPr marL="3307933" indent="0">
              <a:buNone/>
              <a:defRPr sz="1400">
                <a:solidFill>
                  <a:schemeClr val="tx1">
                    <a:tint val="75000"/>
                  </a:schemeClr>
                </a:solidFill>
              </a:defRPr>
            </a:lvl8pPr>
            <a:lvl9pPr marL="3780495"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A0ED93B-C3A9-4E28-A458-A24432ACC081}"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5756342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コンテンツ プレースホルダー 2"/>
          <p:cNvSpPr>
            <a:spLocks noGrp="1"/>
          </p:cNvSpPr>
          <p:nvPr>
            <p:ph sz="half" idx="1"/>
          </p:nvPr>
        </p:nvSpPr>
        <p:spPr>
          <a:xfrm>
            <a:off x="458007" y="1599417"/>
            <a:ext cx="4036585"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9410" y="1599417"/>
            <a:ext cx="4038197" cy="4526078"/>
          </a:xfrm>
          <a:prstGeom prst="rect">
            <a:avLst/>
          </a:prstGeom>
        </p:spPr>
        <p:txBody>
          <a:bodyPr lIns="94512" tIns="47256" rIns="94512" bIns="47256"/>
          <a:lstStyle>
            <a:lvl1pPr>
              <a:defRPr sz="2900"/>
            </a:lvl1pPr>
            <a:lvl2pPr>
              <a:defRPr sz="25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47BF2F9-842B-47F1-83E0-13B84B572C1C}"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47065416"/>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8006" y="1535574"/>
            <a:ext cx="4039810"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8006" y="2175677"/>
            <a:ext cx="4039810"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4572" y="1535574"/>
            <a:ext cx="4043035" cy="640103"/>
          </a:xfrm>
          <a:prstGeom prst="rect">
            <a:avLst/>
          </a:prstGeom>
        </p:spPr>
        <p:txBody>
          <a:bodyPr lIns="94512" tIns="47256" rIns="94512" bIns="47256" anchor="b"/>
          <a:lstStyle>
            <a:lvl1pPr marL="0" indent="0">
              <a:buNone/>
              <a:defRPr sz="2500" b="1"/>
            </a:lvl1pPr>
            <a:lvl2pPr marL="472562" indent="0">
              <a:buNone/>
              <a:defRPr sz="2100" b="1"/>
            </a:lvl2pPr>
            <a:lvl3pPr marL="945124" indent="0">
              <a:buNone/>
              <a:defRPr sz="1900" b="1"/>
            </a:lvl3pPr>
            <a:lvl4pPr marL="1417686" indent="0">
              <a:buNone/>
              <a:defRPr sz="1700" b="1"/>
            </a:lvl4pPr>
            <a:lvl5pPr marL="1890248" indent="0">
              <a:buNone/>
              <a:defRPr sz="1700" b="1"/>
            </a:lvl5pPr>
            <a:lvl6pPr marL="2362810" indent="0">
              <a:buNone/>
              <a:defRPr sz="1700" b="1"/>
            </a:lvl6pPr>
            <a:lvl7pPr marL="2835372" indent="0">
              <a:buNone/>
              <a:defRPr sz="1700" b="1"/>
            </a:lvl7pPr>
            <a:lvl8pPr marL="3307933" indent="0">
              <a:buNone/>
              <a:defRPr sz="1700" b="1"/>
            </a:lvl8pPr>
            <a:lvl9pPr marL="3780495"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4572" y="2175677"/>
            <a:ext cx="4043035" cy="3949818"/>
          </a:xfrm>
          <a:prstGeom prst="rect">
            <a:avLst/>
          </a:prstGeom>
        </p:spPr>
        <p:txBody>
          <a:bodyPr lIns="94512" tIns="47256" rIns="94512" bIns="47256"/>
          <a:lstStyle>
            <a:lvl1pPr>
              <a:defRPr sz="2500"/>
            </a:lvl1pPr>
            <a:lvl2pPr>
              <a:defRPr sz="2100"/>
            </a:lvl2pPr>
            <a:lvl3pPr>
              <a:defRPr sz="19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BD30F9A-EAFC-4B21-B12F-64773E959FC8}"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8054193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7" y="273850"/>
            <a:ext cx="8229601" cy="1144120"/>
          </a:xfrm>
          <a:prstGeom prst="rect">
            <a:avLst/>
          </a:prstGeom>
        </p:spPr>
        <p:txBody>
          <a:bodyPr lIns="94512" tIns="47256" rIns="94512" bIns="47256"/>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E8F0378-CBDC-4EC8-AD60-41C7695C48C0}"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4828755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31EAF5F-3868-4C87-874E-07CC4D360D69}"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73384361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8006" y="273850"/>
            <a:ext cx="3007683" cy="1160920"/>
          </a:xfrm>
          <a:prstGeom prst="rect">
            <a:avLst/>
          </a:prstGeom>
        </p:spPr>
        <p:txBody>
          <a:bodyPr lIns="94512" tIns="47256" rIns="94512" bIns="47256" anchor="b"/>
          <a:lstStyle>
            <a:lvl1pPr algn="l">
              <a:defRPr sz="21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353" y="273850"/>
            <a:ext cx="5112254" cy="5851644"/>
          </a:xfrm>
          <a:prstGeom prst="rect">
            <a:avLst/>
          </a:prstGeom>
        </p:spPr>
        <p:txBody>
          <a:bodyPr lIns="94512" tIns="47256" rIns="94512" bIns="47256"/>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8006" y="1434770"/>
            <a:ext cx="3007683" cy="4690724"/>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95C98A1-87DE-4D35-9493-97CE1D646C59}"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3348022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1709" y="4799929"/>
            <a:ext cx="5486400" cy="567860"/>
          </a:xfrm>
          <a:prstGeom prst="rect">
            <a:avLst/>
          </a:prstGeom>
        </p:spPr>
        <p:txBody>
          <a:bodyPr lIns="94512" tIns="47256" rIns="94512" bIns="47256" anchor="b"/>
          <a:lstStyle>
            <a:lvl1pPr algn="l">
              <a:defRPr sz="2100" b="1"/>
            </a:lvl1pPr>
          </a:lstStyle>
          <a:p>
            <a:r>
              <a:rPr kumimoji="1" lang="ja-JP" altLang="en-US"/>
              <a:t>マスター タイトルの書式設定</a:t>
            </a:r>
          </a:p>
        </p:txBody>
      </p:sp>
      <p:sp>
        <p:nvSpPr>
          <p:cNvPr id="3" name="図プレースホルダー 2"/>
          <p:cNvSpPr>
            <a:spLocks noGrp="1"/>
          </p:cNvSpPr>
          <p:nvPr>
            <p:ph type="pic" idx="1"/>
          </p:nvPr>
        </p:nvSpPr>
        <p:spPr>
          <a:xfrm>
            <a:off x="1791709" y="613223"/>
            <a:ext cx="5486400" cy="4114463"/>
          </a:xfrm>
          <a:prstGeom prst="rect">
            <a:avLst/>
          </a:prstGeom>
        </p:spPr>
        <p:txBody>
          <a:bodyPr lIns="94512" tIns="47256" rIns="94512" bIns="47256"/>
          <a:lstStyle>
            <a:lvl1pPr marL="0" indent="0">
              <a:buNone/>
              <a:defRPr sz="3300"/>
            </a:lvl1pPr>
            <a:lvl2pPr marL="472562" indent="0">
              <a:buNone/>
              <a:defRPr sz="2900"/>
            </a:lvl2pPr>
            <a:lvl3pPr marL="945124" indent="0">
              <a:buNone/>
              <a:defRPr sz="2500"/>
            </a:lvl3pPr>
            <a:lvl4pPr marL="1417686" indent="0">
              <a:buNone/>
              <a:defRPr sz="2100"/>
            </a:lvl4pPr>
            <a:lvl5pPr marL="1890248" indent="0">
              <a:buNone/>
              <a:defRPr sz="2100"/>
            </a:lvl5pPr>
            <a:lvl6pPr marL="2362810" indent="0">
              <a:buNone/>
              <a:defRPr sz="2100"/>
            </a:lvl6pPr>
            <a:lvl7pPr marL="2835372" indent="0">
              <a:buNone/>
              <a:defRPr sz="2100"/>
            </a:lvl7pPr>
            <a:lvl8pPr marL="3307933" indent="0">
              <a:buNone/>
              <a:defRPr sz="2100"/>
            </a:lvl8pPr>
            <a:lvl9pPr marL="3780495" indent="0">
              <a:buNone/>
              <a:defRPr sz="2100"/>
            </a:lvl9pPr>
          </a:lstStyle>
          <a:p>
            <a:endParaRPr kumimoji="1" lang="ja-JP" altLang="en-US"/>
          </a:p>
        </p:txBody>
      </p:sp>
      <p:sp>
        <p:nvSpPr>
          <p:cNvPr id="4" name="テキスト プレースホルダー 3"/>
          <p:cNvSpPr>
            <a:spLocks noGrp="1"/>
          </p:cNvSpPr>
          <p:nvPr>
            <p:ph type="body" sz="half" idx="2"/>
          </p:nvPr>
        </p:nvSpPr>
        <p:spPr>
          <a:xfrm>
            <a:off x="1791709" y="5367788"/>
            <a:ext cx="5486400" cy="804748"/>
          </a:xfrm>
          <a:prstGeom prst="rect">
            <a:avLst/>
          </a:prstGeom>
        </p:spPr>
        <p:txBody>
          <a:bodyPr lIns="94512" tIns="47256" rIns="94512" bIns="47256"/>
          <a:lstStyle>
            <a:lvl1pPr marL="0" indent="0">
              <a:buNone/>
              <a:defRPr sz="1400"/>
            </a:lvl1pPr>
            <a:lvl2pPr marL="472562" indent="0">
              <a:buNone/>
              <a:defRPr sz="1200"/>
            </a:lvl2pPr>
            <a:lvl3pPr marL="945124" indent="0">
              <a:buNone/>
              <a:defRPr sz="1000"/>
            </a:lvl3pPr>
            <a:lvl4pPr marL="1417686" indent="0">
              <a:buNone/>
              <a:defRPr sz="900"/>
            </a:lvl4pPr>
            <a:lvl5pPr marL="1890248" indent="0">
              <a:buNone/>
              <a:defRPr sz="900"/>
            </a:lvl5pPr>
            <a:lvl6pPr marL="2362810" indent="0">
              <a:buNone/>
              <a:defRPr sz="900"/>
            </a:lvl6pPr>
            <a:lvl7pPr marL="2835372" indent="0">
              <a:buNone/>
              <a:defRPr sz="900"/>
            </a:lvl7pPr>
            <a:lvl8pPr marL="3307933" indent="0">
              <a:buNone/>
              <a:defRPr sz="900"/>
            </a:lvl8pPr>
            <a:lvl9pPr marL="3780495"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9BD75FC-67BE-44D5-B9E7-6D247571BC70}"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F14AF66F-3B4F-4E8B-A9F2-F8EEB7F87A3A}"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69521999"/>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Layout>
</file>

<file path=ppt/slideMasters/_rels/slideMaster1.xml.rels><?xml version="1.0" encoding="UTF-8" standalone="no"?><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slideLayouts/slideLayout17.xml" Type="http://schemas.openxmlformats.org/officeDocument/2006/relationships/slideLayout"/><Relationship Id="rId18" Target="../slideLayouts/slideLayout18.xml" Type="http://schemas.openxmlformats.org/officeDocument/2006/relationships/slideLayout"/><Relationship Id="rId19" Target="../theme/theme1.xml" Type="http://schemas.openxmlformats.org/officeDocument/2006/relationships/theme"/><Relationship Id="rId2" Target="../slideLayouts/slideLayout2.xml" Type="http://schemas.openxmlformats.org/officeDocument/2006/relationships/slideLayout"/><Relationship Id="rId20" Target="../media/image1.gif" Type="http://schemas.openxmlformats.org/officeDocument/2006/relationships/image"/><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pattFill prst="dkHorz">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4" name="日付プレースホルダー 3"/>
          <p:cNvSpPr>
            <a:spLocks noGrp="1"/>
          </p:cNvSpPr>
          <p:nvPr>
            <p:ph type="dt" sz="half" idx="2"/>
          </p:nvPr>
        </p:nvSpPr>
        <p:spPr>
          <a:xfrm>
            <a:off x="458007" y="6355663"/>
            <a:ext cx="2133601" cy="366253"/>
          </a:xfrm>
          <a:prstGeom prst="rect">
            <a:avLst/>
          </a:prstGeom>
        </p:spPr>
        <p:txBody>
          <a:bodyPr vert="horz" lIns="94512" tIns="47256" rIns="94512" bIns="47256" rtlCol="0" anchor="ctr"/>
          <a:lstStyle>
            <a:lvl1pPr algn="l">
              <a:defRPr sz="1200">
                <a:solidFill>
                  <a:schemeClr val="tx1">
                    <a:tint val="75000"/>
                  </a:schemeClr>
                </a:solidFill>
              </a:defRPr>
            </a:lvl1pPr>
          </a:lstStyle>
          <a:p>
            <a:pPr fontAlgn="ctr">
              <a:spcBef>
                <a:spcPct val="0"/>
              </a:spcBef>
            </a:pPr>
            <a:fld id="{7C3E0B96-4D3A-42CF-BAE1-86DE110ED1B2}" type="datetime1">
              <a:rPr lang="ja-JP" altLang="en-US" smtClean="0">
                <a:solidFill>
                  <a:prstClr val="black">
                    <a:tint val="75000"/>
                  </a:prstClr>
                </a:solidFill>
              </a:rPr>
              <a:t>2022/7/6</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3798" y="6355663"/>
            <a:ext cx="2896406" cy="366253"/>
          </a:xfrm>
          <a:prstGeom prst="rect">
            <a:avLst/>
          </a:prstGeom>
        </p:spPr>
        <p:txBody>
          <a:bodyPr vert="horz" lIns="94512" tIns="47256" rIns="94512" bIns="47256" rtlCol="0" anchor="ctr"/>
          <a:lstStyle>
            <a:lvl1pPr algn="ctr">
              <a:defRPr sz="1200">
                <a:solidFill>
                  <a:schemeClr val="tx1">
                    <a:tint val="75000"/>
                  </a:schemeClr>
                </a:solidFill>
              </a:defRPr>
            </a:lvl1pPr>
          </a:lstStyle>
          <a:p>
            <a:pPr fontAlgn="ctr">
              <a:spcBef>
                <a:spcPct val="0"/>
              </a:spcBef>
            </a:pPr>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75873" y="6457328"/>
            <a:ext cx="2133601" cy="366253"/>
          </a:xfrm>
          <a:prstGeom prst="rect">
            <a:avLst/>
          </a:prstGeom>
        </p:spPr>
        <p:txBody>
          <a:bodyPr vert="horz" lIns="94512" tIns="47256" rIns="94512" bIns="47256" rtlCol="0" anchor="ctr"/>
          <a:lstStyle>
            <a:lvl1pPr algn="r">
              <a:defRPr sz="1900">
                <a:solidFill>
                  <a:schemeClr val="tx1">
                    <a:tint val="75000"/>
                  </a:schemeClr>
                </a:solidFill>
              </a:defRPr>
            </a:lvl1pPr>
          </a:lstStyle>
          <a:p>
            <a:pPr fontAlgn="ctr">
              <a:spcBef>
                <a:spcPct val="0"/>
              </a:spcBef>
            </a:pPr>
            <a:fld id="{F14AF66F-3B4F-4E8B-A9F2-F8EEB7F87A3A}" type="slidenum">
              <a:rPr lang="ja-JP" altLang="en-US" smtClean="0">
                <a:solidFill>
                  <a:prstClr val="black">
                    <a:tint val="75000"/>
                  </a:prstClr>
                </a:solidFill>
              </a:rPr>
              <a:pPr fontAlgn="ctr">
                <a:spcBef>
                  <a:spcPct val="0"/>
                </a:spcBef>
              </a:pPr>
              <a:t>‹#›</a:t>
            </a:fld>
            <a:endParaRPr lang="ja-JP" altLang="en-US">
              <a:solidFill>
                <a:prstClr val="black">
                  <a:tint val="75000"/>
                </a:prstClr>
              </a:solidFill>
            </a:endParaRPr>
          </a:p>
        </p:txBody>
      </p:sp>
      <p:pic>
        <p:nvPicPr>
          <p:cNvPr id="1026" name="Picture 2" descr="大学入試センター"/>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00369" y="50875"/>
            <a:ext cx="4509105" cy="504018"/>
          </a:xfrm>
          <a:prstGeom prst="rect">
            <a:avLst/>
          </a:prstGeom>
          <a:noFill/>
          <a:extLst>
            <a:ext uri="{909E8E84-426E-40DD-AFC4-6F175D3DCCD1}">
              <a14:hiddenFill xmlns:a14="http://schemas.microsoft.com/office/drawing/2010/main">
                <a:solidFill>
                  <a:srgbClr val="FFFFFF"/>
                </a:solidFill>
              </a14:hiddenFill>
            </a:ext>
          </a:extLst>
        </p:spPr>
      </p:pic>
      <p:cxnSp>
        <p:nvCxnSpPr>
          <p:cNvPr id="10" name="直線コネクタ 9"/>
          <p:cNvCxnSpPr/>
          <p:nvPr/>
        </p:nvCxnSpPr>
        <p:spPr>
          <a:xfrm>
            <a:off x="1" y="661236"/>
            <a:ext cx="9144000" cy="0"/>
          </a:xfrm>
          <a:prstGeom prst="line">
            <a:avLst/>
          </a:prstGeom>
          <a:ln w="63500">
            <a:gradFill flip="none" rotWithShape="1">
              <a:gsLst>
                <a:gs pos="0">
                  <a:srgbClr val="0000CC"/>
                </a:gs>
                <a:gs pos="62000">
                  <a:schemeClr val="tx2">
                    <a:lumMod val="60000"/>
                    <a:lumOff val="40000"/>
                  </a:schemeClr>
                </a:gs>
                <a:gs pos="100000">
                  <a:schemeClr val="tx2">
                    <a:lumMod val="40000"/>
                    <a:lumOff val="60000"/>
                  </a:schemeClr>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2136644"/>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Lst>
  <mc:AlternateContent xmlns:mc="http://schemas.openxmlformats.org/markup-compatibility/2006" xmlns:p14="http://schemas.microsoft.com/office/powerpoint/2010/main">
    <mc:Choice Requires="p14">
      <p:transition p14:dur="250">
        <p:fade/>
      </p:transition>
    </mc:Choice>
    <mc:Fallback>
      <p:transition>
        <p:fade/>
      </p:transition>
    </mc:Fallback>
  </mc:AlternateContent>
  <p:hf hdr="0" ftr="0" dt="0"/>
  <p:txStyles>
    <p:titleStyle>
      <a:lvl1pPr algn="ctr" defTabSz="945124" rtl="0" eaLnBrk="1" latinLnBrk="0" hangingPunct="1">
        <a:spcBef>
          <a:spcPct val="0"/>
        </a:spcBef>
        <a:buNone/>
        <a:defRPr kumimoji="1" sz="4500" kern="1200">
          <a:solidFill>
            <a:schemeClr val="tx1"/>
          </a:solidFill>
          <a:latin typeface="+mj-lt"/>
          <a:ea typeface="+mj-ea"/>
          <a:cs typeface="+mj-cs"/>
        </a:defRPr>
      </a:lvl1pPr>
    </p:titleStyle>
    <p:bodyStyle>
      <a:lvl1pPr marL="354421" indent="-354421" algn="l" defTabSz="945124" rtl="0" eaLnBrk="1" latinLnBrk="0" hangingPunct="1">
        <a:spcBef>
          <a:spcPct val="20000"/>
        </a:spcBef>
        <a:buFont typeface="Arial" pitchFamily="34" charset="0"/>
        <a:buChar char="•"/>
        <a:defRPr kumimoji="1" sz="3300" kern="1200">
          <a:solidFill>
            <a:schemeClr val="tx1"/>
          </a:solidFill>
          <a:latin typeface="+mn-lt"/>
          <a:ea typeface="+mn-ea"/>
          <a:cs typeface="+mn-cs"/>
        </a:defRPr>
      </a:lvl1pPr>
      <a:lvl2pPr marL="767913" indent="-295351" algn="l" defTabSz="945124" rtl="0" eaLnBrk="1" latinLnBrk="0" hangingPunct="1">
        <a:spcBef>
          <a:spcPct val="20000"/>
        </a:spcBef>
        <a:buFont typeface="Arial" pitchFamily="34" charset="0"/>
        <a:buChar char="–"/>
        <a:defRPr kumimoji="1" sz="2900" kern="1200">
          <a:solidFill>
            <a:schemeClr val="tx1"/>
          </a:solidFill>
          <a:latin typeface="+mn-lt"/>
          <a:ea typeface="+mn-ea"/>
          <a:cs typeface="+mn-cs"/>
        </a:defRPr>
      </a:lvl2pPr>
      <a:lvl3pPr marL="1181405" indent="-236281" algn="l" defTabSz="945124" rtl="0" eaLnBrk="1" latinLnBrk="0" hangingPunct="1">
        <a:spcBef>
          <a:spcPct val="20000"/>
        </a:spcBef>
        <a:buFont typeface="Arial" pitchFamily="34" charset="0"/>
        <a:buChar char="•"/>
        <a:defRPr kumimoji="1" sz="2500" kern="1200">
          <a:solidFill>
            <a:schemeClr val="tx1"/>
          </a:solidFill>
          <a:latin typeface="+mn-lt"/>
          <a:ea typeface="+mn-ea"/>
          <a:cs typeface="+mn-cs"/>
        </a:defRPr>
      </a:lvl3pPr>
      <a:lvl4pPr marL="1653967"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4pPr>
      <a:lvl5pPr marL="2126529"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5pPr>
      <a:lvl6pPr marL="2599091"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6pPr>
      <a:lvl7pPr marL="3071652"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7pPr>
      <a:lvl8pPr marL="3544214"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8pPr>
      <a:lvl9pPr marL="4016776" indent="-236281" algn="l" defTabSz="945124" rtl="0" eaLnBrk="1" latinLnBrk="0" hangingPunct="1">
        <a:spcBef>
          <a:spcPct val="20000"/>
        </a:spcBef>
        <a:buFont typeface="Arial" pitchFamily="34" charset="0"/>
        <a:buChar char="•"/>
        <a:defRPr kumimoji="1" sz="2100" kern="1200">
          <a:solidFill>
            <a:schemeClr val="tx1"/>
          </a:solidFill>
          <a:latin typeface="+mn-lt"/>
          <a:ea typeface="+mn-ea"/>
          <a:cs typeface="+mn-cs"/>
        </a:defRPr>
      </a:lvl9pPr>
    </p:bodyStyle>
    <p:otherStyle>
      <a:defPPr>
        <a:defRPr lang="ja-JP"/>
      </a:defPPr>
      <a:lvl1pPr marL="0" algn="l" defTabSz="945124" rtl="0" eaLnBrk="1" latinLnBrk="0" hangingPunct="1">
        <a:defRPr kumimoji="1" sz="1900" kern="1200">
          <a:solidFill>
            <a:schemeClr val="tx1"/>
          </a:solidFill>
          <a:latin typeface="+mn-lt"/>
          <a:ea typeface="+mn-ea"/>
          <a:cs typeface="+mn-cs"/>
        </a:defRPr>
      </a:lvl1pPr>
      <a:lvl2pPr marL="472562" algn="l" defTabSz="945124" rtl="0" eaLnBrk="1" latinLnBrk="0" hangingPunct="1">
        <a:defRPr kumimoji="1" sz="1900" kern="1200">
          <a:solidFill>
            <a:schemeClr val="tx1"/>
          </a:solidFill>
          <a:latin typeface="+mn-lt"/>
          <a:ea typeface="+mn-ea"/>
          <a:cs typeface="+mn-cs"/>
        </a:defRPr>
      </a:lvl2pPr>
      <a:lvl3pPr marL="945124" algn="l" defTabSz="945124" rtl="0" eaLnBrk="1" latinLnBrk="0" hangingPunct="1">
        <a:defRPr kumimoji="1" sz="1900" kern="1200">
          <a:solidFill>
            <a:schemeClr val="tx1"/>
          </a:solidFill>
          <a:latin typeface="+mn-lt"/>
          <a:ea typeface="+mn-ea"/>
          <a:cs typeface="+mn-cs"/>
        </a:defRPr>
      </a:lvl3pPr>
      <a:lvl4pPr marL="1417686" algn="l" defTabSz="945124" rtl="0" eaLnBrk="1" latinLnBrk="0" hangingPunct="1">
        <a:defRPr kumimoji="1" sz="1900" kern="1200">
          <a:solidFill>
            <a:schemeClr val="tx1"/>
          </a:solidFill>
          <a:latin typeface="+mn-lt"/>
          <a:ea typeface="+mn-ea"/>
          <a:cs typeface="+mn-cs"/>
        </a:defRPr>
      </a:lvl4pPr>
      <a:lvl5pPr marL="1890248" algn="l" defTabSz="945124" rtl="0" eaLnBrk="1" latinLnBrk="0" hangingPunct="1">
        <a:defRPr kumimoji="1" sz="1900" kern="1200">
          <a:solidFill>
            <a:schemeClr val="tx1"/>
          </a:solidFill>
          <a:latin typeface="+mn-lt"/>
          <a:ea typeface="+mn-ea"/>
          <a:cs typeface="+mn-cs"/>
        </a:defRPr>
      </a:lvl5pPr>
      <a:lvl6pPr marL="2362810" algn="l" defTabSz="945124" rtl="0" eaLnBrk="1" latinLnBrk="0" hangingPunct="1">
        <a:defRPr kumimoji="1" sz="1900" kern="1200">
          <a:solidFill>
            <a:schemeClr val="tx1"/>
          </a:solidFill>
          <a:latin typeface="+mn-lt"/>
          <a:ea typeface="+mn-ea"/>
          <a:cs typeface="+mn-cs"/>
        </a:defRPr>
      </a:lvl6pPr>
      <a:lvl7pPr marL="2835372" algn="l" defTabSz="945124" rtl="0" eaLnBrk="1" latinLnBrk="0" hangingPunct="1">
        <a:defRPr kumimoji="1" sz="1900" kern="1200">
          <a:solidFill>
            <a:schemeClr val="tx1"/>
          </a:solidFill>
          <a:latin typeface="+mn-lt"/>
          <a:ea typeface="+mn-ea"/>
          <a:cs typeface="+mn-cs"/>
        </a:defRPr>
      </a:lvl7pPr>
      <a:lvl8pPr marL="3307933" algn="l" defTabSz="945124" rtl="0" eaLnBrk="1" latinLnBrk="0" hangingPunct="1">
        <a:defRPr kumimoji="1" sz="1900" kern="1200">
          <a:solidFill>
            <a:schemeClr val="tx1"/>
          </a:solidFill>
          <a:latin typeface="+mn-lt"/>
          <a:ea typeface="+mn-ea"/>
          <a:cs typeface="+mn-cs"/>
        </a:defRPr>
      </a:lvl8pPr>
      <a:lvl9pPr marL="3780495" algn="l" defTabSz="945124" rtl="0" eaLnBrk="1" latinLnBrk="0" hangingPunct="1">
        <a:defRPr kumimoji="1" sz="1900" kern="1200">
          <a:solidFill>
            <a:schemeClr val="tx1"/>
          </a:solidFill>
          <a:latin typeface="+mn-lt"/>
          <a:ea typeface="+mn-ea"/>
          <a:cs typeface="+mn-cs"/>
        </a:defRPr>
      </a:lvl9pPr>
    </p:otherStyle>
  </p:txStyles>
</p:sldMaster>
</file>

<file path=ppt/slides/_rels/slide1.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10.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no"?><Relationships xmlns="http://schemas.openxmlformats.org/package/2006/relationships"><Relationship Id="rId1" Target="../slideLayouts/slideLayout1.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no"?><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s>
</file>

<file path=ppt/slides/_rels/slide2.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no"?><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角丸四角形 6"/>
          <p:cNvSpPr/>
          <p:nvPr/>
        </p:nvSpPr>
        <p:spPr>
          <a:xfrm>
            <a:off x="4860032" y="2132857"/>
            <a:ext cx="4024990" cy="2952328"/>
          </a:xfrm>
          <a:prstGeom prst="roundRect">
            <a:avLst>
              <a:gd fmla="val 5382" name="adj"/>
            </a:avLst>
          </a:prstGeom>
          <a:solidFill>
            <a:srgbClr val="DAEDEF"/>
          </a:solid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kumimoji="1" lang="ja-JP"/>
          </a:p>
        </p:txBody>
      </p:sp>
      <p:sp>
        <p:nvSpPr>
          <p:cNvPr id="2"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en-US" dirty="0" lang="ja-JP"/>
              <a:t>受 験 案 内</a:t>
            </a:r>
            <a:endParaRPr altLang="ja-JP" dirty="0" lang="en-US" sz="2800"/>
          </a:p>
        </p:txBody>
      </p:sp>
      <p:sp>
        <p:nvSpPr>
          <p:cNvPr id="5" name="スライド番号プレースホルダー 4"/>
          <p:cNvSpPr>
            <a:spLocks noGrp="1"/>
          </p:cNvSpPr>
          <p:nvPr>
            <p:ph idx="12" sz="quarter" type="sldNum"/>
          </p:nvPr>
        </p:nvSpPr>
        <p:spPr/>
        <p:txBody>
          <a:bodyPr/>
          <a:lstStyle/>
          <a:p>
            <a:r>
              <a:rPr altLang="ja-JP" dirty="0" lang="en-US">
                <a:solidFill>
                  <a:prstClr val="black">
                    <a:tint val="75000"/>
                  </a:prstClr>
                </a:solidFill>
              </a:rPr>
              <a:t>1</a:t>
            </a:r>
            <a:endParaRPr altLang="en-US" dirty="0" lang="ja-JP">
              <a:solidFill>
                <a:prstClr val="black">
                  <a:tint val="75000"/>
                </a:prstClr>
              </a:solidFill>
            </a:endParaRPr>
          </a:p>
        </p:txBody>
      </p:sp>
      <p:sp>
        <p:nvSpPr>
          <p:cNvPr id="9" name="角丸四角形 8"/>
          <p:cNvSpPr/>
          <p:nvPr/>
        </p:nvSpPr>
        <p:spPr bwMode="auto">
          <a:xfrm>
            <a:off x="180082" y="5359426"/>
            <a:ext cx="4463926" cy="838450"/>
          </a:xfrm>
          <a:prstGeom prst="roundRect">
            <a:avLst/>
          </a:prstGeom>
          <a:solidFill>
            <a:srgbClr val="DAEDEF"/>
          </a:solidFill>
          <a:ln algn="ctr" cap="flat" cmpd="sng" w="19050">
            <a:solidFill>
              <a:schemeClr val="accent2">
                <a:lumMod val="60000"/>
                <a:lumOff val="40000"/>
              </a:schemeClr>
            </a:solidFill>
            <a:prstDash val="solid"/>
            <a:round/>
            <a:headEnd len="med" type="none" w="med"/>
            <a:tailEnd len="med" type="none" w="med"/>
          </a:ln>
          <a:effectLst/>
        </p:spPr>
        <p:txBody>
          <a:bodyPr anchor="t" anchorCtr="0" bIns="36000" compatLnSpc="1" lIns="36000" numCol="1" rIns="36000" rtlCol="0" tIns="36000" vert="horz" wrap="square">
            <a:prstTxWarp prst="textNoShape">
              <a:avLst/>
            </a:prstTxWarp>
          </a:bodyPr>
          <a:lstStyle/>
          <a:p>
            <a:pPr eaLnBrk="1" hangingPunct="1" indent="-457200" marL="457200">
              <a:spcBef>
                <a:spcPct val="20000"/>
              </a:spcBef>
              <a:buFont charset="2" panose="05000000000000000000" pitchFamily="2" typeface="Wingdings"/>
              <a:buChar char="Ø"/>
            </a:pPr>
            <a:r>
              <a:rPr altLang="en-US" dirty="0" lang="ja-JP" sz="1200">
                <a:latin typeface="+mj-ea"/>
                <a:ea typeface="+mj-ea"/>
              </a:rPr>
              <a:t>「大学入学共通テスト受験案内」をお手元にご準備ください。</a:t>
            </a:r>
            <a:endParaRPr altLang="ja-JP" dirty="0" lang="en-US" sz="1200">
              <a:latin typeface="+mj-ea"/>
              <a:ea typeface="+mj-ea"/>
            </a:endParaRPr>
          </a:p>
          <a:p>
            <a:pPr eaLnBrk="1" hangingPunct="1" indent="-457200" marL="457200">
              <a:spcBef>
                <a:spcPct val="20000"/>
              </a:spcBef>
              <a:buFont charset="2" panose="05000000000000000000" pitchFamily="2" typeface="Wingdings"/>
              <a:buChar char="Ø"/>
            </a:pPr>
            <a:r>
              <a:rPr altLang="en-US" dirty="0" lang="ja-JP" sz="1200">
                <a:latin typeface="+mj-ea"/>
                <a:ea typeface="+mj-ea"/>
              </a:rPr>
              <a:t>ナレーションでは，以下の名称について，適宜，省略します。</a:t>
            </a:r>
            <a:endParaRPr altLang="ja-JP" dirty="0" lang="en-US" sz="1200">
              <a:latin typeface="+mj-ea"/>
              <a:ea typeface="+mj-ea"/>
            </a:endParaRPr>
          </a:p>
          <a:p>
            <a:pPr eaLnBrk="1" hangingPunct="1" lvl="1" marL="455613">
              <a:spcBef>
                <a:spcPct val="20000"/>
              </a:spcBef>
            </a:pPr>
            <a:r>
              <a:rPr altLang="en-US" dirty="0" lang="ja-JP" sz="1200">
                <a:solidFill>
                  <a:schemeClr val="accent6"/>
                </a:solidFill>
                <a:latin typeface="+mj-ea"/>
                <a:ea typeface="+mj-ea"/>
              </a:rPr>
              <a:t>大学入学共通テスト　⇒共通テスト</a:t>
            </a:r>
            <a:endParaRPr altLang="en-US" dirty="0" lang="ja-JP" sz="1200">
              <a:latin typeface="+mj-ea"/>
              <a:ea typeface="+mj-ea"/>
            </a:endParaRPr>
          </a:p>
        </p:txBody>
      </p:sp>
      <p:sp>
        <p:nvSpPr>
          <p:cNvPr id="11" name="Rectangle 13"/>
          <p:cNvSpPr txBox="1">
            <a:spLocks noChangeArrowheads="1"/>
          </p:cNvSpPr>
          <p:nvPr/>
        </p:nvSpPr>
        <p:spPr>
          <a:xfrm>
            <a:off x="395536" y="1599183"/>
            <a:ext cx="8424862" cy="749697"/>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endParaRPr altLang="ja-JP" dirty="0" lang="en-US" sz="2400"/>
          </a:p>
        </p:txBody>
      </p:sp>
      <p:sp>
        <p:nvSpPr>
          <p:cNvPr id="3" name="正方形/長方形 2"/>
          <p:cNvSpPr/>
          <p:nvPr/>
        </p:nvSpPr>
        <p:spPr>
          <a:xfrm>
            <a:off x="5004048" y="2236802"/>
            <a:ext cx="3855543" cy="2973122"/>
          </a:xfrm>
          <a:prstGeom prst="rect">
            <a:avLst/>
          </a:prstGeom>
        </p:spPr>
        <p:txBody>
          <a:bodyPr wrap="none">
            <a:spAutoFit/>
          </a:bodyPr>
          <a:lstStyle/>
          <a:p>
            <a:pPr fontAlgn="auto">
              <a:spcAft>
                <a:spcPts val="0"/>
              </a:spcAft>
            </a:pPr>
            <a:r>
              <a:rPr altLang="en-US" dirty="0" lang="ja-JP" sz="2400">
                <a:solidFill>
                  <a:schemeClr val="bg1">
                    <a:lumMod val="65000"/>
                  </a:schemeClr>
                </a:solidFill>
              </a:rPr>
              <a:t>Ａ　試験概要</a:t>
            </a:r>
            <a:r>
              <a:rPr altLang="en-US" dirty="0" lang="ja-JP" sz="1600">
                <a:solidFill>
                  <a:schemeClr val="bg1">
                    <a:lumMod val="65000"/>
                  </a:schemeClr>
                </a:solidFill>
              </a:rPr>
              <a:t>（受験案内</a:t>
            </a:r>
            <a:r>
              <a:rPr altLang="ja-JP" dirty="0" lang="en-US" sz="1600">
                <a:solidFill>
                  <a:schemeClr val="bg1">
                    <a:lumMod val="65000"/>
                  </a:schemeClr>
                </a:solidFill>
              </a:rPr>
              <a:t>p.2</a:t>
            </a:r>
            <a:r>
              <a:rPr altLang="en-US" dirty="0" lang="ja-JP" sz="1600">
                <a:solidFill>
                  <a:schemeClr val="bg1">
                    <a:lumMod val="65000"/>
                  </a:schemeClr>
                </a:solidFill>
              </a:rPr>
              <a:t>～</a:t>
            </a:r>
            <a:r>
              <a:rPr altLang="ja-JP" dirty="0" lang="en-US" sz="1600">
                <a:solidFill>
                  <a:schemeClr val="bg1">
                    <a:lumMod val="65000"/>
                  </a:schemeClr>
                </a:solidFill>
              </a:rPr>
              <a:t>5</a:t>
            </a:r>
            <a:r>
              <a:rPr altLang="en-US" dirty="0" lang="ja-JP" sz="1600">
                <a:solidFill>
                  <a:schemeClr val="bg1">
                    <a:lumMod val="65000"/>
                  </a:schemeClr>
                </a:solidFill>
              </a:rPr>
              <a:t>）</a:t>
            </a:r>
            <a:endParaRPr altLang="ja-JP" dirty="0" lang="en-US" sz="1600">
              <a:solidFill>
                <a:schemeClr val="bg1">
                  <a:lumMod val="65000"/>
                </a:schemeClr>
              </a:solidFill>
            </a:endParaRPr>
          </a:p>
          <a:p>
            <a:pPr fontAlgn="auto">
              <a:spcAft>
                <a:spcPts val="0"/>
              </a:spcAft>
            </a:pPr>
            <a:r>
              <a:rPr altLang="en-US" dirty="0" lang="ja-JP" sz="2400">
                <a:solidFill>
                  <a:schemeClr val="bg1">
                    <a:lumMod val="65000"/>
                  </a:schemeClr>
                </a:solidFill>
              </a:rPr>
              <a:t>Ｂ　出願</a:t>
            </a:r>
            <a:r>
              <a:rPr altLang="en-US" dirty="0" lang="ja-JP" sz="1600">
                <a:solidFill>
                  <a:schemeClr val="bg1">
                    <a:lumMod val="65000"/>
                  </a:schemeClr>
                </a:solidFill>
              </a:rPr>
              <a:t>（受験案内</a:t>
            </a:r>
            <a:r>
              <a:rPr altLang="ja-JP" dirty="0" lang="en-US" sz="1600">
                <a:solidFill>
                  <a:schemeClr val="bg1">
                    <a:lumMod val="65000"/>
                  </a:schemeClr>
                </a:solidFill>
              </a:rPr>
              <a:t>p.6</a:t>
            </a:r>
            <a:r>
              <a:rPr altLang="en-US" dirty="0" lang="ja-JP" sz="1600">
                <a:solidFill>
                  <a:schemeClr val="bg1">
                    <a:lumMod val="65000"/>
                  </a:schemeClr>
                </a:solidFill>
              </a:rPr>
              <a:t>～</a:t>
            </a:r>
            <a:r>
              <a:rPr altLang="ja-JP" dirty="0" lang="en-US" sz="1600">
                <a:solidFill>
                  <a:schemeClr val="bg1">
                    <a:lumMod val="65000"/>
                  </a:schemeClr>
                </a:solidFill>
              </a:rPr>
              <a:t>26</a:t>
            </a:r>
            <a:r>
              <a:rPr altLang="en-US" dirty="0" lang="ja-JP" sz="1600">
                <a:solidFill>
                  <a:schemeClr val="bg1">
                    <a:lumMod val="65000"/>
                  </a:schemeClr>
                </a:solidFill>
              </a:rPr>
              <a:t>）</a:t>
            </a:r>
            <a:endParaRPr altLang="ja-JP" dirty="0" lang="en-US" sz="1600">
              <a:solidFill>
                <a:schemeClr val="bg1">
                  <a:lumMod val="65000"/>
                </a:schemeClr>
              </a:solidFill>
            </a:endParaRPr>
          </a:p>
          <a:p>
            <a:pPr fontAlgn="auto">
              <a:spcAft>
                <a:spcPts val="0"/>
              </a:spcAft>
            </a:pPr>
            <a:r>
              <a:rPr altLang="en-US" dirty="0" lang="ja-JP" sz="2400">
                <a:solidFill>
                  <a:schemeClr val="bg1">
                    <a:lumMod val="65000"/>
                  </a:schemeClr>
                </a:solidFill>
              </a:rPr>
              <a:t>Ｃ　出願後</a:t>
            </a:r>
            <a:r>
              <a:rPr altLang="en-US" dirty="0" lang="ja-JP" sz="1600">
                <a:solidFill>
                  <a:schemeClr val="bg1">
                    <a:lumMod val="65000"/>
                  </a:schemeClr>
                </a:solidFill>
              </a:rPr>
              <a:t>（受験案内</a:t>
            </a:r>
            <a:r>
              <a:rPr altLang="ja-JP" dirty="0" lang="en-US" sz="1600">
                <a:solidFill>
                  <a:schemeClr val="bg1">
                    <a:lumMod val="65000"/>
                  </a:schemeClr>
                </a:solidFill>
              </a:rPr>
              <a:t>p.27</a:t>
            </a:r>
            <a:r>
              <a:rPr altLang="en-US" dirty="0" lang="ja-JP" sz="1600">
                <a:solidFill>
                  <a:schemeClr val="bg1">
                    <a:lumMod val="65000"/>
                  </a:schemeClr>
                </a:solidFill>
              </a:rPr>
              <a:t>～</a:t>
            </a:r>
            <a:r>
              <a:rPr altLang="ja-JP" dirty="0" lang="en-US" sz="1600">
                <a:solidFill>
                  <a:schemeClr val="bg1">
                    <a:lumMod val="65000"/>
                  </a:schemeClr>
                </a:solidFill>
              </a:rPr>
              <a:t>39</a:t>
            </a:r>
            <a:r>
              <a:rPr altLang="en-US" dirty="0" lang="ja-JP" sz="1600">
                <a:solidFill>
                  <a:schemeClr val="bg1">
                    <a:lumMod val="65000"/>
                  </a:schemeClr>
                </a:solidFill>
              </a:rPr>
              <a:t>）</a:t>
            </a:r>
            <a:endParaRPr altLang="ja-JP" dirty="0" lang="en-US" sz="1600">
              <a:solidFill>
                <a:schemeClr val="bg1">
                  <a:lumMod val="65000"/>
                </a:schemeClr>
              </a:solidFill>
            </a:endParaRPr>
          </a:p>
          <a:p>
            <a:pPr fontAlgn="auto">
              <a:spcAft>
                <a:spcPts val="0"/>
              </a:spcAft>
            </a:pPr>
            <a:r>
              <a:rPr altLang="en-US" dirty="0" lang="ja-JP" sz="2400">
                <a:solidFill>
                  <a:schemeClr val="bg1">
                    <a:lumMod val="65000"/>
                  </a:schemeClr>
                </a:solidFill>
              </a:rPr>
              <a:t>Ｄ　リスニング</a:t>
            </a:r>
            <a:r>
              <a:rPr altLang="en-US" dirty="0" lang="ja-JP" sz="1600">
                <a:solidFill>
                  <a:schemeClr val="bg1">
                    <a:lumMod val="65000"/>
                  </a:schemeClr>
                </a:solidFill>
              </a:rPr>
              <a:t>（受験案内</a:t>
            </a:r>
            <a:r>
              <a:rPr altLang="ja-JP" dirty="0" lang="en-US" sz="1600">
                <a:solidFill>
                  <a:schemeClr val="bg1">
                    <a:lumMod val="65000"/>
                  </a:schemeClr>
                </a:solidFill>
              </a:rPr>
              <a:t>p.40</a:t>
            </a:r>
            <a:r>
              <a:rPr altLang="en-US" dirty="0" lang="ja-JP" sz="1600">
                <a:solidFill>
                  <a:schemeClr val="bg1">
                    <a:lumMod val="65000"/>
                  </a:schemeClr>
                </a:solidFill>
              </a:rPr>
              <a:t>～</a:t>
            </a:r>
            <a:r>
              <a:rPr altLang="ja-JP" dirty="0" lang="en-US" sz="1600">
                <a:solidFill>
                  <a:schemeClr val="bg1">
                    <a:lumMod val="65000"/>
                  </a:schemeClr>
                </a:solidFill>
              </a:rPr>
              <a:t>45</a:t>
            </a:r>
            <a:r>
              <a:rPr altLang="en-US" dirty="0" lang="ja-JP" sz="1600">
                <a:solidFill>
                  <a:schemeClr val="bg1">
                    <a:lumMod val="65000"/>
                  </a:schemeClr>
                </a:solidFill>
              </a:rPr>
              <a:t>）</a:t>
            </a:r>
            <a:endParaRPr altLang="ja-JP" dirty="0" lang="en-US" sz="1600">
              <a:solidFill>
                <a:schemeClr val="bg1">
                  <a:lumMod val="65000"/>
                </a:schemeClr>
              </a:solidFill>
            </a:endParaRPr>
          </a:p>
          <a:p>
            <a:pPr fontAlgn="auto">
              <a:spcAft>
                <a:spcPts val="0"/>
              </a:spcAft>
            </a:pPr>
            <a:r>
              <a:rPr altLang="en-US" dirty="0" lang="ja-JP" sz="2400"/>
              <a:t>Ｅ　試験</a:t>
            </a:r>
            <a:r>
              <a:rPr altLang="en-US" dirty="0" lang="ja-JP" sz="1600"/>
              <a:t>（受験案内</a:t>
            </a:r>
            <a:r>
              <a:rPr altLang="ja-JP" dirty="0" lang="en-US" sz="1600"/>
              <a:t>p.46</a:t>
            </a:r>
            <a:r>
              <a:rPr altLang="en-US" dirty="0" lang="ja-JP" sz="1600"/>
              <a:t>～</a:t>
            </a:r>
            <a:r>
              <a:rPr altLang="ja-JP" dirty="0" lang="en-US" sz="1600"/>
              <a:t>51 </a:t>
            </a:r>
            <a:r>
              <a:rPr altLang="en-US" dirty="0" lang="ja-JP" sz="1600"/>
              <a:t>）</a:t>
            </a:r>
            <a:endParaRPr altLang="ja-JP" dirty="0" lang="en-US" sz="1600"/>
          </a:p>
          <a:p>
            <a:pPr fontAlgn="auto">
              <a:spcAft>
                <a:spcPts val="0"/>
              </a:spcAft>
            </a:pPr>
            <a:r>
              <a:rPr altLang="en-US" dirty="0" lang="ja-JP" sz="2400"/>
              <a:t>Ｆ　試験実施後</a:t>
            </a:r>
            <a:r>
              <a:rPr altLang="en-US" dirty="0" lang="ja-JP" sz="1600"/>
              <a:t>（受験案内</a:t>
            </a:r>
            <a:r>
              <a:rPr altLang="ja-JP" dirty="0" lang="en-US" sz="1600"/>
              <a:t>p.52</a:t>
            </a:r>
            <a:r>
              <a:rPr altLang="en-US" dirty="0" lang="ja-JP" sz="1600"/>
              <a:t>～）</a:t>
            </a:r>
            <a:endParaRPr altLang="ja-JP" dirty="0" lang="en-US" sz="1600"/>
          </a:p>
          <a:p>
            <a:pPr fontAlgn="auto">
              <a:spcAft>
                <a:spcPts val="0"/>
              </a:spcAft>
            </a:pPr>
            <a:endParaRPr altLang="ja-JP" dirty="0" lang="en-US" sz="1600"/>
          </a:p>
        </p:txBody>
      </p:sp>
      <p:sp>
        <p:nvSpPr>
          <p:cNvPr id="12" name="正方形/長方形 11">
            <a:extLst>
              <a:ext uri="{FF2B5EF4-FFF2-40B4-BE49-F238E27FC236}">
                <a16:creationId xmlns:a16="http://schemas.microsoft.com/office/drawing/2014/main" id="{0AC625B0-C7D5-4C36-9FFE-AAD5B63C0B88}"/>
              </a:ext>
            </a:extLst>
          </p:cNvPr>
          <p:cNvSpPr/>
          <p:nvPr/>
        </p:nvSpPr>
        <p:spPr>
          <a:xfrm>
            <a:off x="4015201" y="1680078"/>
            <a:ext cx="5094273" cy="369332"/>
          </a:xfrm>
          <a:prstGeom prst="rect">
            <a:avLst/>
          </a:prstGeom>
          <a:noFill/>
        </p:spPr>
        <p:txBody>
          <a:bodyPr wrap="square">
            <a:spAutoFit/>
          </a:bodyPr>
          <a:lstStyle/>
          <a:p>
            <a:pPr fontAlgn="auto">
              <a:spcAft>
                <a:spcPts val="0"/>
              </a:spcAft>
            </a:pPr>
            <a:r>
              <a:rPr altLang="ja-JP" dirty="0" lang="en-US" sz="1800"/>
              <a:t>※</a:t>
            </a:r>
            <a:r>
              <a:rPr altLang="en-US" dirty="0" lang="ja-JP" sz="1800"/>
              <a:t>このスライドでは以下の内容について説明します</a:t>
            </a:r>
            <a:endParaRPr altLang="ja-JP" dirty="0" lang="en-US" sz="1800"/>
          </a:p>
        </p:txBody>
      </p:sp>
      <p:pic>
        <p:nvPicPr>
          <p:cNvPr id="10" name="図 9">
            <a:extLst>
              <a:ext uri="{FF2B5EF4-FFF2-40B4-BE49-F238E27FC236}">
                <a16:creationId xmlns:a16="http://schemas.microsoft.com/office/drawing/2014/main" id="{F969F811-404A-46DC-A3FB-94924F5D3070}"/>
              </a:ext>
            </a:extLst>
          </p:cNvPr>
          <p:cNvPicPr>
            <a:picLocks noChangeAspect="1"/>
          </p:cNvPicPr>
          <p:nvPr/>
        </p:nvPicPr>
        <p:blipFill>
          <a:blip r:embed="rId3"/>
          <a:stretch>
            <a:fillRect/>
          </a:stretch>
        </p:blipFill>
        <p:spPr>
          <a:xfrm>
            <a:off x="971600" y="1554352"/>
            <a:ext cx="2552731" cy="3632993"/>
          </a:xfrm>
          <a:prstGeom prst="rect">
            <a:avLst/>
          </a:prstGeom>
        </p:spPr>
      </p:pic>
    </p:spTree>
    <p:extLst>
      <p:ext uri="{BB962C8B-B14F-4D97-AF65-F5344CB8AC3E}">
        <p14:creationId xmlns:p14="http://schemas.microsoft.com/office/powerpoint/2010/main" val="318990652"/>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Rectangle 7"/>
          <p:cNvSpPr>
            <a:spLocks noChangeArrowheads="1"/>
          </p:cNvSpPr>
          <p:nvPr/>
        </p:nvSpPr>
        <p:spPr bwMode="auto">
          <a:xfrm>
            <a:off x="634711" y="2053713"/>
            <a:ext cx="7457118" cy="317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altLang="en-US" dirty="0" lang="ja-JP" sz="2400">
                <a:latin charset="-128" pitchFamily="50" typeface="ＭＳ Ｐゴシック"/>
              </a:rPr>
              <a:t>　</a:t>
            </a:r>
            <a:r>
              <a:rPr altLang="en-US" b="0" dirty="0" lang="ja-JP" sz="2400">
                <a:latin charset="-128" pitchFamily="50" typeface="ＭＳ Ｐゴシック"/>
              </a:rPr>
              <a:t>　 ●実施日</a:t>
            </a:r>
            <a:endParaRPr altLang="ja-JP" b="0" dirty="0" lang="en-US" sz="2400">
              <a:latin charset="-128" pitchFamily="50" typeface="ＭＳ Ｐゴシック"/>
            </a:endParaRPr>
          </a:p>
          <a:p>
            <a:r>
              <a:rPr altLang="en-US" b="0" dirty="0" lang="ja-JP" sz="2400">
                <a:latin charset="-128" pitchFamily="50" typeface="ＭＳ Ｐゴシック"/>
              </a:rPr>
              <a:t>　　　　令和５年１月２８日（土）及び１月２９日（日）</a:t>
            </a:r>
            <a:endParaRPr altLang="ja-JP" b="0" dirty="0" lang="en-US" sz="2400">
              <a:latin charset="-128" pitchFamily="50" typeface="ＭＳ Ｐゴシック"/>
            </a:endParaRPr>
          </a:p>
          <a:p>
            <a:pPr eaLnBrk="1" hangingPunct="1">
              <a:spcBef>
                <a:spcPts val="1800"/>
              </a:spcBef>
              <a:buFontTx/>
              <a:buNone/>
            </a:pPr>
            <a:r>
              <a:rPr altLang="en-US" b="0" dirty="0" lang="ja-JP" sz="2400">
                <a:latin charset="-128" pitchFamily="50" typeface="ＭＳ Ｐゴシック"/>
              </a:rPr>
              <a:t>　　 ●試験場</a:t>
            </a:r>
            <a:endParaRPr altLang="ja-JP" b="0" dirty="0" lang="en-US" sz="2400">
              <a:latin charset="-128" pitchFamily="50" typeface="ＭＳ Ｐゴシック"/>
            </a:endParaRPr>
          </a:p>
          <a:p>
            <a:pPr eaLnBrk="1" hangingPunct="1">
              <a:spcBef>
                <a:spcPts val="400"/>
              </a:spcBef>
              <a:buFontTx/>
              <a:buNone/>
            </a:pPr>
            <a:r>
              <a:rPr altLang="en-US" b="0" dirty="0" lang="ja-JP" sz="2400">
                <a:latin charset="-128" pitchFamily="50" typeface="ＭＳ Ｐゴシック"/>
              </a:rPr>
              <a:t>　　　　文部科学省の決定に基づき設定</a:t>
            </a:r>
            <a:endParaRPr altLang="ja-JP" b="0" dirty="0" lang="en-US" sz="2400">
              <a:latin charset="-128" pitchFamily="50" typeface="ＭＳ Ｐゴシック"/>
            </a:endParaRPr>
          </a:p>
          <a:p>
            <a:pPr eaLnBrk="1" hangingPunct="1">
              <a:spcBef>
                <a:spcPts val="1800"/>
              </a:spcBef>
              <a:buFontTx/>
              <a:buNone/>
            </a:pPr>
            <a:r>
              <a:rPr altLang="en-US" b="0" dirty="0" lang="ja-JP" sz="2400">
                <a:latin charset="-128" pitchFamily="50" typeface="ＭＳ Ｐゴシック"/>
              </a:rPr>
              <a:t>　　 ●申請方法</a:t>
            </a:r>
            <a:endParaRPr altLang="ja-JP" b="0" dirty="0" lang="en-US" sz="2400">
              <a:latin charset="-128" pitchFamily="50" typeface="ＭＳ Ｐゴシック"/>
            </a:endParaRPr>
          </a:p>
          <a:p>
            <a:pPr eaLnBrk="1" hangingPunct="1">
              <a:spcBef>
                <a:spcPts val="400"/>
              </a:spcBef>
              <a:buFontTx/>
              <a:buNone/>
            </a:pPr>
            <a:r>
              <a:rPr altLang="en-US" b="0" dirty="0" lang="ja-JP" sz="2400">
                <a:latin charset="-128" pitchFamily="50" typeface="ＭＳ Ｐゴシック"/>
              </a:rPr>
              <a:t>　　　　「受験上の注意」に記載</a:t>
            </a:r>
            <a:endParaRPr altLang="ja-JP" b="0" dirty="0" lang="en-US" sz="2400">
              <a:latin charset="-128" pitchFamily="50" typeface="ＭＳ Ｐゴシック"/>
            </a:endParaRPr>
          </a:p>
          <a:p>
            <a:pPr eaLnBrk="1" hangingPunct="1">
              <a:spcBef>
                <a:spcPts val="400"/>
              </a:spcBef>
              <a:buFontTx/>
              <a:buNone/>
            </a:pPr>
            <a:endParaRPr altLang="ja-JP" dirty="0" lang="en-US" sz="2000">
              <a:latin charset="-128" pitchFamily="50" typeface="ＭＳ Ｐゴシック"/>
            </a:endParaRPr>
          </a:p>
          <a:p>
            <a:pPr eaLnBrk="1" hangingPunct="1">
              <a:spcBef>
                <a:spcPts val="400"/>
              </a:spcBef>
              <a:buFontTx/>
              <a:buNone/>
            </a:pPr>
            <a:endParaRPr altLang="ja-JP" b="0" dirty="0" lang="en-US" sz="2000">
              <a:latin charset="-128" pitchFamily="50" typeface="ＭＳ Ｐゴシック"/>
            </a:endParaRP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10</a:t>
            </a:r>
            <a:endParaRPr altLang="en-US" dirty="0" lang="ja-JP">
              <a:solidFill>
                <a:prstClr val="black">
                  <a:tint val="75000"/>
                </a:prstClr>
              </a:solidFill>
            </a:endParaRPr>
          </a:p>
        </p:txBody>
      </p:sp>
      <p:sp>
        <p:nvSpPr>
          <p:cNvPr id="5" name="テキスト ボックス 4"/>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7"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【P51】</a:t>
            </a:r>
            <a:endParaRPr altLang="en-US" dirty="0" lang="ja-JP" sz="2600">
              <a:solidFill>
                <a:srgbClr val="0033CC"/>
              </a:solidFill>
            </a:endParaRPr>
          </a:p>
        </p:txBody>
      </p:sp>
      <p:sp>
        <p:nvSpPr>
          <p:cNvPr id="8" name="Rectangle 5"/>
          <p:cNvSpPr>
            <a:spLocks noChangeArrowheads="1"/>
          </p:cNvSpPr>
          <p:nvPr/>
        </p:nvSpPr>
        <p:spPr bwMode="auto">
          <a:xfrm>
            <a:off x="625971" y="1017265"/>
            <a:ext cx="8123387" cy="611535"/>
          </a:xfrm>
          <a:prstGeom prst="roundRect">
            <a:avLst>
              <a:gd fmla="val 24537" name="adj"/>
            </a:avLst>
          </a:prstGeom>
          <a:solidFill>
            <a:srgbClr val="FFC000"/>
          </a:solidFill>
          <a:ln w="28575">
            <a:solidFill>
              <a:srgbClr val="FF6600"/>
            </a:solidFill>
          </a:ln>
          <a:extLst/>
        </p:spPr>
        <p:txBody>
          <a:bodyPr anchor="b"/>
          <a:lstStyle/>
          <a:p>
            <a:r>
              <a:rPr altLang="en-US" dirty="0" lang="ja-JP">
                <a:latin typeface="+mn-ea"/>
                <a:ea typeface="+mn-ea"/>
              </a:rPr>
              <a:t>追試験</a:t>
            </a:r>
            <a:endParaRPr altLang="ja-JP" dirty="0" lang="en-US">
              <a:latin typeface="+mn-ea"/>
              <a:ea typeface="+mn-ea"/>
            </a:endParaRPr>
          </a:p>
        </p:txBody>
      </p:sp>
      <p:sp>
        <p:nvSpPr>
          <p:cNvPr id="10" name="正方形/長方形 9"/>
          <p:cNvSpPr/>
          <p:nvPr/>
        </p:nvSpPr>
        <p:spPr>
          <a:xfrm>
            <a:off x="1058019" y="5272874"/>
            <a:ext cx="7614592" cy="425758"/>
          </a:xfrm>
          <a:prstGeom prst="rect">
            <a:avLst/>
          </a:prstGeom>
        </p:spPr>
        <p:txBody>
          <a:bodyPr wrap="square">
            <a:spAutoFit/>
          </a:bodyPr>
          <a:lstStyle/>
          <a:p>
            <a:pPr>
              <a:lnSpc>
                <a:spcPts val="2640"/>
              </a:lnSpc>
              <a:spcBef>
                <a:spcPts val="0"/>
              </a:spcBef>
            </a:pPr>
            <a:r>
              <a:rPr altLang="ja-JP" b="0" dirty="0" lang="en-US" sz="2400">
                <a:latin charset="-128" panose="020B0609070205080204" pitchFamily="49" typeface="ＭＳ ゴシック"/>
                <a:ea charset="-128" panose="020B0609070205080204" pitchFamily="49" typeface="ＭＳ ゴシック"/>
              </a:rPr>
              <a:t>※</a:t>
            </a:r>
            <a:r>
              <a:rPr altLang="en-US" b="0" dirty="0" lang="ja-JP" sz="2400">
                <a:latin charset="-128" panose="020B0609070205080204" pitchFamily="49" typeface="ＭＳ ゴシック"/>
                <a:ea charset="-128" panose="020B0609070205080204" pitchFamily="49" typeface="ＭＳ ゴシック"/>
              </a:rPr>
              <a:t>追試験についての再試験及び追試験はありません。</a:t>
            </a:r>
          </a:p>
        </p:txBody>
      </p:sp>
    </p:spTree>
    <p:extLst>
      <p:ext uri="{BB962C8B-B14F-4D97-AF65-F5344CB8AC3E}">
        <p14:creationId xmlns:p14="http://schemas.microsoft.com/office/powerpoint/2010/main" val="1908476410"/>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正方形/長方形 6"/>
          <p:cNvSpPr/>
          <p:nvPr/>
        </p:nvSpPr>
        <p:spPr>
          <a:xfrm>
            <a:off x="3491881" y="3221639"/>
            <a:ext cx="2376264" cy="22100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932" lIns="89863" rIns="89863" rtlCol="0" tIns="44932"/>
          <a:lstStyle/>
          <a:p>
            <a:pPr algn="ctr"/>
            <a:endParaRPr altLang="en-US" lang="ja-JP" sz="2845"/>
          </a:p>
        </p:txBody>
      </p:sp>
      <p:sp>
        <p:nvSpPr>
          <p:cNvPr id="3" name="正方形/長方形 2"/>
          <p:cNvSpPr/>
          <p:nvPr/>
        </p:nvSpPr>
        <p:spPr>
          <a:xfrm>
            <a:off x="6372200" y="3014275"/>
            <a:ext cx="2592289" cy="3041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bIns="44932" lIns="89863" rIns="89863" rtlCol="0" tIns="44932"/>
          <a:lstStyle/>
          <a:p>
            <a:pPr algn="ctr"/>
            <a:endParaRPr altLang="en-US" lang="ja-JP" sz="2845"/>
          </a:p>
        </p:txBody>
      </p:sp>
      <p:sp>
        <p:nvSpPr>
          <p:cNvPr id="15" name="AutoShape 6"/>
          <p:cNvSpPr>
            <a:spLocks noChangeArrowheads="1"/>
          </p:cNvSpPr>
          <p:nvPr/>
        </p:nvSpPr>
        <p:spPr bwMode="auto">
          <a:xfrm>
            <a:off x="341413" y="3933056"/>
            <a:ext cx="8814758" cy="1968236"/>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a:lstStyle/>
          <a:p>
            <a:pPr>
              <a:spcBef>
                <a:spcPts val="610"/>
              </a:spcBef>
            </a:pPr>
            <a:r>
              <a:rPr altLang="ja-JP" b="0" dirty="0" lang="en-US" sz="2400">
                <a:latin charset="-128" panose="020B0609070205080204" pitchFamily="49" typeface="ＭＳ ゴシック"/>
                <a:ea charset="-128" panose="020B0609070205080204" pitchFamily="49" typeface="ＭＳ ゴシック"/>
              </a:rPr>
              <a:t>【</a:t>
            </a:r>
            <a:r>
              <a:rPr altLang="en-US" b="0" dirty="0" lang="ja-JP" sz="2400">
                <a:latin charset="-128" panose="020B0609070205080204" pitchFamily="49" typeface="ＭＳ ゴシック"/>
                <a:ea charset="-128" panose="020B0609070205080204" pitchFamily="49" typeface="ＭＳ ゴシック"/>
              </a:rPr>
              <a:t>対象教科科目</a:t>
            </a:r>
            <a:r>
              <a:rPr altLang="ja-JP" b="0" dirty="0" lang="en-US" sz="2400">
                <a:latin charset="-128" panose="020B0609070205080204" pitchFamily="49" typeface="ＭＳ ゴシック"/>
                <a:ea charset="-128" panose="020B0609070205080204" pitchFamily="49" typeface="ＭＳ ゴシック"/>
              </a:rPr>
              <a:t>】</a:t>
            </a:r>
          </a:p>
          <a:p>
            <a:pPr>
              <a:spcBef>
                <a:spcPts val="610"/>
              </a:spcBef>
            </a:pPr>
            <a:r>
              <a:rPr altLang="en-US" b="0" dirty="0" lang="ja-JP" sz="2400">
                <a:latin charset="-128" panose="020B0609070205080204" pitchFamily="49" typeface="ＭＳ ゴシック"/>
                <a:ea charset="-128" panose="020B0609070205080204" pitchFamily="49" typeface="ＭＳ ゴシック"/>
              </a:rPr>
              <a:t>（</a:t>
            </a:r>
            <a:r>
              <a:rPr altLang="ja-JP" b="0" dirty="0" lang="en-US" sz="2400">
                <a:latin charset="-128" panose="020B0609070205080204" pitchFamily="49" typeface="ＭＳ ゴシック"/>
                <a:ea charset="-128" panose="020B0609070205080204" pitchFamily="49" typeface="ＭＳ ゴシック"/>
              </a:rPr>
              <a:t>1</a:t>
            </a:r>
            <a:r>
              <a:rPr altLang="en-US" b="0" dirty="0" lang="ja-JP" sz="2400">
                <a:latin charset="-128" panose="020B0609070205080204" pitchFamily="49" typeface="ＭＳ ゴシック"/>
                <a:ea charset="-128" panose="020B0609070205080204" pitchFamily="49" typeface="ＭＳ ゴシック"/>
              </a:rPr>
              <a:t>）地理歴史の「世界史</a:t>
            </a:r>
            <a:r>
              <a:rPr altLang="ja-JP" b="0" dirty="0" lang="en-US" sz="2400">
                <a:latin charset="0" panose="020B0604020202020204" pitchFamily="34" typeface="Arial"/>
                <a:ea charset="-128" panose="020B0609070205080204" pitchFamily="49" typeface="ＭＳ ゴシック"/>
                <a:cs charset="0" panose="020B0604020202020204" pitchFamily="34" typeface="Arial"/>
              </a:rPr>
              <a:t>B</a:t>
            </a:r>
            <a:r>
              <a:rPr altLang="en-US" b="0" dirty="0" lang="ja-JP" sz="2400">
                <a:latin charset="-128" panose="020B0609070205080204" pitchFamily="49" typeface="ＭＳ ゴシック"/>
                <a:ea charset="-128" panose="020B0609070205080204" pitchFamily="49" typeface="ＭＳ ゴシック"/>
              </a:rPr>
              <a:t>」「日本史</a:t>
            </a:r>
            <a:r>
              <a:rPr altLang="ja-JP" b="0" dirty="0" lang="en-US" sz="2400">
                <a:latin charset="0" panose="020B0604020202020204" pitchFamily="34" typeface="Arial"/>
                <a:ea charset="-128" panose="020B0609070205080204" pitchFamily="49" typeface="ＭＳ ゴシック"/>
                <a:cs charset="0" panose="020B0604020202020204" pitchFamily="34" typeface="Arial"/>
              </a:rPr>
              <a:t>B</a:t>
            </a:r>
            <a:r>
              <a:rPr altLang="en-US" b="0" dirty="0" lang="ja-JP" sz="2400">
                <a:latin charset="-128" panose="020B0609070205080204" pitchFamily="49" typeface="ＭＳ ゴシック"/>
                <a:ea charset="-128" panose="020B0609070205080204" pitchFamily="49" typeface="ＭＳ ゴシック"/>
              </a:rPr>
              <a:t>」「地理</a:t>
            </a:r>
            <a:r>
              <a:rPr altLang="ja-JP" b="0" dirty="0" lang="en-US" sz="2400">
                <a:latin charset="0" panose="020B0604020202020204" pitchFamily="34" typeface="Arial"/>
                <a:ea charset="-128" panose="020B0609070205080204" pitchFamily="49" typeface="ＭＳ ゴシック"/>
                <a:cs charset="0" panose="020B0604020202020204" pitchFamily="34" typeface="Arial"/>
              </a:rPr>
              <a:t>B</a:t>
            </a:r>
            <a:r>
              <a:rPr altLang="en-US" b="0" dirty="0" lang="ja-JP" sz="2400">
                <a:latin charset="-128" panose="020B0609070205080204" pitchFamily="49" typeface="ＭＳ ゴシック"/>
                <a:ea charset="-128" panose="020B0609070205080204" pitchFamily="49" typeface="ＭＳ ゴシック"/>
              </a:rPr>
              <a:t>」の間</a:t>
            </a:r>
            <a:endParaRPr altLang="ja-JP" b="0" dirty="0" lang="en-US" sz="2400">
              <a:latin charset="-128" panose="020B0609070205080204" pitchFamily="49" typeface="ＭＳ ゴシック"/>
              <a:ea charset="-128" panose="020B0609070205080204" pitchFamily="49" typeface="ＭＳ ゴシック"/>
            </a:endParaRPr>
          </a:p>
          <a:p>
            <a:pPr>
              <a:spcBef>
                <a:spcPts val="0"/>
              </a:spcBef>
            </a:pPr>
            <a:endParaRPr altLang="ja-JP" b="0" dirty="0" i="1" lang="en-US" sz="400">
              <a:latin charset="-128" panose="020B0609070205080204" pitchFamily="49" typeface="ＭＳ ゴシック"/>
              <a:ea charset="-128" panose="020B0609070205080204" pitchFamily="49" typeface="ＭＳ ゴシック"/>
            </a:endParaRPr>
          </a:p>
          <a:p>
            <a:pPr>
              <a:spcBef>
                <a:spcPts val="0"/>
              </a:spcBef>
            </a:pPr>
            <a:r>
              <a:rPr altLang="en-US" b="0" dirty="0" lang="ja-JP" sz="2400">
                <a:latin charset="-128" panose="020B0609070205080204" pitchFamily="49" typeface="ＭＳ ゴシック"/>
                <a:ea charset="-128" panose="020B0609070205080204" pitchFamily="49" typeface="ＭＳ ゴシック"/>
              </a:rPr>
              <a:t>（</a:t>
            </a:r>
            <a:r>
              <a:rPr altLang="ja-JP" b="0" dirty="0" lang="en-US" sz="2400">
                <a:latin charset="-128" panose="020B0609070205080204" pitchFamily="49" typeface="ＭＳ ゴシック"/>
                <a:ea charset="-128" panose="020B0609070205080204" pitchFamily="49" typeface="ＭＳ ゴシック"/>
              </a:rPr>
              <a:t>2</a:t>
            </a:r>
            <a:r>
              <a:rPr altLang="en-US" b="0" dirty="0" lang="ja-JP" sz="2400">
                <a:latin charset="-128" panose="020B0609070205080204" pitchFamily="49" typeface="ＭＳ ゴシック"/>
                <a:ea charset="-128" panose="020B0609070205080204" pitchFamily="49" typeface="ＭＳ ゴシック"/>
              </a:rPr>
              <a:t>）公民の「現代社会」「倫理」「政治・経済」の間</a:t>
            </a:r>
            <a:endParaRPr altLang="ja-JP" b="0" dirty="0" lang="en-US" sz="2400">
              <a:latin charset="-128" panose="020B0609070205080204" pitchFamily="49" typeface="ＭＳ ゴシック"/>
              <a:ea charset="-128" panose="020B0609070205080204" pitchFamily="49" typeface="ＭＳ ゴシック"/>
            </a:endParaRPr>
          </a:p>
          <a:p>
            <a:pPr>
              <a:spcBef>
                <a:spcPts val="0"/>
              </a:spcBef>
            </a:pPr>
            <a:endParaRPr altLang="ja-JP" b="0" dirty="0" lang="en-US" sz="400">
              <a:latin charset="-128" panose="020B0609070205080204" pitchFamily="49" typeface="ＭＳ ゴシック"/>
              <a:ea charset="-128" panose="020B0609070205080204" pitchFamily="49" typeface="ＭＳ ゴシック"/>
            </a:endParaRPr>
          </a:p>
          <a:p>
            <a:pPr>
              <a:spcBef>
                <a:spcPts val="0"/>
              </a:spcBef>
            </a:pPr>
            <a:r>
              <a:rPr altLang="en-US" b="0" dirty="0" lang="ja-JP" sz="2400">
                <a:latin charset="-128" panose="020B0609070205080204" pitchFamily="49" typeface="ＭＳ ゴシック"/>
                <a:ea charset="-128" panose="020B0609070205080204" pitchFamily="49" typeface="ＭＳ ゴシック"/>
              </a:rPr>
              <a:t>（</a:t>
            </a:r>
            <a:r>
              <a:rPr altLang="ja-JP" b="0" dirty="0" lang="en-US" sz="2400">
                <a:latin charset="-128" panose="020B0609070205080204" pitchFamily="49" typeface="ＭＳ ゴシック"/>
                <a:ea charset="-128" panose="020B0609070205080204" pitchFamily="49" typeface="ＭＳ ゴシック"/>
              </a:rPr>
              <a:t>3</a:t>
            </a:r>
            <a:r>
              <a:rPr altLang="en-US" b="0" dirty="0" lang="ja-JP" sz="2400">
                <a:latin charset="-128" panose="020B0609070205080204" pitchFamily="49" typeface="ＭＳ ゴシック"/>
                <a:ea charset="-128" panose="020B0609070205080204" pitchFamily="49" typeface="ＭＳ ゴシック"/>
              </a:rPr>
              <a:t>）理科②の「物理」「化学」「生物」「地学」の間</a:t>
            </a:r>
            <a:endParaRPr altLang="ja-JP" b="0" dirty="0" lang="en-US" sz="2400">
              <a:latin charset="-128" panose="020B0609070205080204" pitchFamily="49" typeface="ＭＳ ゴシック"/>
              <a:ea charset="-128" panose="020B0609070205080204" pitchFamily="49" typeface="ＭＳ ゴシック"/>
            </a:endParaRPr>
          </a:p>
        </p:txBody>
      </p:sp>
      <p:sp>
        <p:nvSpPr>
          <p:cNvPr id="8" name="スライド番号プレースホルダー 1"/>
          <p:cNvSpPr>
            <a:spLocks noGrp="1"/>
          </p:cNvSpPr>
          <p:nvPr>
            <p:ph idx="12" sz="quarter" type="sldNum"/>
          </p:nvPr>
        </p:nvSpPr>
        <p:spPr>
          <a:xfrm>
            <a:off x="7128581" y="6427378"/>
            <a:ext cx="1978780" cy="458006"/>
          </a:xfrm>
        </p:spPr>
        <p:txBody>
          <a:bodyPr/>
          <a:lstStyle/>
          <a:p>
            <a:pPr>
              <a:defRPr/>
            </a:pPr>
            <a:r>
              <a:rPr altLang="ja-JP" dirty="0" lang="en-US" sz="1829"/>
              <a:t>11</a:t>
            </a:r>
          </a:p>
        </p:txBody>
      </p:sp>
      <p:sp>
        <p:nvSpPr>
          <p:cNvPr id="4" name="テキスト ボックス 3"/>
          <p:cNvSpPr txBox="1"/>
          <p:nvPr/>
        </p:nvSpPr>
        <p:spPr>
          <a:xfrm>
            <a:off x="341413" y="2164140"/>
            <a:ext cx="8407051" cy="1569660"/>
          </a:xfrm>
          <a:prstGeom prst="rect">
            <a:avLst/>
          </a:prstGeom>
          <a:noFill/>
          <a:ln w="15875">
            <a:solidFill>
              <a:schemeClr val="tx1"/>
            </a:solidFill>
          </a:ln>
        </p:spPr>
        <p:txBody>
          <a:bodyPr anchor="ctr" anchorCtr="0" rtlCol="0" wrap="square">
            <a:spAutoFit/>
          </a:bodyPr>
          <a:lstStyle/>
          <a:p>
            <a:pPr algn="just">
              <a:spcBef>
                <a:spcPts val="0"/>
              </a:spcBef>
            </a:pPr>
            <a:r>
              <a:rPr altLang="en-US" dirty="0" lang="ja-JP" sz="2400">
                <a:solidFill>
                  <a:srgbClr val="FF0000"/>
                </a:solidFill>
                <a:latin charset="-128" panose="020B0609070205080204" pitchFamily="49" typeface="ＭＳ ゴシック"/>
                <a:ea charset="-128" panose="020B0609070205080204" pitchFamily="49" typeface="ＭＳ ゴシック"/>
              </a:rPr>
              <a:t>　</a:t>
            </a:r>
            <a:r>
              <a:rPr altLang="en-US" dirty="0" lang="ja-JP" sz="2400" u="sng">
                <a:latin charset="-128" panose="020B0609070205080204" pitchFamily="49" typeface="ＭＳ ゴシック"/>
                <a:ea charset="-128" panose="020B0609070205080204" pitchFamily="49" typeface="ＭＳ ゴシック"/>
              </a:rPr>
              <a:t>本試験</a:t>
            </a:r>
            <a:r>
              <a:rPr altLang="en-US" dirty="0" lang="ja-JP" sz="2400">
                <a:latin charset="-128" panose="020B0609070205080204" pitchFamily="49" typeface="ＭＳ ゴシック"/>
                <a:ea charset="-128" panose="020B0609070205080204" pitchFamily="49" typeface="ＭＳ ゴシック"/>
              </a:rPr>
              <a:t>において，以下の各科目間で原則，</a:t>
            </a:r>
            <a:r>
              <a:rPr altLang="ja-JP" dirty="0" lang="en-US" sz="2400" u="sng">
                <a:latin charset="0" panose="020B0604020202020204" pitchFamily="34" typeface="Arial"/>
                <a:ea charset="-128" panose="020B0609070205080204" pitchFamily="49" typeface="ＭＳ ゴシック"/>
                <a:cs charset="0" panose="020B0604020202020204" pitchFamily="34" typeface="Arial"/>
              </a:rPr>
              <a:t>20</a:t>
            </a:r>
            <a:r>
              <a:rPr altLang="en-US" dirty="0" lang="ja-JP" sz="2400" u="sng">
                <a:latin charset="-128" panose="020B0609070205080204" pitchFamily="49" typeface="ＭＳ ゴシック"/>
                <a:ea charset="-128" panose="020B0609070205080204" pitchFamily="49" typeface="ＭＳ ゴシック"/>
              </a:rPr>
              <a:t>点以上の平均点差</a:t>
            </a:r>
            <a:r>
              <a:rPr altLang="en-US" dirty="0" lang="ja-JP" sz="2400">
                <a:latin charset="-128" panose="020B0609070205080204" pitchFamily="49" typeface="ＭＳ ゴシック"/>
                <a:ea charset="-128" panose="020B0609070205080204" pitchFamily="49" typeface="ＭＳ ゴシック"/>
              </a:rPr>
              <a:t>が生じ，試験問題の難易差に基づくものと認められる場合に実施。</a:t>
            </a:r>
          </a:p>
          <a:p>
            <a:pPr algn="just">
              <a:spcBef>
                <a:spcPts val="0"/>
              </a:spcBef>
            </a:pPr>
            <a:r>
              <a:rPr altLang="en-US" dirty="0" lang="ja-JP" sz="2400">
                <a:latin charset="-128" panose="020B0609070205080204" pitchFamily="49" typeface="ＭＳ ゴシック"/>
                <a:ea charset="-128" panose="020B0609070205080204" pitchFamily="49" typeface="ＭＳ ゴシック"/>
              </a:rPr>
              <a:t>　受験者が</a:t>
            </a:r>
            <a:r>
              <a:rPr altLang="ja-JP" dirty="0" lang="en-US" sz="2400">
                <a:latin charset="0" panose="020B0604020202020204" pitchFamily="34" typeface="Arial"/>
                <a:ea charset="-128" panose="020B0609070205080204" pitchFamily="49" typeface="ＭＳ ゴシック"/>
                <a:cs charset="0" panose="020B0604020202020204" pitchFamily="34" typeface="Arial"/>
              </a:rPr>
              <a:t>1</a:t>
            </a:r>
            <a:r>
              <a:rPr altLang="en-US" dirty="0" lang="ja-JP" sz="2400">
                <a:latin charset="-128" panose="020B0609070205080204" pitchFamily="49" typeface="ＭＳ ゴシック"/>
                <a:ea charset="-128" panose="020B0609070205080204" pitchFamily="49" typeface="ＭＳ ゴシック"/>
              </a:rPr>
              <a:t>万人未満の科目は得点調整の対象とはしない。</a:t>
            </a:r>
            <a:endParaRPr altLang="ja-JP" dirty="0" lang="en-US" sz="2400">
              <a:latin charset="-128" panose="020B0609070205080204" pitchFamily="49" typeface="ＭＳ ゴシック"/>
              <a:ea charset="-128" panose="020B0609070205080204" pitchFamily="49" typeface="ＭＳ ゴシック"/>
            </a:endParaRPr>
          </a:p>
        </p:txBody>
      </p:sp>
      <p:sp>
        <p:nvSpPr>
          <p:cNvPr id="11" name="テキスト ボックス 10"/>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Ｆ</a:t>
            </a:r>
            <a:endParaRPr altLang="en-US" dirty="0" kumimoji="1" lang="ja-JP" sz="3200">
              <a:latin charset="-128" pitchFamily="50" typeface="ＤＦＧ極太丸ゴシック体"/>
              <a:ea charset="-128" pitchFamily="50" typeface="ＤＦＧ極太丸ゴシック体"/>
            </a:endParaRPr>
          </a:p>
        </p:txBody>
      </p:sp>
      <p:sp>
        <p:nvSpPr>
          <p:cNvPr id="12"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試験実施後</a:t>
            </a:r>
            <a:r>
              <a:rPr altLang="en-US" dirty="0" lang="ja-JP">
                <a:latin charset="-128" pitchFamily="50" typeface="ＤＦＧ極太丸ゴシック体"/>
                <a:ea charset="-128" pitchFamily="50" typeface="ＤＦＧ極太丸ゴシック体"/>
              </a:rPr>
              <a:t>　</a:t>
            </a:r>
            <a:r>
              <a:rPr altLang="ja-JP" dirty="0" lang="en-US" sz="2600"/>
              <a:t>【P52】</a:t>
            </a:r>
            <a:endParaRPr altLang="en-US" dirty="0" lang="ja-JP" sz="2600">
              <a:solidFill>
                <a:srgbClr val="0033CC"/>
              </a:solidFill>
            </a:endParaRPr>
          </a:p>
        </p:txBody>
      </p:sp>
      <p:sp>
        <p:nvSpPr>
          <p:cNvPr id="13" name="Rectangle 5"/>
          <p:cNvSpPr>
            <a:spLocks noChangeArrowheads="1"/>
          </p:cNvSpPr>
          <p:nvPr/>
        </p:nvSpPr>
        <p:spPr bwMode="auto">
          <a:xfrm>
            <a:off x="341414" y="1085921"/>
            <a:ext cx="8123387" cy="611535"/>
          </a:xfrm>
          <a:prstGeom prst="roundRect">
            <a:avLst>
              <a:gd fmla="val 24537" name="adj"/>
            </a:avLst>
          </a:prstGeom>
          <a:solidFill>
            <a:srgbClr val="FFC000"/>
          </a:solidFill>
          <a:ln w="28575">
            <a:solidFill>
              <a:srgbClr val="FF6600"/>
            </a:solidFill>
          </a:ln>
          <a:extLst/>
        </p:spPr>
        <p:txBody>
          <a:bodyPr anchor="b"/>
          <a:lstStyle/>
          <a:p>
            <a:pPr>
              <a:spcBef>
                <a:spcPct val="0"/>
              </a:spcBef>
            </a:pPr>
            <a:r>
              <a:rPr altLang="en-US" dirty="0" lang="ja-JP">
                <a:latin typeface="+mn-ea"/>
                <a:ea typeface="+mn-ea"/>
              </a:rPr>
              <a:t>得点の調整</a:t>
            </a:r>
          </a:p>
        </p:txBody>
      </p:sp>
      <p:sp>
        <p:nvSpPr>
          <p:cNvPr id="2" name="正方形/長方形 1">
            <a:extLst>
              <a:ext uri="{FF2B5EF4-FFF2-40B4-BE49-F238E27FC236}">
                <a16:creationId xmlns:a16="http://schemas.microsoft.com/office/drawing/2014/main" id="{BDCB5756-17A8-499E-9B3A-05C84CD178AE}"/>
              </a:ext>
            </a:extLst>
          </p:cNvPr>
          <p:cNvSpPr/>
          <p:nvPr/>
        </p:nvSpPr>
        <p:spPr>
          <a:xfrm>
            <a:off x="341413" y="5803430"/>
            <a:ext cx="8407051" cy="400110"/>
          </a:xfrm>
          <a:prstGeom prst="rect">
            <a:avLst/>
          </a:prstGeom>
        </p:spPr>
        <p:txBody>
          <a:bodyPr wrap="square">
            <a:spAutoFit/>
          </a:bodyPr>
          <a:lstStyle/>
          <a:p>
            <a:r>
              <a:rPr altLang="ja-JP" dirty="0" lang="en-US" sz="2000"/>
              <a:t>※</a:t>
            </a:r>
            <a:r>
              <a:rPr altLang="en-US" dirty="0" lang="ja-JP" sz="2000"/>
              <a:t>得点調整の実施の有無については，</a:t>
            </a:r>
            <a:r>
              <a:rPr altLang="ja-JP" dirty="0" lang="en-US" sz="2000"/>
              <a:t>1</a:t>
            </a:r>
            <a:r>
              <a:rPr altLang="en-US" dirty="0" lang="ja-JP" sz="2000"/>
              <a:t>月</a:t>
            </a:r>
            <a:r>
              <a:rPr altLang="ja-JP" dirty="0" lang="en-US" sz="2000"/>
              <a:t>20</a:t>
            </a:r>
            <a:r>
              <a:rPr altLang="en-US" dirty="0" lang="ja-JP" sz="2000"/>
              <a:t>日（金）に発表予定</a:t>
            </a:r>
          </a:p>
        </p:txBody>
      </p:sp>
    </p:spTree>
    <p:extLst>
      <p:ext uri="{BB962C8B-B14F-4D97-AF65-F5344CB8AC3E}">
        <p14:creationId xmlns:p14="http://schemas.microsoft.com/office/powerpoint/2010/main" val="331543836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 name="AutoShape 6"/>
          <p:cNvSpPr>
            <a:spLocks noChangeArrowheads="1"/>
          </p:cNvSpPr>
          <p:nvPr/>
        </p:nvSpPr>
        <p:spPr bwMode="auto">
          <a:xfrm>
            <a:off x="182941" y="941867"/>
            <a:ext cx="6398783" cy="475525"/>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a:lstStyle/>
          <a:p>
            <a:pPr>
              <a:spcBef>
                <a:spcPts val="610"/>
              </a:spcBef>
            </a:pPr>
            <a:endParaRPr altLang="ja-JP" b="0" dirty="0" lang="en-US" sz="2845">
              <a:latin charset="-128" pitchFamily="50" typeface="HGP創英角ｺﾞｼｯｸUB"/>
              <a:ea charset="-128" pitchFamily="50" typeface="HGP創英角ｺﾞｼｯｸUB"/>
            </a:endParaRPr>
          </a:p>
        </p:txBody>
      </p:sp>
      <p:sp>
        <p:nvSpPr>
          <p:cNvPr id="8" name="スライド番号プレースホルダー 1"/>
          <p:cNvSpPr>
            <a:spLocks noGrp="1"/>
          </p:cNvSpPr>
          <p:nvPr>
            <p:ph idx="12" sz="quarter" type="sldNum"/>
          </p:nvPr>
        </p:nvSpPr>
        <p:spPr>
          <a:xfrm>
            <a:off x="7092280" y="6427378"/>
            <a:ext cx="1978780" cy="458006"/>
          </a:xfrm>
        </p:spPr>
        <p:txBody>
          <a:bodyPr/>
          <a:lstStyle/>
          <a:p>
            <a:pPr>
              <a:defRPr/>
            </a:pPr>
            <a:r>
              <a:rPr altLang="ja-JP" dirty="0" lang="en-US" sz="1829"/>
              <a:t>12</a:t>
            </a:r>
          </a:p>
        </p:txBody>
      </p:sp>
      <p:sp>
        <p:nvSpPr>
          <p:cNvPr id="9" name="テキスト ボックス 8"/>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Ｆ</a:t>
            </a:r>
            <a:endParaRPr altLang="en-US" dirty="0" kumimoji="1" lang="ja-JP" sz="3200">
              <a:latin charset="-128" pitchFamily="50" typeface="ＤＦＧ極太丸ゴシック体"/>
              <a:ea charset="-128" pitchFamily="50" typeface="ＤＦＧ極太丸ゴシック体"/>
            </a:endParaRPr>
          </a:p>
        </p:txBody>
      </p:sp>
      <p:sp>
        <p:nvSpPr>
          <p:cNvPr id="10"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試験実施後</a:t>
            </a:r>
            <a:r>
              <a:rPr altLang="en-US" dirty="0" lang="ja-JP">
                <a:latin charset="-128" pitchFamily="50" typeface="ＤＦＧ極太丸ゴシック体"/>
                <a:ea charset="-128" pitchFamily="50" typeface="ＤＦＧ極太丸ゴシック体"/>
              </a:rPr>
              <a:t>　</a:t>
            </a:r>
            <a:r>
              <a:rPr altLang="ja-JP" dirty="0" lang="en-US" sz="2600"/>
              <a:t>【P54】</a:t>
            </a:r>
            <a:endParaRPr altLang="en-US" dirty="0" lang="ja-JP" sz="2600">
              <a:solidFill>
                <a:srgbClr val="0033CC"/>
              </a:solidFill>
            </a:endParaRPr>
          </a:p>
        </p:txBody>
      </p:sp>
      <p:sp>
        <p:nvSpPr>
          <p:cNvPr id="13" name="Rectangle 5"/>
          <p:cNvSpPr>
            <a:spLocks noChangeArrowheads="1"/>
          </p:cNvSpPr>
          <p:nvPr/>
        </p:nvSpPr>
        <p:spPr bwMode="auto">
          <a:xfrm>
            <a:off x="341414" y="1085921"/>
            <a:ext cx="8123387" cy="611535"/>
          </a:xfrm>
          <a:prstGeom prst="roundRect">
            <a:avLst>
              <a:gd fmla="val 24537" name="adj"/>
            </a:avLst>
          </a:prstGeom>
          <a:solidFill>
            <a:srgbClr val="FFC000"/>
          </a:solidFill>
          <a:ln w="28575">
            <a:solidFill>
              <a:srgbClr val="FF6600"/>
            </a:solidFill>
          </a:ln>
          <a:extLst/>
        </p:spPr>
        <p:txBody>
          <a:bodyPr anchor="b"/>
          <a:lstStyle/>
          <a:p>
            <a:pPr>
              <a:spcBef>
                <a:spcPct val="0"/>
              </a:spcBef>
            </a:pPr>
            <a:r>
              <a:rPr altLang="en-US" dirty="0" lang="ja-JP">
                <a:latin typeface="+mn-ea"/>
                <a:ea typeface="+mn-ea"/>
              </a:rPr>
              <a:t>試験成績の大学への提供</a:t>
            </a:r>
          </a:p>
        </p:txBody>
      </p:sp>
      <p:sp>
        <p:nvSpPr>
          <p:cNvPr id="14" name="Rectangle 6"/>
          <p:cNvSpPr>
            <a:spLocks noChangeArrowheads="1"/>
          </p:cNvSpPr>
          <p:nvPr/>
        </p:nvSpPr>
        <p:spPr bwMode="auto">
          <a:xfrm>
            <a:off x="0" y="5636896"/>
            <a:ext cx="9018634" cy="608535"/>
          </a:xfrm>
          <a:prstGeom prst="rect">
            <a:avLst/>
          </a:prstGeom>
          <a:noFill/>
          <a:ln w="9525">
            <a:noFill/>
            <a:miter lim="800000"/>
            <a:headEnd/>
            <a:tailEnd/>
          </a:ln>
        </p:spPr>
        <p:txBody>
          <a:bodyPr anchor="b" bIns="43206" lIns="86411" rIns="86411" tIns="43206"/>
          <a:lstStyle/>
          <a:p>
            <a:pPr defTabSz="891808"/>
            <a:endParaRPr altLang="ja-JP" b="0" dirty="0" lang="en-US" sz="2000">
              <a:solidFill>
                <a:srgbClr val="000000"/>
              </a:solidFill>
            </a:endParaRPr>
          </a:p>
        </p:txBody>
      </p:sp>
      <p:sp>
        <p:nvSpPr>
          <p:cNvPr id="11" name="Rectangle 6"/>
          <p:cNvSpPr>
            <a:spLocks noChangeArrowheads="1"/>
          </p:cNvSpPr>
          <p:nvPr/>
        </p:nvSpPr>
        <p:spPr bwMode="auto">
          <a:xfrm>
            <a:off x="52426" y="4919032"/>
            <a:ext cx="9018634" cy="1246272"/>
          </a:xfrm>
          <a:prstGeom prst="rect">
            <a:avLst/>
          </a:prstGeom>
          <a:noFill/>
          <a:ln w="9525">
            <a:noFill/>
            <a:miter lim="800000"/>
            <a:headEnd/>
            <a:tailEnd/>
          </a:ln>
        </p:spPr>
        <p:txBody>
          <a:bodyPr anchor="b" bIns="43206" lIns="86411" rIns="86411" tIns="43206"/>
          <a:lstStyle/>
          <a:p>
            <a:pPr indent="-447675" marL="447675"/>
            <a:r>
              <a:rPr altLang="en-US" b="0" dirty="0" lang="ja-JP" sz="1800">
                <a:solidFill>
                  <a:srgbClr val="000000"/>
                </a:solidFill>
                <a:ea charset="-128" pitchFamily="49" typeface="ＭＳ ゴシック"/>
              </a:rPr>
              <a:t>　</a:t>
            </a:r>
            <a:r>
              <a:rPr altLang="ja-JP" b="0" dirty="0" lang="en-US" sz="1800">
                <a:solidFill>
                  <a:srgbClr val="000000"/>
                </a:solidFill>
                <a:ea charset="-128" pitchFamily="49" typeface="ＭＳ ゴシック"/>
              </a:rPr>
              <a:t>※</a:t>
            </a:r>
            <a:r>
              <a:rPr altLang="en-US" b="0" dirty="0" lang="ja-JP" sz="1800">
                <a:solidFill>
                  <a:srgbClr val="000000"/>
                </a:solidFill>
                <a:ea charset="-128" pitchFamily="49" typeface="ＭＳ ゴシック"/>
              </a:rPr>
              <a:t>受験者を得点順におおよそ</a:t>
            </a:r>
            <a:r>
              <a:rPr altLang="ja-JP" b="0" dirty="0" lang="en-US" sz="1800">
                <a:solidFill>
                  <a:srgbClr val="000000"/>
                </a:solidFill>
                <a:ea charset="-128" pitchFamily="49" typeface="ＭＳ ゴシック"/>
              </a:rPr>
              <a:t>4</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7</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12</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17</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20</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17</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12</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7</a:t>
            </a:r>
            <a:r>
              <a:rPr altLang="en-US" b="0" dirty="0" err="1" lang="ja-JP" sz="1800">
                <a:solidFill>
                  <a:srgbClr val="000000"/>
                </a:solidFill>
                <a:ea charset="-128" pitchFamily="49" typeface="ＭＳ ゴシック"/>
              </a:rPr>
              <a:t>，</a:t>
            </a:r>
            <a:r>
              <a:rPr altLang="ja-JP" b="0" dirty="0" lang="en-US" sz="1800">
                <a:solidFill>
                  <a:srgbClr val="000000"/>
                </a:solidFill>
                <a:ea charset="-128" pitchFamily="49" typeface="ＭＳ ゴシック"/>
              </a:rPr>
              <a:t>4</a:t>
            </a:r>
            <a:r>
              <a:rPr altLang="en-US" b="0" dirty="0" lang="ja-JP" sz="1800">
                <a:solidFill>
                  <a:srgbClr val="000000"/>
                </a:solidFill>
                <a:ea charset="-128" pitchFamily="49" typeface="ＭＳ ゴシック"/>
              </a:rPr>
              <a:t>％の群に分割し，科目別得点を得点の低い方から順に１～９の９段階に換算して，当該科目の全体における受験者の位置づけを表示</a:t>
            </a:r>
            <a:endParaRPr altLang="ja-JP" b="0" dirty="0" lang="en-US" sz="1800"/>
          </a:p>
        </p:txBody>
      </p:sp>
      <p:sp>
        <p:nvSpPr>
          <p:cNvPr id="2" name="テキスト ボックス 1"/>
          <p:cNvSpPr txBox="1"/>
          <p:nvPr/>
        </p:nvSpPr>
        <p:spPr>
          <a:xfrm>
            <a:off x="18255" y="1988840"/>
            <a:ext cx="9000379" cy="3077766"/>
          </a:xfrm>
          <a:prstGeom prst="rect">
            <a:avLst/>
          </a:prstGeom>
          <a:noFill/>
        </p:spPr>
        <p:txBody>
          <a:bodyPr rtlCol="0" wrap="square">
            <a:spAutoFit/>
          </a:bodyPr>
          <a:lstStyle/>
          <a:p>
            <a:pPr defTabSz="891808"/>
            <a:r>
              <a:rPr altLang="en-US" b="0" dirty="0" lang="ja-JP" sz="2400">
                <a:ea charset="-128" pitchFamily="49" typeface="ＭＳ ゴシック"/>
              </a:rPr>
              <a:t>　</a:t>
            </a:r>
            <a:r>
              <a:rPr altLang="en-US" b="0" dirty="0" lang="ja-JP" sz="2400"/>
              <a:t> ○　 </a:t>
            </a:r>
            <a:r>
              <a:rPr altLang="en-US" b="0" dirty="0" lang="ja-JP" sz="2400">
                <a:ea charset="-128" pitchFamily="49" typeface="ＭＳ ゴシック"/>
              </a:rPr>
              <a:t>大学入試センターは，共通テストを利用する各大学</a:t>
            </a:r>
            <a:endParaRPr altLang="ja-JP" b="0" dirty="0" lang="en-US" sz="2400">
              <a:ea charset="-128" pitchFamily="49" typeface="ＭＳ ゴシック"/>
            </a:endParaRPr>
          </a:p>
          <a:p>
            <a:pPr defTabSz="891808"/>
            <a:r>
              <a:rPr altLang="en-US" b="0" dirty="0" lang="ja-JP" sz="2400">
                <a:ea charset="-128" pitchFamily="49" typeface="ＭＳ ゴシック"/>
              </a:rPr>
              <a:t>　　　からの請求に基づき，当該大学の入学志願者の教科・</a:t>
            </a:r>
            <a:endParaRPr altLang="ja-JP" b="0" dirty="0" lang="en-US" sz="2400">
              <a:ea charset="-128" pitchFamily="49" typeface="ＭＳ ゴシック"/>
            </a:endParaRPr>
          </a:p>
          <a:p>
            <a:pPr defTabSz="891808">
              <a:lnSpc>
                <a:spcPts val="3000"/>
              </a:lnSpc>
            </a:pPr>
            <a:r>
              <a:rPr altLang="en-US" b="0" dirty="0" lang="ja-JP" sz="2400">
                <a:ea charset="-128" pitchFamily="49" typeface="ＭＳ ゴシック"/>
              </a:rPr>
              <a:t>　　　科目の試験成績（「科目別得点」及び」段階表示」</a:t>
            </a:r>
            <a:r>
              <a:rPr altLang="ja-JP" b="0" baseline="30000" dirty="0" lang="en-US" sz="2400">
                <a:ea charset="-128" pitchFamily="49" typeface="ＭＳ ゴシック"/>
              </a:rPr>
              <a:t>※</a:t>
            </a:r>
            <a:r>
              <a:rPr altLang="en-US" b="0" dirty="0" lang="ja-JP" sz="2400">
                <a:ea charset="-128" pitchFamily="49" typeface="ＭＳ ゴシック"/>
              </a:rPr>
              <a:t>）</a:t>
            </a:r>
            <a:br>
              <a:rPr altLang="ja-JP" b="0" dirty="0" lang="en-US" sz="2400">
                <a:ea charset="-128" pitchFamily="49" typeface="ＭＳ ゴシック"/>
              </a:rPr>
            </a:br>
            <a:r>
              <a:rPr altLang="ja-JP" b="0" dirty="0" lang="en-US" sz="2400">
                <a:ea charset="-128" pitchFamily="49" typeface="ＭＳ ゴシック"/>
              </a:rPr>
              <a:t>           </a:t>
            </a:r>
            <a:r>
              <a:rPr altLang="en-US" b="0" dirty="0" lang="ja-JP" sz="2400">
                <a:ea charset="-128" pitchFamily="49" typeface="ＭＳ ゴシック"/>
              </a:rPr>
              <a:t>を提供</a:t>
            </a:r>
            <a:endParaRPr altLang="ja-JP" b="0" dirty="0" lang="en-US" strike="sngStrike" sz="2400">
              <a:ea charset="-128" pitchFamily="49" typeface="ＭＳ ゴシック"/>
            </a:endParaRPr>
          </a:p>
          <a:p>
            <a:pPr defTabSz="891808"/>
            <a:endParaRPr altLang="ja-JP" b="0" dirty="0" lang="en-US" sz="2400">
              <a:ea charset="-128" pitchFamily="49" typeface="ＭＳ ゴシック"/>
            </a:endParaRPr>
          </a:p>
          <a:p>
            <a:pPr defTabSz="891808"/>
            <a:r>
              <a:rPr altLang="en-US" b="0" dirty="0" lang="ja-JP" sz="2400">
                <a:ea charset="-128" pitchFamily="49" typeface="ＭＳ ゴシック"/>
              </a:rPr>
              <a:t>　</a:t>
            </a:r>
            <a:r>
              <a:rPr altLang="en-US" b="0" dirty="0" lang="ja-JP" sz="2400"/>
              <a:t> ○ 　</a:t>
            </a:r>
            <a:r>
              <a:rPr altLang="en-US" b="0" dirty="0" lang="ja-JP" sz="2400">
                <a:ea charset="-128" pitchFamily="49" typeface="ＭＳ ゴシック"/>
              </a:rPr>
              <a:t>各大学の出願期間，試験期日，成績の取扱い等につい</a:t>
            </a:r>
            <a:endParaRPr altLang="ja-JP" b="0" dirty="0" lang="en-US" sz="2400">
              <a:ea charset="-128" pitchFamily="49" typeface="ＭＳ ゴシック"/>
            </a:endParaRPr>
          </a:p>
          <a:p>
            <a:pPr defTabSz="891808"/>
            <a:r>
              <a:rPr altLang="en-US" b="0" dirty="0" lang="ja-JP" sz="2400">
                <a:ea charset="-128" pitchFamily="49" typeface="ＭＳ ゴシック"/>
              </a:rPr>
              <a:t>　　　</a:t>
            </a:r>
            <a:r>
              <a:rPr altLang="en-US" b="0" dirty="0" err="1" lang="ja-JP" sz="2400">
                <a:ea charset="-128" pitchFamily="49" typeface="ＭＳ ゴシック"/>
              </a:rPr>
              <a:t>ては</a:t>
            </a:r>
            <a:r>
              <a:rPr altLang="en-US" b="0" dirty="0" lang="ja-JP" sz="2400">
                <a:ea charset="-128" pitchFamily="49" typeface="ＭＳ ゴシック"/>
              </a:rPr>
              <a:t>各大学の募集要項等で確認してください。</a:t>
            </a:r>
            <a:endParaRPr altLang="ja-JP" b="0" dirty="0" lang="en-US" sz="2400">
              <a:ea charset="-128" pitchFamily="49" typeface="ＭＳ ゴシック"/>
            </a:endParaRPr>
          </a:p>
        </p:txBody>
      </p:sp>
    </p:spTree>
    <p:extLst>
      <p:ext uri="{BB962C8B-B14F-4D97-AF65-F5344CB8AC3E}">
        <p14:creationId xmlns:p14="http://schemas.microsoft.com/office/powerpoint/2010/main" val="114338682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1220587"/>
            <a:ext cx="9088989" cy="1344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0"/>
          <a:lstStyle/>
          <a:p>
            <a:pPr algn="ctr">
              <a:spcBef>
                <a:spcPts val="1829"/>
              </a:spcBef>
            </a:pPr>
            <a:r>
              <a:rPr altLang="en-US" dirty="0" lang="ja-JP" sz="2400" u="sng">
                <a:latin typeface="ＭＳ Ｐゴシック"/>
              </a:rPr>
              <a:t>以下についてご指導・ご協力をお願いします</a:t>
            </a:r>
            <a:r>
              <a:rPr altLang="ja-JP" dirty="0" lang="en-US" sz="2400" u="sng">
                <a:latin typeface="ＭＳ Ｐゴシック"/>
              </a:rPr>
              <a:t>〈</a:t>
            </a:r>
            <a:r>
              <a:rPr altLang="en-US" dirty="0" lang="ja-JP" sz="2400" u="sng">
                <a:latin typeface="ＭＳ Ｐゴシック"/>
              </a:rPr>
              <a:t>試験当日等の事項</a:t>
            </a:r>
            <a:r>
              <a:rPr altLang="ja-JP" dirty="0" lang="en-US" sz="2400" u="sng">
                <a:latin typeface="ＭＳ Ｐゴシック"/>
              </a:rPr>
              <a:t>〉</a:t>
            </a:r>
          </a:p>
        </p:txBody>
      </p:sp>
      <p:sp>
        <p:nvSpPr>
          <p:cNvPr id="2" name="テキスト ボックス 1"/>
          <p:cNvSpPr txBox="1"/>
          <p:nvPr/>
        </p:nvSpPr>
        <p:spPr>
          <a:xfrm>
            <a:off x="35496" y="2318788"/>
            <a:ext cx="9071060" cy="3052439"/>
          </a:xfrm>
          <a:prstGeom prst="rect">
            <a:avLst/>
          </a:prstGeom>
          <a:noFill/>
        </p:spPr>
        <p:txBody>
          <a:bodyPr rtlCol="0" wrap="square">
            <a:spAutoFit/>
          </a:bodyPr>
          <a:lstStyle/>
          <a:p>
            <a:pPr defTabSz="920387">
              <a:lnSpc>
                <a:spcPct val="150000"/>
              </a:lnSpc>
              <a:spcBef>
                <a:spcPts val="0"/>
              </a:spcBef>
              <a:spcAft>
                <a:spcPts val="0"/>
              </a:spcAft>
              <a:defRPr/>
            </a:pPr>
            <a:r>
              <a:rPr altLang="en-US" dirty="0" lang="ja-JP" sz="2400">
                <a:latin typeface="+mn-ea"/>
              </a:rPr>
              <a:t>　●「受験に当たっての主な注意事項」の確認</a:t>
            </a:r>
            <a:endParaRPr altLang="ja-JP" dirty="0" lang="en-US" sz="2400">
              <a:latin typeface="+mn-ea"/>
            </a:endParaRPr>
          </a:p>
          <a:p>
            <a:pPr defTabSz="920387">
              <a:lnSpc>
                <a:spcPts val="3500"/>
              </a:lnSpc>
              <a:spcBef>
                <a:spcPts val="0"/>
              </a:spcBef>
              <a:spcAft>
                <a:spcPts val="0"/>
              </a:spcAft>
              <a:defRPr/>
            </a:pPr>
            <a:r>
              <a:rPr altLang="en-US" dirty="0" lang="ja-JP" sz="2000">
                <a:latin typeface="+mn-ea"/>
              </a:rPr>
              <a:t>　　　・</a:t>
            </a:r>
            <a:r>
              <a:rPr altLang="ja-JP" dirty="0" lang="en-US" sz="2000">
                <a:latin typeface="+mn-ea"/>
              </a:rPr>
              <a:t>『</a:t>
            </a:r>
            <a:r>
              <a:rPr altLang="en-US" dirty="0" lang="ja-JP" sz="2000">
                <a:latin typeface="+mn-ea"/>
              </a:rPr>
              <a:t>受験に当たっての主な注意事項</a:t>
            </a:r>
            <a:r>
              <a:rPr altLang="ja-JP" dirty="0" lang="en-US" sz="2000">
                <a:latin typeface="+mn-ea"/>
              </a:rPr>
              <a:t>』</a:t>
            </a:r>
            <a:r>
              <a:rPr altLang="en-US" dirty="0" lang="zh-CN" sz="2000">
                <a:latin typeface="+mn-ea"/>
              </a:rPr>
              <a:t>（受験案内</a:t>
            </a:r>
            <a:r>
              <a:rPr altLang="zh-CN" dirty="0" lang="en-US" sz="2000">
                <a:latin typeface="+mn-ea"/>
              </a:rPr>
              <a:t>P46</a:t>
            </a:r>
            <a:r>
              <a:rPr altLang="en-US" dirty="0" lang="zh-CN" sz="2000">
                <a:latin typeface="+mn-ea"/>
              </a:rPr>
              <a:t>～</a:t>
            </a:r>
            <a:r>
              <a:rPr altLang="zh-CN" dirty="0" lang="en-US" sz="2000">
                <a:latin typeface="+mn-ea"/>
              </a:rPr>
              <a:t>50</a:t>
            </a:r>
            <a:r>
              <a:rPr altLang="en-US" dirty="0" lang="zh-CN" sz="2000">
                <a:latin typeface="+mn-ea"/>
              </a:rPr>
              <a:t>）</a:t>
            </a:r>
            <a:r>
              <a:rPr altLang="en-US" dirty="0" lang="ja-JP" sz="2000">
                <a:latin typeface="+mn-ea"/>
              </a:rPr>
              <a:t>及び</a:t>
            </a:r>
            <a:br>
              <a:rPr altLang="ja-JP" dirty="0" lang="en-US" sz="2000">
                <a:latin typeface="+mn-ea"/>
              </a:rPr>
            </a:br>
            <a:r>
              <a:rPr altLang="ja-JP" dirty="0" lang="en-US" sz="2000">
                <a:latin typeface="+mn-ea"/>
              </a:rPr>
              <a:t>        </a:t>
            </a:r>
            <a:r>
              <a:rPr altLang="en-US" dirty="0" lang="ja-JP" sz="2000">
                <a:latin typeface="+mn-ea"/>
              </a:rPr>
              <a:t>「受験上の注意」をよく読んで受験してください。</a:t>
            </a:r>
            <a:endParaRPr altLang="ja-JP" dirty="0" lang="en-US" sz="2000">
              <a:latin typeface="+mn-ea"/>
            </a:endParaRPr>
          </a:p>
          <a:p>
            <a:pPr defTabSz="920387">
              <a:lnSpc>
                <a:spcPts val="3500"/>
              </a:lnSpc>
              <a:spcBef>
                <a:spcPts val="1800"/>
              </a:spcBef>
              <a:spcAft>
                <a:spcPts val="0"/>
              </a:spcAft>
              <a:defRPr/>
            </a:pPr>
            <a:r>
              <a:rPr altLang="ja-JP" dirty="0" lang="en-US" sz="2000">
                <a:latin typeface="+mn-ea"/>
              </a:rPr>
              <a:t>      </a:t>
            </a:r>
            <a:r>
              <a:rPr altLang="en-US" dirty="0" lang="ja-JP" sz="2000">
                <a:latin typeface="+mn-ea"/>
              </a:rPr>
              <a:t>・不正行為に関する注意事項や不正行為を行った場合の不利益について</a:t>
            </a:r>
            <a:br>
              <a:rPr altLang="ja-JP" dirty="0" lang="en-US" sz="2000">
                <a:latin typeface="+mn-ea"/>
              </a:rPr>
            </a:br>
            <a:r>
              <a:rPr altLang="en-US" dirty="0" lang="ja-JP" sz="2000">
                <a:latin typeface="+mn-ea"/>
              </a:rPr>
              <a:t>　　　  新たにリーフレットを作成し，</a:t>
            </a:r>
            <a:r>
              <a:rPr altLang="ja-JP" dirty="0" lang="en-US" sz="2000">
                <a:latin typeface="+mn-ea"/>
              </a:rPr>
              <a:t>12</a:t>
            </a:r>
            <a:r>
              <a:rPr altLang="en-US" dirty="0" lang="ja-JP" sz="2000">
                <a:latin typeface="+mn-ea"/>
              </a:rPr>
              <a:t>月中旬に受験票等とは別便で送付します。</a:t>
            </a:r>
            <a:br>
              <a:rPr altLang="ja-JP" dirty="0" lang="en-US" sz="2000">
                <a:latin typeface="+mn-ea"/>
              </a:rPr>
            </a:br>
            <a:r>
              <a:rPr altLang="en-US" dirty="0" lang="ja-JP" sz="2000">
                <a:latin typeface="+mn-ea"/>
              </a:rPr>
              <a:t>　　　  「受験票」及び「受験上の注意」とともに志願者への配付・周知をお願いします。</a:t>
            </a:r>
            <a:endParaRPr altLang="ja-JP" dirty="0" lang="en-US" sz="2000">
              <a:solidFill>
                <a:srgbClr val="000000"/>
              </a:solidFill>
              <a:latin typeface="+mn-ea"/>
              <a:ea typeface="+mn-ea"/>
            </a:endParaRPr>
          </a:p>
        </p:txBody>
      </p:sp>
      <p:sp>
        <p:nvSpPr>
          <p:cNvPr id="8" name="スライド番号プレースホルダー 1"/>
          <p:cNvSpPr>
            <a:spLocks noGrp="1"/>
          </p:cNvSpPr>
          <p:nvPr>
            <p:ph idx="12" sz="quarter" type="sldNum"/>
          </p:nvPr>
        </p:nvSpPr>
        <p:spPr>
          <a:xfrm>
            <a:off x="7092280" y="6427378"/>
            <a:ext cx="1978780" cy="458006"/>
          </a:xfrm>
        </p:spPr>
        <p:txBody>
          <a:bodyPr/>
          <a:lstStyle/>
          <a:p>
            <a:pPr>
              <a:defRPr/>
            </a:pPr>
            <a:r>
              <a:rPr altLang="ja-JP" dirty="0" lang="en-US" sz="1829"/>
              <a:t>13</a:t>
            </a:r>
          </a:p>
        </p:txBody>
      </p:sp>
      <p:sp>
        <p:nvSpPr>
          <p:cNvPr id="7" name="Rectangle 5">
            <a:extLst>
              <a:ext uri="{FF2B5EF4-FFF2-40B4-BE49-F238E27FC236}">
                <a16:creationId xmlns:a16="http://schemas.microsoft.com/office/drawing/2014/main" id="{16A862C3-346B-4668-82A6-493919B6411A}"/>
              </a:ext>
            </a:extLst>
          </p:cNvPr>
          <p:cNvSpPr>
            <a:spLocks noChangeArrowheads="1"/>
          </p:cNvSpPr>
          <p:nvPr/>
        </p:nvSpPr>
        <p:spPr bwMode="auto">
          <a:xfrm>
            <a:off x="341414" y="836712"/>
            <a:ext cx="8123387" cy="611535"/>
          </a:xfrm>
          <a:prstGeom prst="roundRect">
            <a:avLst>
              <a:gd fmla="val 24537" name="adj"/>
            </a:avLst>
          </a:prstGeom>
          <a:solidFill>
            <a:srgbClr val="FFC000"/>
          </a:solidFill>
          <a:ln w="28575">
            <a:solidFill>
              <a:srgbClr val="FF6600"/>
            </a:solidFill>
          </a:ln>
          <a:extLst/>
        </p:spPr>
        <p:txBody>
          <a:bodyPr anchor="b"/>
          <a:lstStyle/>
          <a:p>
            <a:pPr>
              <a:spcBef>
                <a:spcPct val="0"/>
              </a:spcBef>
            </a:pPr>
            <a:r>
              <a:rPr altLang="en-US" dirty="0" lang="ja-JP">
                <a:latin typeface="+mn-ea"/>
                <a:ea typeface="+mn-ea"/>
              </a:rPr>
              <a:t>先生方へのお願い</a:t>
            </a:r>
          </a:p>
        </p:txBody>
      </p:sp>
    </p:spTree>
    <p:extLst>
      <p:ext uri="{BB962C8B-B14F-4D97-AF65-F5344CB8AC3E}">
        <p14:creationId xmlns:p14="http://schemas.microsoft.com/office/powerpoint/2010/main" val="3809497257"/>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0" y="692696"/>
            <a:ext cx="9088989"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0"/>
          <a:lstStyle/>
          <a:p>
            <a:pPr algn="ctr">
              <a:spcBef>
                <a:spcPts val="1829"/>
              </a:spcBef>
            </a:pPr>
            <a:r>
              <a:rPr altLang="en-US" dirty="0" lang="ja-JP" sz="2400" u="sng">
                <a:latin typeface="ＭＳ Ｐゴシック"/>
              </a:rPr>
              <a:t>以下についてご指導・ご協力をお願いします</a:t>
            </a:r>
            <a:r>
              <a:rPr altLang="ja-JP" dirty="0" lang="en-US" sz="2400" u="sng">
                <a:latin typeface="ＭＳ Ｐゴシック"/>
              </a:rPr>
              <a:t>〈</a:t>
            </a:r>
            <a:r>
              <a:rPr altLang="en-US" dirty="0" lang="ja-JP" sz="2400" u="sng">
                <a:latin typeface="ＭＳ Ｐゴシック"/>
              </a:rPr>
              <a:t>試験当日等の事項</a:t>
            </a:r>
            <a:r>
              <a:rPr altLang="ja-JP" dirty="0" lang="en-US" sz="2400" u="sng">
                <a:latin typeface="ＭＳ Ｐゴシック"/>
              </a:rPr>
              <a:t>〉</a:t>
            </a:r>
          </a:p>
        </p:txBody>
      </p:sp>
      <p:sp>
        <p:nvSpPr>
          <p:cNvPr id="2" name="テキスト ボックス 1"/>
          <p:cNvSpPr txBox="1"/>
          <p:nvPr/>
        </p:nvSpPr>
        <p:spPr>
          <a:xfrm>
            <a:off x="179512" y="1333505"/>
            <a:ext cx="8891548" cy="3031599"/>
          </a:xfrm>
          <a:prstGeom prst="rect">
            <a:avLst/>
          </a:prstGeom>
          <a:noFill/>
        </p:spPr>
        <p:txBody>
          <a:bodyPr rtlCol="0" wrap="square">
            <a:spAutoFit/>
          </a:bodyPr>
          <a:lstStyle/>
          <a:p>
            <a:pPr defTabSz="920387">
              <a:lnSpc>
                <a:spcPct val="150000"/>
              </a:lnSpc>
              <a:spcBef>
                <a:spcPts val="0"/>
              </a:spcBef>
              <a:spcAft>
                <a:spcPts val="600"/>
              </a:spcAft>
              <a:defRPr/>
            </a:pPr>
            <a:r>
              <a:rPr altLang="en-US" dirty="0" lang="ja-JP" sz="2400">
                <a:latin typeface="ＭＳ Ｐゴシック"/>
                <a:ea typeface="ＭＳ Ｐゴシック"/>
              </a:rPr>
              <a:t>　</a:t>
            </a:r>
            <a:r>
              <a:rPr altLang="en-US" dirty="0" lang="ja-JP" sz="2400">
                <a:latin typeface="+mn-ea"/>
                <a:ea typeface="+mn-ea"/>
              </a:rPr>
              <a:t>●新型コロナウイルス感染症対策の遵守</a:t>
            </a:r>
            <a:endParaRPr altLang="ja-JP" dirty="0" lang="en-US" sz="2400">
              <a:latin typeface="+mn-ea"/>
              <a:ea typeface="+mn-ea"/>
            </a:endParaRPr>
          </a:p>
          <a:p>
            <a:pPr defTabSz="920387">
              <a:spcBef>
                <a:spcPts val="0"/>
              </a:spcBef>
              <a:spcAft>
                <a:spcPts val="600"/>
              </a:spcAft>
              <a:defRPr/>
            </a:pPr>
            <a:r>
              <a:rPr altLang="en-US" dirty="0" lang="ja-JP" sz="2400">
                <a:latin typeface="+mn-ea"/>
                <a:ea typeface="+mn-ea"/>
              </a:rPr>
              <a:t>　●昼食の持参</a:t>
            </a:r>
            <a:endParaRPr altLang="ja-JP" dirty="0" lang="en-US" sz="2000">
              <a:latin typeface="+mn-ea"/>
              <a:ea typeface="+mn-ea"/>
            </a:endParaRPr>
          </a:p>
          <a:p>
            <a:pPr defTabSz="920387">
              <a:lnSpc>
                <a:spcPct val="150000"/>
              </a:lnSpc>
              <a:spcBef>
                <a:spcPts val="0"/>
              </a:spcBef>
              <a:spcAft>
                <a:spcPts val="600"/>
              </a:spcAft>
              <a:defRPr/>
            </a:pPr>
            <a:r>
              <a:rPr altLang="en-US" dirty="0" lang="ja-JP" sz="2000">
                <a:latin typeface="+mn-ea"/>
                <a:ea typeface="+mn-ea"/>
              </a:rPr>
              <a:t>　　　　指定された時間に自席で黙食し，食事後は速やかにマスクを着用</a:t>
            </a:r>
            <a:endParaRPr altLang="ja-JP" dirty="0" lang="en-US" sz="2000">
              <a:latin typeface="+mn-ea"/>
              <a:ea typeface="+mn-ea"/>
            </a:endParaRPr>
          </a:p>
          <a:p>
            <a:pPr defTabSz="920387">
              <a:lnSpc>
                <a:spcPct val="150000"/>
              </a:lnSpc>
              <a:spcBef>
                <a:spcPts val="0"/>
              </a:spcBef>
              <a:spcAft>
                <a:spcPts val="0"/>
              </a:spcAft>
              <a:defRPr/>
            </a:pPr>
            <a:r>
              <a:rPr altLang="en-US" dirty="0" lang="ja-JP" sz="2400">
                <a:latin typeface="+mn-ea"/>
                <a:ea typeface="+mn-ea"/>
              </a:rPr>
              <a:t>　●車送迎の自粛</a:t>
            </a:r>
            <a:br>
              <a:rPr altLang="ja-JP" dirty="0" lang="en-US" sz="2000">
                <a:solidFill>
                  <a:srgbClr val="000000"/>
                </a:solidFill>
                <a:latin typeface="+mn-ea"/>
                <a:ea typeface="+mn-ea"/>
              </a:rPr>
            </a:br>
            <a:r>
              <a:rPr altLang="en-US" dirty="0" lang="ja-JP" sz="2000">
                <a:solidFill>
                  <a:srgbClr val="000000"/>
                </a:solidFill>
                <a:latin typeface="+mn-ea"/>
                <a:ea typeface="+mn-ea"/>
              </a:rPr>
              <a:t>　　 　 例年，試験実施大学に，近隣店舗や住民の方から多くの苦情が寄せられる</a:t>
            </a:r>
            <a:endParaRPr altLang="ja-JP" dirty="0" lang="en-US" sz="2000">
              <a:solidFill>
                <a:srgbClr val="000000"/>
              </a:solidFill>
              <a:latin typeface="+mn-ea"/>
              <a:ea typeface="+mn-ea"/>
            </a:endParaRPr>
          </a:p>
          <a:p>
            <a:pPr defTabSz="920387">
              <a:spcBef>
                <a:spcPts val="0"/>
              </a:spcBef>
              <a:spcAft>
                <a:spcPts val="0"/>
              </a:spcAft>
              <a:defRPr/>
            </a:pPr>
            <a:r>
              <a:rPr altLang="en-US" dirty="0" lang="ja-JP" sz="2000">
                <a:solidFill>
                  <a:srgbClr val="000000"/>
                </a:solidFill>
                <a:latin typeface="+mn-ea"/>
                <a:ea typeface="+mn-ea"/>
              </a:rPr>
              <a:t>　　　ため，可能な限り公共交通機関で試験場に向かうようにしてください。</a:t>
            </a:r>
            <a:endParaRPr altLang="ja-JP" dirty="0" lang="en-US" sz="2000">
              <a:solidFill>
                <a:srgbClr val="000000"/>
              </a:solidFill>
              <a:latin typeface="+mn-ea"/>
              <a:ea typeface="+mn-ea"/>
            </a:endParaRPr>
          </a:p>
        </p:txBody>
      </p:sp>
      <p:sp>
        <p:nvSpPr>
          <p:cNvPr id="8" name="スライド番号プレースホルダー 1"/>
          <p:cNvSpPr>
            <a:spLocks noGrp="1"/>
          </p:cNvSpPr>
          <p:nvPr>
            <p:ph idx="12" sz="quarter" type="sldNum"/>
          </p:nvPr>
        </p:nvSpPr>
        <p:spPr>
          <a:xfrm>
            <a:off x="7092280" y="6427378"/>
            <a:ext cx="1978780" cy="458006"/>
          </a:xfrm>
        </p:spPr>
        <p:txBody>
          <a:bodyPr/>
          <a:lstStyle/>
          <a:p>
            <a:pPr>
              <a:defRPr/>
            </a:pPr>
            <a:r>
              <a:rPr altLang="ja-JP" dirty="0" lang="en-US" sz="1829"/>
              <a:t>14</a:t>
            </a:r>
          </a:p>
        </p:txBody>
      </p:sp>
      <p:sp>
        <p:nvSpPr>
          <p:cNvPr id="3" name="正方形/長方形 2">
            <a:extLst>
              <a:ext uri="{FF2B5EF4-FFF2-40B4-BE49-F238E27FC236}">
                <a16:creationId xmlns:a16="http://schemas.microsoft.com/office/drawing/2014/main" id="{49008EA6-BCE3-4BBB-8DFC-068932B24612}"/>
              </a:ext>
            </a:extLst>
          </p:cNvPr>
          <p:cNvSpPr/>
          <p:nvPr/>
        </p:nvSpPr>
        <p:spPr>
          <a:xfrm>
            <a:off x="431540" y="4581128"/>
            <a:ext cx="8280920" cy="1224000"/>
          </a:xfrm>
          <a:prstGeom prst="rect">
            <a:avLst/>
          </a:prstGeom>
          <a:noFill/>
          <a:ln w="285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r>
              <a:rPr altLang="en-US" b="0" dirty="0" lang="ja-JP" sz="2000">
                <a:solidFill>
                  <a:schemeClr val="tx1"/>
                </a:solidFill>
              </a:rPr>
              <a:t>　新型コロナウイルス感染症対策等については，今後の状況によって運用が</a:t>
            </a:r>
            <a:endParaRPr altLang="ja-JP" b="0" dirty="0" lang="en-US" sz="2000">
              <a:solidFill>
                <a:schemeClr val="tx1"/>
              </a:solidFill>
            </a:endParaRPr>
          </a:p>
          <a:p>
            <a:r>
              <a:rPr altLang="en-US" b="0" dirty="0" lang="ja-JP" sz="2000">
                <a:solidFill>
                  <a:schemeClr val="tx1"/>
                </a:solidFill>
              </a:rPr>
              <a:t>変更となる場合があります。その際は，大学入試センターのホームページに</a:t>
            </a:r>
            <a:endParaRPr altLang="ja-JP" b="0" dirty="0" lang="en-US" sz="2000">
              <a:solidFill>
                <a:schemeClr val="tx1"/>
              </a:solidFill>
            </a:endParaRPr>
          </a:p>
          <a:p>
            <a:r>
              <a:rPr altLang="en-US" b="0" dirty="0" lang="ja-JP" sz="2000">
                <a:solidFill>
                  <a:schemeClr val="tx1"/>
                </a:solidFill>
              </a:rPr>
              <a:t>おいて最新の情報を提供します。</a:t>
            </a:r>
          </a:p>
        </p:txBody>
      </p:sp>
    </p:spTree>
    <p:extLst>
      <p:ext uri="{BB962C8B-B14F-4D97-AF65-F5344CB8AC3E}">
        <p14:creationId xmlns:p14="http://schemas.microsoft.com/office/powerpoint/2010/main" val="289479274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5" name="Rectangle 4"/>
          <p:cNvSpPr>
            <a:spLocks noChangeArrowheads="1"/>
          </p:cNvSpPr>
          <p:nvPr/>
        </p:nvSpPr>
        <p:spPr bwMode="auto">
          <a:xfrm>
            <a:off x="-66879" y="1079036"/>
            <a:ext cx="9144000" cy="1019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0"/>
          <a:lstStyle/>
          <a:p>
            <a:pPr algn="ctr">
              <a:spcBef>
                <a:spcPts val="1829"/>
              </a:spcBef>
            </a:pPr>
            <a:r>
              <a:rPr altLang="en-US" dirty="0" lang="ja-JP" sz="2400" u="sng">
                <a:latin typeface="ＭＳ Ｐゴシック"/>
              </a:rPr>
              <a:t>以下についてご指導・ご協力をお願いします</a:t>
            </a:r>
            <a:r>
              <a:rPr altLang="ja-JP" dirty="0" lang="en-US" sz="2400" u="sng">
                <a:latin typeface="ＭＳ Ｐゴシック"/>
              </a:rPr>
              <a:t>〈</a:t>
            </a:r>
            <a:r>
              <a:rPr altLang="en-US" dirty="0" lang="ja-JP" sz="2400" u="sng">
                <a:latin typeface="ＭＳ Ｐゴシック"/>
              </a:rPr>
              <a:t>試験後の事項</a:t>
            </a:r>
            <a:r>
              <a:rPr altLang="ja-JP" dirty="0" lang="en-US" sz="2400" u="sng">
                <a:latin typeface="ＭＳ Ｐゴシック"/>
              </a:rPr>
              <a:t>〉</a:t>
            </a:r>
          </a:p>
          <a:p>
            <a:pPr algn="ctr">
              <a:spcBef>
                <a:spcPts val="1829"/>
              </a:spcBef>
            </a:pPr>
            <a:endParaRPr altLang="ja-JP" dirty="0" lang="en-US" sz="2400" u="sng">
              <a:solidFill>
                <a:srgbClr val="FF0000"/>
              </a:solidFill>
              <a:latin typeface="ＭＳ Ｐゴシック"/>
            </a:endParaRPr>
          </a:p>
        </p:txBody>
      </p:sp>
      <p:sp>
        <p:nvSpPr>
          <p:cNvPr id="8" name="スライド番号プレースホルダー 1"/>
          <p:cNvSpPr>
            <a:spLocks noGrp="1"/>
          </p:cNvSpPr>
          <p:nvPr>
            <p:ph idx="12" sz="quarter" type="sldNum"/>
          </p:nvPr>
        </p:nvSpPr>
        <p:spPr>
          <a:xfrm>
            <a:off x="7092280" y="6427378"/>
            <a:ext cx="1978780" cy="458006"/>
          </a:xfrm>
        </p:spPr>
        <p:txBody>
          <a:bodyPr/>
          <a:lstStyle/>
          <a:p>
            <a:pPr>
              <a:defRPr/>
            </a:pPr>
            <a:r>
              <a:rPr altLang="ja-JP" dirty="0" lang="en-US" sz="1829"/>
              <a:t>15</a:t>
            </a:r>
          </a:p>
        </p:txBody>
      </p:sp>
      <p:sp>
        <p:nvSpPr>
          <p:cNvPr id="9" name="テキスト ボックス 8"/>
          <p:cNvSpPr txBox="1"/>
          <p:nvPr/>
        </p:nvSpPr>
        <p:spPr>
          <a:xfrm>
            <a:off x="395536" y="1556792"/>
            <a:ext cx="8424936" cy="3539430"/>
          </a:xfrm>
          <a:prstGeom prst="rect">
            <a:avLst/>
          </a:prstGeom>
          <a:noFill/>
        </p:spPr>
        <p:txBody>
          <a:bodyPr rtlCol="0" wrap="square">
            <a:spAutoFit/>
          </a:bodyPr>
          <a:lstStyle/>
          <a:p>
            <a:pPr defTabSz="920387">
              <a:lnSpc>
                <a:spcPct val="200000"/>
              </a:lnSpc>
              <a:spcBef>
                <a:spcPts val="0"/>
              </a:spcBef>
              <a:spcAft>
                <a:spcPts val="0"/>
              </a:spcAft>
              <a:defRPr/>
            </a:pPr>
            <a:r>
              <a:rPr altLang="en-US" dirty="0" lang="ja-JP">
                <a:solidFill>
                  <a:srgbClr val="000000"/>
                </a:solidFill>
                <a:latin typeface="+mn-ea"/>
                <a:ea typeface="+mn-ea"/>
              </a:rPr>
              <a:t>　</a:t>
            </a:r>
            <a:r>
              <a:rPr altLang="en-US" dirty="0" lang="ja-JP" sz="2400">
                <a:solidFill>
                  <a:srgbClr val="000000"/>
                </a:solidFill>
                <a:latin typeface="+mn-ea"/>
                <a:ea typeface="+mn-ea"/>
              </a:rPr>
              <a:t>●受験票の取扱い</a:t>
            </a:r>
            <a:endParaRPr altLang="ja-JP" dirty="0" lang="en-US" sz="2400">
              <a:solidFill>
                <a:srgbClr val="000000"/>
              </a:solidFill>
              <a:latin typeface="+mn-ea"/>
              <a:ea typeface="+mn-ea"/>
            </a:endParaRPr>
          </a:p>
          <a:p>
            <a:pPr defTabSz="920387">
              <a:spcBef>
                <a:spcPts val="0"/>
              </a:spcBef>
              <a:spcAft>
                <a:spcPts val="0"/>
              </a:spcAft>
              <a:defRPr/>
            </a:pPr>
            <a:r>
              <a:rPr altLang="en-US" dirty="0" lang="ja-JP" sz="2000">
                <a:solidFill>
                  <a:srgbClr val="000000"/>
                </a:solidFill>
                <a:latin typeface="+mn-ea"/>
                <a:ea typeface="+mn-ea"/>
              </a:rPr>
              <a:t>　　 各大学の個別学力検査等及び入学手続の際にも必要となるため，</a:t>
            </a:r>
            <a:endParaRPr altLang="ja-JP" dirty="0" lang="en-US" sz="2000">
              <a:solidFill>
                <a:srgbClr val="000000"/>
              </a:solidFill>
              <a:latin typeface="+mn-ea"/>
              <a:ea typeface="+mn-ea"/>
            </a:endParaRPr>
          </a:p>
          <a:p>
            <a:pPr defTabSz="920387">
              <a:spcBef>
                <a:spcPts val="0"/>
              </a:spcBef>
              <a:spcAft>
                <a:spcPts val="0"/>
              </a:spcAft>
              <a:defRPr/>
            </a:pPr>
            <a:r>
              <a:rPr altLang="en-US" dirty="0" lang="ja-JP" sz="2000">
                <a:solidFill>
                  <a:srgbClr val="000000"/>
                </a:solidFill>
                <a:latin typeface="+mn-ea"/>
                <a:ea typeface="+mn-ea"/>
              </a:rPr>
              <a:t>　大切に保管</a:t>
            </a:r>
            <a:endParaRPr altLang="ja-JP" dirty="0" lang="en-US" sz="2000">
              <a:solidFill>
                <a:srgbClr val="000000"/>
              </a:solidFill>
              <a:latin typeface="+mn-ea"/>
              <a:ea typeface="+mn-ea"/>
            </a:endParaRPr>
          </a:p>
          <a:p>
            <a:pPr defTabSz="920387">
              <a:spcBef>
                <a:spcPts val="0"/>
              </a:spcBef>
              <a:spcAft>
                <a:spcPts val="0"/>
              </a:spcAft>
              <a:defRPr/>
            </a:pPr>
            <a:endParaRPr altLang="ja-JP" dirty="0" lang="en-US" sz="2000" u="sng">
              <a:solidFill>
                <a:srgbClr val="000000"/>
              </a:solidFill>
              <a:latin typeface="+mn-ea"/>
              <a:ea typeface="+mn-ea"/>
            </a:endParaRPr>
          </a:p>
          <a:p>
            <a:pPr defTabSz="920387">
              <a:lnSpc>
                <a:spcPct val="200000"/>
              </a:lnSpc>
              <a:spcBef>
                <a:spcPts val="0"/>
              </a:spcBef>
              <a:spcAft>
                <a:spcPts val="0"/>
              </a:spcAft>
              <a:defRPr/>
            </a:pPr>
            <a:r>
              <a:rPr altLang="en-US" dirty="0" lang="ja-JP" sz="2400">
                <a:solidFill>
                  <a:srgbClr val="000000"/>
                </a:solidFill>
                <a:latin typeface="+mn-ea"/>
                <a:ea typeface="+mn-ea"/>
              </a:rPr>
              <a:t>　●成績通知の送付先</a:t>
            </a:r>
            <a:endParaRPr altLang="ja-JP" dirty="0" lang="en-US" sz="2400">
              <a:latin typeface="+mn-ea"/>
              <a:ea typeface="+mn-ea"/>
            </a:endParaRPr>
          </a:p>
          <a:p>
            <a:pPr defTabSz="920387">
              <a:spcBef>
                <a:spcPts val="0"/>
              </a:spcBef>
              <a:spcAft>
                <a:spcPts val="0"/>
              </a:spcAft>
              <a:defRPr/>
            </a:pPr>
            <a:r>
              <a:rPr altLang="en-US" dirty="0" lang="ja-JP" sz="2000">
                <a:latin typeface="+mn-ea"/>
                <a:ea typeface="+mn-ea"/>
              </a:rPr>
              <a:t>　　 送付先の住所を変更する場合は，令和５年３月３日（金）（必着）までに</a:t>
            </a:r>
            <a:endParaRPr altLang="ja-JP" dirty="0" lang="en-US" sz="2000">
              <a:latin typeface="+mn-ea"/>
              <a:ea typeface="+mn-ea"/>
            </a:endParaRPr>
          </a:p>
          <a:p>
            <a:pPr defTabSz="920387">
              <a:spcBef>
                <a:spcPts val="0"/>
              </a:spcBef>
              <a:spcAft>
                <a:spcPts val="0"/>
              </a:spcAft>
              <a:defRPr/>
            </a:pPr>
            <a:r>
              <a:rPr altLang="en-US" dirty="0" lang="ja-JP" sz="2000">
                <a:latin typeface="+mn-ea"/>
                <a:ea typeface="+mn-ea"/>
              </a:rPr>
              <a:t>　「住所等変更・訂正届」を大学入試センターに提出</a:t>
            </a:r>
            <a:endParaRPr altLang="ja-JP" dirty="0" lang="en-US" sz="2000">
              <a:latin typeface="+mn-ea"/>
              <a:ea typeface="+mn-ea"/>
            </a:endParaRPr>
          </a:p>
          <a:p>
            <a:pPr defTabSz="920387">
              <a:spcBef>
                <a:spcPts val="0"/>
              </a:spcBef>
              <a:spcAft>
                <a:spcPts val="0"/>
              </a:spcAft>
              <a:defRPr/>
            </a:pPr>
            <a:r>
              <a:rPr altLang="en-US" dirty="0" lang="ja-JP" sz="2000">
                <a:solidFill>
                  <a:srgbClr val="000000"/>
                </a:solidFill>
                <a:latin typeface="+mn-ea"/>
                <a:ea typeface="+mn-ea"/>
              </a:rPr>
              <a:t>　</a:t>
            </a:r>
            <a:endParaRPr altLang="ja-JP" dirty="0" lang="en-US" sz="2000">
              <a:solidFill>
                <a:srgbClr val="000000"/>
              </a:solidFill>
              <a:latin typeface="+mn-ea"/>
              <a:ea typeface="+mn-ea"/>
            </a:endParaRPr>
          </a:p>
        </p:txBody>
      </p:sp>
      <p:sp>
        <p:nvSpPr>
          <p:cNvPr id="2" name="テキスト ボックス 1"/>
          <p:cNvSpPr txBox="1"/>
          <p:nvPr/>
        </p:nvSpPr>
        <p:spPr>
          <a:xfrm>
            <a:off x="539552" y="4941168"/>
            <a:ext cx="8064896" cy="400110"/>
          </a:xfrm>
          <a:prstGeom prst="rect">
            <a:avLst/>
          </a:prstGeom>
          <a:noFill/>
        </p:spPr>
        <p:txBody>
          <a:bodyPr rtlCol="0" wrap="square">
            <a:spAutoFit/>
          </a:bodyPr>
          <a:lstStyle/>
          <a:p>
            <a:r>
              <a:rPr altLang="en-US" dirty="0" kumimoji="1" lang="ja-JP" sz="2000"/>
              <a:t>（例年，約１万通の成績通知書が大学入試センターに返送されてきます。）</a:t>
            </a:r>
          </a:p>
        </p:txBody>
      </p:sp>
    </p:spTree>
    <p:extLst>
      <p:ext uri="{BB962C8B-B14F-4D97-AF65-F5344CB8AC3E}">
        <p14:creationId xmlns:p14="http://schemas.microsoft.com/office/powerpoint/2010/main" val="395328208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Rectangle 13"/>
          <p:cNvSpPr txBox="1">
            <a:spLocks noChangeArrowheads="1"/>
          </p:cNvSpPr>
          <p:nvPr/>
        </p:nvSpPr>
        <p:spPr>
          <a:xfrm>
            <a:off x="395536" y="861050"/>
            <a:ext cx="8424862" cy="666555"/>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r>
              <a:rPr altLang="en-US" dirty="0" lang="ja-JP" sz="4000"/>
              <a:t>Ｅ　試験　　Ｆ　試験実施後</a:t>
            </a:r>
          </a:p>
        </p:txBody>
      </p:sp>
      <p:sp>
        <p:nvSpPr>
          <p:cNvPr id="5" name="スライド番号プレースホルダー 4"/>
          <p:cNvSpPr>
            <a:spLocks noGrp="1"/>
          </p:cNvSpPr>
          <p:nvPr>
            <p:ph idx="12" sz="quarter" type="sldNum"/>
          </p:nvPr>
        </p:nvSpPr>
        <p:spPr/>
        <p:txBody>
          <a:bodyPr/>
          <a:lstStyle/>
          <a:p>
            <a:r>
              <a:rPr altLang="ja-JP" dirty="0" lang="en-US">
                <a:solidFill>
                  <a:prstClr val="black">
                    <a:tint val="75000"/>
                  </a:prstClr>
                </a:solidFill>
              </a:rPr>
              <a:t>2</a:t>
            </a:r>
            <a:endParaRPr altLang="en-US" dirty="0" lang="ja-JP">
              <a:solidFill>
                <a:prstClr val="black">
                  <a:tint val="75000"/>
                </a:prstClr>
              </a:solidFill>
            </a:endParaRPr>
          </a:p>
        </p:txBody>
      </p:sp>
      <p:sp>
        <p:nvSpPr>
          <p:cNvPr id="11" name="Rectangle 13"/>
          <p:cNvSpPr txBox="1">
            <a:spLocks noChangeArrowheads="1"/>
          </p:cNvSpPr>
          <p:nvPr/>
        </p:nvSpPr>
        <p:spPr>
          <a:xfrm>
            <a:off x="395536" y="1599183"/>
            <a:ext cx="8424862" cy="749697"/>
          </a:xfrm>
          <a:prstGeom prst="rect">
            <a:avLst/>
          </a:prstGeom>
        </p:spPr>
        <p:txBody>
          <a:bodyPr/>
          <a:lstStyle>
            <a:lvl1pPr algn="ctr" defTabSz="945124" eaLnBrk="1" hangingPunct="1" latinLnBrk="0" rtl="0">
              <a:spcBef>
                <a:spcPct val="0"/>
              </a:spcBef>
              <a:buNone/>
              <a:defRPr kern="1200" kumimoji="1" sz="4500">
                <a:solidFill>
                  <a:schemeClr val="tx1"/>
                </a:solidFill>
                <a:latin typeface="+mj-lt"/>
                <a:ea typeface="+mj-ea"/>
                <a:cs typeface="+mj-cs"/>
              </a:defRPr>
            </a:lvl1pPr>
          </a:lstStyle>
          <a:p>
            <a:pPr fontAlgn="auto">
              <a:spcAft>
                <a:spcPts val="0"/>
              </a:spcAft>
            </a:pPr>
            <a:endParaRPr altLang="ja-JP" dirty="0" lang="en-US" sz="2400"/>
          </a:p>
        </p:txBody>
      </p:sp>
      <p:sp>
        <p:nvSpPr>
          <p:cNvPr id="6" name="正方形/長方形 5"/>
          <p:cNvSpPr/>
          <p:nvPr/>
        </p:nvSpPr>
        <p:spPr>
          <a:xfrm>
            <a:off x="683568" y="2132856"/>
            <a:ext cx="8136830" cy="3876831"/>
          </a:xfrm>
          <a:prstGeom prst="rect">
            <a:avLst/>
          </a:prstGeom>
        </p:spPr>
        <p:txBody>
          <a:bodyPr wrap="square">
            <a:spAutoFit/>
          </a:bodyPr>
          <a:lstStyle/>
          <a:p>
            <a:pPr>
              <a:lnSpc>
                <a:spcPts val="3800"/>
              </a:lnSpc>
            </a:pPr>
            <a:r>
              <a:rPr altLang="en-US" dirty="0" lang="ja-JP" sz="2400">
                <a:latin charset="-128" panose="020B0600070205080204" pitchFamily="50" typeface="ＭＳ Ｐゴシック"/>
              </a:rPr>
              <a:t>○　受験に当たっての主な注意事項</a:t>
            </a:r>
            <a:endParaRPr altLang="ja-JP" dirty="0" lang="en-US" sz="2400">
              <a:latin charset="-128" panose="020B0600070205080204" pitchFamily="50" typeface="ＭＳ Ｐゴシック"/>
            </a:endParaRPr>
          </a:p>
          <a:p>
            <a:pPr>
              <a:lnSpc>
                <a:spcPts val="3800"/>
              </a:lnSpc>
            </a:pPr>
            <a:r>
              <a:rPr altLang="en-US" dirty="0" lang="ja-JP" sz="2400">
                <a:latin charset="-128" panose="020B0600070205080204" pitchFamily="50" typeface="ＭＳ Ｐゴシック"/>
              </a:rPr>
              <a:t>○　試験時間中の注意事項</a:t>
            </a:r>
            <a:endParaRPr altLang="ja-JP" dirty="0" lang="en-US" sz="2400">
              <a:latin charset="-128" panose="020B0600070205080204" pitchFamily="50" typeface="ＭＳ Ｐゴシック"/>
            </a:endParaRPr>
          </a:p>
          <a:p>
            <a:pPr>
              <a:lnSpc>
                <a:spcPts val="3800"/>
              </a:lnSpc>
            </a:pPr>
            <a:r>
              <a:rPr altLang="en-US" dirty="0" lang="ja-JP" sz="2400">
                <a:latin charset="-128" panose="020B0600070205080204" pitchFamily="50" typeface="ＭＳ Ｐゴシック"/>
              </a:rPr>
              <a:t>○　不正行為</a:t>
            </a:r>
          </a:p>
          <a:p>
            <a:pPr>
              <a:lnSpc>
                <a:spcPts val="3800"/>
              </a:lnSpc>
            </a:pPr>
            <a:r>
              <a:rPr altLang="en-US" dirty="0" lang="ja-JP" sz="2400">
                <a:latin charset="-128" panose="020B0600070205080204" pitchFamily="50" typeface="ＭＳ Ｐゴシック"/>
              </a:rPr>
              <a:t>○　追試験</a:t>
            </a:r>
            <a:endParaRPr altLang="ja-JP" dirty="0" lang="en-US" sz="2400">
              <a:latin charset="-128" panose="020B0600070205080204" pitchFamily="50" typeface="ＭＳ Ｐゴシック"/>
            </a:endParaRPr>
          </a:p>
          <a:p>
            <a:pPr>
              <a:lnSpc>
                <a:spcPts val="3800"/>
              </a:lnSpc>
            </a:pPr>
            <a:r>
              <a:rPr altLang="en-US" dirty="0" lang="ja-JP" sz="2400">
                <a:latin charset="-128" panose="020B0600070205080204" pitchFamily="50" typeface="ＭＳ Ｐゴシック"/>
              </a:rPr>
              <a:t>○　得点の調整</a:t>
            </a:r>
            <a:endParaRPr altLang="en-US" dirty="0" lang="ja-JP" strike="sngStrike" sz="2400">
              <a:latin charset="-128" panose="020B0600070205080204" pitchFamily="50" typeface="ＭＳ Ｐゴシック"/>
            </a:endParaRPr>
          </a:p>
          <a:p>
            <a:pPr>
              <a:lnSpc>
                <a:spcPts val="3800"/>
              </a:lnSpc>
            </a:pPr>
            <a:r>
              <a:rPr altLang="en-US" dirty="0" lang="ja-JP" sz="2400">
                <a:latin charset="-128" panose="020B0600070205080204" pitchFamily="50" typeface="ＭＳ Ｐゴシック"/>
              </a:rPr>
              <a:t>○　試験成績の大学への提供</a:t>
            </a:r>
            <a:endParaRPr altLang="en-US" dirty="0" lang="ja-JP" strike="sngStrike" sz="2400">
              <a:latin charset="-128" panose="020B0600070205080204" pitchFamily="50" typeface="ＭＳ Ｐゴシック"/>
            </a:endParaRPr>
          </a:p>
          <a:p>
            <a:pPr>
              <a:lnSpc>
                <a:spcPts val="3800"/>
              </a:lnSpc>
            </a:pPr>
            <a:r>
              <a:rPr altLang="en-US" dirty="0" lang="ja-JP" sz="2400">
                <a:latin charset="-128" panose="020B0600070205080204" pitchFamily="50" typeface="ＭＳ Ｐゴシック"/>
              </a:rPr>
              <a:t>○　先生方へのお願い</a:t>
            </a:r>
          </a:p>
        </p:txBody>
      </p:sp>
    </p:spTree>
    <p:extLst>
      <p:ext uri="{BB962C8B-B14F-4D97-AF65-F5344CB8AC3E}">
        <p14:creationId xmlns:p14="http://schemas.microsoft.com/office/powerpoint/2010/main" val="347133273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 name="AutoShape 6"/>
          <p:cNvSpPr>
            <a:spLocks noChangeArrowheads="1"/>
          </p:cNvSpPr>
          <p:nvPr/>
        </p:nvSpPr>
        <p:spPr bwMode="auto">
          <a:xfrm>
            <a:off x="302314" y="1772816"/>
            <a:ext cx="8575883" cy="4319374"/>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lnSpc>
                <a:spcPts val="2400"/>
              </a:lnSpc>
            </a:pPr>
            <a:r>
              <a:rPr altLang="en-US" b="0" dirty="0" lang="ja-JP" sz="2400">
                <a:solidFill>
                  <a:srgbClr val="000000"/>
                </a:solidFill>
                <a:ea charset="-128" typeface="ＭＳ Ｐゴシック"/>
              </a:rPr>
              <a:t>（１）　</a:t>
            </a:r>
            <a:r>
              <a:rPr altLang="en-US" b="0" dirty="0" lang="ja-JP" sz="2400">
                <a:ea charset="-128" typeface="ＭＳ Ｐゴシック"/>
              </a:rPr>
              <a:t>受験者入室終了時刻から試験終了までは，</a:t>
            </a:r>
            <a:r>
              <a:rPr altLang="en-US" b="0" dirty="0" lang="ja-JP" sz="2400" u="sng">
                <a:solidFill>
                  <a:srgbClr val="FF0000"/>
                </a:solidFill>
                <a:ea charset="-128" typeface="ＭＳ Ｐゴシック"/>
              </a:rPr>
              <a:t>退室できません。</a:t>
            </a:r>
            <a:endParaRPr altLang="ja-JP" b="0" dirty="0" lang="en-US" sz="2400" u="sng">
              <a:solidFill>
                <a:srgbClr val="FF0000"/>
              </a:solidFill>
              <a:ea charset="-128" typeface="ＭＳ Ｐゴシック"/>
            </a:endParaRPr>
          </a:p>
          <a:p>
            <a:pPr>
              <a:lnSpc>
                <a:spcPts val="2400"/>
              </a:lnSpc>
            </a:pPr>
            <a:r>
              <a:rPr altLang="en-US" b="0" dirty="0" lang="ja-JP" sz="1800">
                <a:ea charset="-128" typeface="ＭＳ Ｐゴシック"/>
              </a:rPr>
              <a:t>　　　（体調不良，トイレ等によりやむを得ない場合は手を挙げて監督者に知らせ，その</a:t>
            </a:r>
            <a:br>
              <a:rPr altLang="ja-JP" b="0" dirty="0" lang="en-US" sz="1800">
                <a:ea charset="-128" typeface="ＭＳ Ｐゴシック"/>
              </a:rPr>
            </a:br>
            <a:r>
              <a:rPr altLang="en-US" b="0" dirty="0" lang="ja-JP" sz="1800">
                <a:ea charset="-128" typeface="ＭＳ Ｐゴシック"/>
              </a:rPr>
              <a:t>　　　　指示に従ってください。）</a:t>
            </a:r>
            <a:br>
              <a:rPr altLang="ja-JP" b="0" dirty="0" lang="en-US" sz="1800">
                <a:ea charset="-128" typeface="ＭＳ Ｐゴシック"/>
              </a:rPr>
            </a:br>
            <a:br>
              <a:rPr altLang="ja-JP" b="0" dirty="0" lang="en-US" sz="1800">
                <a:ea charset="-128" typeface="ＭＳ Ｐゴシック"/>
              </a:rPr>
            </a:br>
            <a:r>
              <a:rPr altLang="en-US" b="0" dirty="0" lang="ja-JP" sz="2400">
                <a:solidFill>
                  <a:srgbClr val="000000"/>
                </a:solidFill>
                <a:ea charset="-128" typeface="ＭＳ Ｐゴシック"/>
              </a:rPr>
              <a:t>（２）　「２科目受験する」と登録した受験者の入室限度時刻は，</a:t>
            </a:r>
            <a:endParaRPr altLang="ja-JP" b="0" dirty="0" lang="en-US" sz="2400">
              <a:solidFill>
                <a:srgbClr val="000000"/>
              </a:solidFill>
              <a:ea charset="-128" typeface="ＭＳ Ｐゴシック"/>
            </a:endParaRPr>
          </a:p>
          <a:p>
            <a:pPr indent="-441325" marL="441325">
              <a:lnSpc>
                <a:spcPts val="2400"/>
              </a:lnSpc>
            </a:pPr>
            <a:r>
              <a:rPr altLang="en-US" b="0" dirty="0" lang="ja-JP" sz="2400">
                <a:solidFill>
                  <a:srgbClr val="000000"/>
                </a:solidFill>
                <a:ea charset="-128" typeface="ＭＳ Ｐゴシック"/>
              </a:rPr>
              <a:t>　　　</a:t>
            </a:r>
            <a:r>
              <a:rPr altLang="en-US" b="0" dirty="0" lang="ja-JP" sz="2400" u="sng">
                <a:solidFill>
                  <a:srgbClr val="000000"/>
                </a:solidFill>
                <a:ea charset="-128" typeface="ＭＳ Ｐゴシック"/>
              </a:rPr>
              <a:t> 「地理歴史，公民」９：５０，「理科②」１６：００</a:t>
            </a:r>
            <a:r>
              <a:rPr altLang="en-US" b="0" dirty="0" lang="ja-JP" sz="2400">
                <a:solidFill>
                  <a:srgbClr val="000000"/>
                </a:solidFill>
                <a:ea charset="-128" typeface="ＭＳ Ｐゴシック"/>
              </a:rPr>
              <a:t>です。</a:t>
            </a:r>
            <a:endParaRPr altLang="ja-JP" b="0" dirty="0" lang="en-US" sz="2400">
              <a:solidFill>
                <a:srgbClr val="000000"/>
              </a:solidFill>
              <a:ea charset="-128" typeface="ＭＳ Ｐゴシック"/>
            </a:endParaRPr>
          </a:p>
          <a:p>
            <a:pPr indent="-441325" marL="441325">
              <a:lnSpc>
                <a:spcPts val="2400"/>
              </a:lnSpc>
            </a:pPr>
            <a:r>
              <a:rPr altLang="en-US" b="0" dirty="0" lang="ja-JP" sz="2400">
                <a:solidFill>
                  <a:srgbClr val="000000"/>
                </a:solidFill>
                <a:ea charset="-128" typeface="ＭＳ Ｐゴシック"/>
              </a:rPr>
              <a:t>　　　⇒　入室限度時刻までに入室しないと，</a:t>
            </a:r>
            <a:r>
              <a:rPr altLang="en-US" b="0" dirty="0" lang="ja-JP" sz="2400" u="sng">
                <a:solidFill>
                  <a:srgbClr val="FF0000"/>
                </a:solidFill>
                <a:ea charset="-128" typeface="ＭＳ Ｐゴシック"/>
              </a:rPr>
              <a:t>後半の第２解答科目   　　</a:t>
            </a:r>
            <a:endParaRPr altLang="ja-JP" b="0" dirty="0" lang="en-US" sz="2400" u="sng">
              <a:solidFill>
                <a:srgbClr val="FF0000"/>
              </a:solidFill>
              <a:ea charset="-128" typeface="ＭＳ Ｐゴシック"/>
            </a:endParaRPr>
          </a:p>
          <a:p>
            <a:pPr indent="-441325" marL="441325">
              <a:lnSpc>
                <a:spcPts val="2400"/>
              </a:lnSpc>
              <a:spcAft>
                <a:spcPts val="600"/>
              </a:spcAft>
            </a:pPr>
            <a:r>
              <a:rPr altLang="en-US" b="0" dirty="0" lang="ja-JP" sz="2400">
                <a:solidFill>
                  <a:srgbClr val="FF0000"/>
                </a:solidFill>
                <a:ea charset="-128" typeface="ＭＳ Ｐゴシック"/>
              </a:rPr>
              <a:t>　　　　　 </a:t>
            </a:r>
            <a:r>
              <a:rPr altLang="en-US" b="0" dirty="0" lang="ja-JP" sz="2400" u="sng">
                <a:solidFill>
                  <a:srgbClr val="FF0000"/>
                </a:solidFill>
                <a:ea charset="-128" typeface="ＭＳ Ｐゴシック"/>
              </a:rPr>
              <a:t>を含めて</a:t>
            </a:r>
            <a:r>
              <a:rPr altLang="en-US" b="0" dirty="0" lang="ja-JP" sz="2400">
                <a:solidFill>
                  <a:srgbClr val="000000"/>
                </a:solidFill>
                <a:ea charset="-128" typeface="ＭＳ Ｐゴシック"/>
              </a:rPr>
              <a:t>，その試験時間は</a:t>
            </a:r>
            <a:r>
              <a:rPr altLang="en-US" b="0" dirty="0" lang="ja-JP" sz="2400" u="sng">
                <a:solidFill>
                  <a:srgbClr val="FF0000"/>
                </a:solidFill>
                <a:ea charset="-128" typeface="ＭＳ Ｐゴシック"/>
              </a:rPr>
              <a:t>一切受験できません。　</a:t>
            </a:r>
            <a:endParaRPr altLang="ja-JP" b="0" dirty="0" lang="en-US" sz="2400" u="sng">
              <a:solidFill>
                <a:srgbClr val="FF0000"/>
              </a:solidFill>
              <a:ea charset="-128" typeface="ＭＳ Ｐゴシック"/>
            </a:endParaRPr>
          </a:p>
          <a:p>
            <a:pPr indent="-441325" marL="441325">
              <a:lnSpc>
                <a:spcPts val="1800"/>
              </a:lnSpc>
              <a:spcBef>
                <a:spcPts val="1800"/>
              </a:spcBef>
            </a:pPr>
            <a:r>
              <a:rPr altLang="en-US" b="0" dirty="0" lang="ja-JP" sz="2400">
                <a:solidFill>
                  <a:srgbClr val="000000"/>
                </a:solidFill>
                <a:ea charset="-128" typeface="ＭＳ Ｐゴシック"/>
              </a:rPr>
              <a:t>（３）　「地理歴史，公民」及び「理科②」の受験票に記載された</a:t>
            </a:r>
            <a:endParaRPr altLang="ja-JP" b="0" dirty="0" lang="en-US" sz="2400">
              <a:solidFill>
                <a:srgbClr val="000000"/>
              </a:solidFill>
              <a:ea charset="-128" typeface="ＭＳ Ｐゴシック"/>
            </a:endParaRPr>
          </a:p>
          <a:p>
            <a:pPr indent="-441325" marL="441325">
              <a:lnSpc>
                <a:spcPts val="1300"/>
              </a:lnSpc>
              <a:spcBef>
                <a:spcPts val="1800"/>
              </a:spcBef>
            </a:pPr>
            <a:r>
              <a:rPr altLang="en-US" b="0" dirty="0" lang="ja-JP" sz="2400">
                <a:solidFill>
                  <a:srgbClr val="000000"/>
                </a:solidFill>
                <a:ea charset="-128" typeface="ＭＳ Ｐゴシック"/>
              </a:rPr>
              <a:t>　　 受験科目数を，試験当日に</a:t>
            </a:r>
            <a:endParaRPr altLang="ja-JP" b="0" dirty="0" lang="en-US" sz="2400">
              <a:solidFill>
                <a:srgbClr val="000000"/>
              </a:solidFill>
              <a:ea charset="-128" typeface="ＭＳ Ｐゴシック"/>
            </a:endParaRPr>
          </a:p>
          <a:p>
            <a:pPr indent="-441325" marL="441325">
              <a:lnSpc>
                <a:spcPts val="3000"/>
              </a:lnSpc>
            </a:pPr>
            <a:endParaRPr altLang="ja-JP" b="0" dirty="0" lang="en-US" sz="2000" u="sng">
              <a:solidFill>
                <a:srgbClr val="FF0000"/>
              </a:solidFill>
              <a:ea charset="-128" typeface="ＭＳ Ｐゴシック"/>
            </a:endParaRPr>
          </a:p>
        </p:txBody>
      </p:sp>
      <p:sp>
        <p:nvSpPr>
          <p:cNvPr id="15" name="テキスト ボックス 14"/>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6"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【P46】</a:t>
            </a:r>
            <a:endParaRPr altLang="en-US" dirty="0" lang="ja-JP" sz="2600">
              <a:solidFill>
                <a:srgbClr val="0033CC"/>
              </a:solidFill>
            </a:endParaRPr>
          </a:p>
        </p:txBody>
      </p:sp>
      <p:sp>
        <p:nvSpPr>
          <p:cNvPr id="17" name="Rectangle 5"/>
          <p:cNvSpPr>
            <a:spLocks noChangeArrowheads="1"/>
          </p:cNvSpPr>
          <p:nvPr/>
        </p:nvSpPr>
        <p:spPr bwMode="auto">
          <a:xfrm>
            <a:off x="193029" y="980728"/>
            <a:ext cx="8123387" cy="611535"/>
          </a:xfrm>
          <a:prstGeom prst="roundRect">
            <a:avLst>
              <a:gd fmla="val 24537" name="adj"/>
            </a:avLst>
          </a:prstGeom>
          <a:solidFill>
            <a:srgbClr val="FFC000"/>
          </a:solidFill>
          <a:ln w="28575">
            <a:solidFill>
              <a:srgbClr val="FF6600"/>
            </a:solidFill>
          </a:ln>
          <a:extLst/>
        </p:spPr>
        <p:txBody>
          <a:bodyPr anchor="b"/>
          <a:lstStyle/>
          <a:p>
            <a:pPr>
              <a:spcBef>
                <a:spcPct val="0"/>
              </a:spcBef>
            </a:pPr>
            <a:r>
              <a:rPr altLang="en-US" dirty="0" lang="ja-JP">
                <a:latin typeface="+mn-ea"/>
                <a:ea typeface="+mn-ea"/>
              </a:rPr>
              <a:t>受験に当たっての主な注意事項</a:t>
            </a: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3</a:t>
            </a:r>
            <a:endParaRPr altLang="en-US" dirty="0" lang="ja-JP">
              <a:solidFill>
                <a:prstClr val="black">
                  <a:tint val="75000"/>
                </a:prstClr>
              </a:solidFill>
            </a:endParaRPr>
          </a:p>
        </p:txBody>
      </p:sp>
      <p:sp>
        <p:nvSpPr>
          <p:cNvPr id="3" name="正方形/長方形 2"/>
          <p:cNvSpPr/>
          <p:nvPr/>
        </p:nvSpPr>
        <p:spPr>
          <a:xfrm>
            <a:off x="287802" y="4293096"/>
            <a:ext cx="8532669" cy="1323439"/>
          </a:xfrm>
          <a:prstGeom prst="rect">
            <a:avLst/>
          </a:prstGeom>
        </p:spPr>
        <p:txBody>
          <a:bodyPr wrap="square">
            <a:spAutoFit/>
          </a:bodyPr>
          <a:lstStyle/>
          <a:p>
            <a:pPr>
              <a:lnSpc>
                <a:spcPts val="2584"/>
              </a:lnSpc>
              <a:spcBef>
                <a:spcPts val="620"/>
              </a:spcBef>
              <a:spcAft>
                <a:spcPts val="300"/>
              </a:spcAft>
            </a:pPr>
            <a:endParaRPr altLang="ja-JP" b="0" dirty="0" lang="en-US">
              <a:latin typeface="+mn-ea"/>
            </a:endParaRPr>
          </a:p>
          <a:p>
            <a:pPr>
              <a:lnSpc>
                <a:spcPts val="2584"/>
              </a:lnSpc>
              <a:spcBef>
                <a:spcPts val="620"/>
              </a:spcBef>
              <a:spcAft>
                <a:spcPts val="300"/>
              </a:spcAft>
            </a:pPr>
            <a:endParaRPr altLang="ja-JP" b="0" dirty="0" lang="en-US">
              <a:latin typeface="+mn-ea"/>
            </a:endParaRPr>
          </a:p>
          <a:p>
            <a:pPr>
              <a:lnSpc>
                <a:spcPts val="2584"/>
              </a:lnSpc>
              <a:spcBef>
                <a:spcPts val="620"/>
              </a:spcBef>
            </a:pPr>
            <a:r>
              <a:rPr altLang="en-US" b="0" dirty="0" lang="ja-JP">
                <a:latin typeface="+mn-ea"/>
              </a:rPr>
              <a:t>　　　　</a:t>
            </a:r>
            <a:endParaRPr altLang="ja-JP" b="0" dirty="0" lang="en-US">
              <a:latin typeface="+mn-ea"/>
            </a:endParaRPr>
          </a:p>
        </p:txBody>
      </p:sp>
      <p:sp>
        <p:nvSpPr>
          <p:cNvPr id="9" name="テキスト ボックス 8"/>
          <p:cNvSpPr txBox="1"/>
          <p:nvPr/>
        </p:nvSpPr>
        <p:spPr>
          <a:xfrm>
            <a:off x="5251697" y="5628529"/>
            <a:ext cx="2681971" cy="464767"/>
          </a:xfrm>
          <a:prstGeom prst="rect">
            <a:avLst/>
          </a:prstGeom>
          <a:noFill/>
        </p:spPr>
        <p:txBody>
          <a:bodyPr bIns="47256" lIns="94512" rIns="94512" rtlCol="0" tIns="47256" wrap="square">
            <a:spAutoFit/>
          </a:bodyPr>
          <a:lstStyle/>
          <a:p>
            <a:r>
              <a:rPr altLang="en-US" b="0" dirty="0" lang="ja-JP" sz="2400" u="sng">
                <a:solidFill>
                  <a:srgbClr val="FF0000"/>
                </a:solidFill>
                <a:latin typeface="+mj-ea"/>
                <a:ea typeface="+mj-ea"/>
              </a:rPr>
              <a:t>変更できません。</a:t>
            </a:r>
          </a:p>
        </p:txBody>
      </p:sp>
      <p:sp>
        <p:nvSpPr>
          <p:cNvPr id="10" name="テキスト ボックス 9"/>
          <p:cNvSpPr txBox="1"/>
          <p:nvPr/>
        </p:nvSpPr>
        <p:spPr>
          <a:xfrm>
            <a:off x="1210332" y="5474720"/>
            <a:ext cx="3931677" cy="1356269"/>
          </a:xfrm>
          <a:prstGeom prst="rect">
            <a:avLst/>
          </a:prstGeom>
          <a:noFill/>
        </p:spPr>
        <p:txBody>
          <a:bodyPr rtlCol="0" wrap="square">
            <a:spAutoFit/>
          </a:bodyPr>
          <a:lstStyle/>
          <a:p>
            <a:pPr>
              <a:lnSpc>
                <a:spcPts val="2584"/>
              </a:lnSpc>
              <a:spcBef>
                <a:spcPts val="620"/>
              </a:spcBef>
            </a:pPr>
            <a:r>
              <a:rPr altLang="en-US" b="0" dirty="0" lang="ja-JP" sz="2400">
                <a:latin typeface="+mn-ea"/>
              </a:rPr>
              <a:t>２科目受験　→　１科目受験</a:t>
            </a:r>
            <a:endParaRPr altLang="ja-JP" b="0" dirty="0" lang="en-US" sz="2400">
              <a:latin typeface="+mn-ea"/>
            </a:endParaRPr>
          </a:p>
          <a:p>
            <a:pPr>
              <a:lnSpc>
                <a:spcPts val="2584"/>
              </a:lnSpc>
              <a:spcBef>
                <a:spcPts val="620"/>
              </a:spcBef>
              <a:spcAft>
                <a:spcPts val="620"/>
              </a:spcAft>
            </a:pPr>
            <a:r>
              <a:rPr altLang="en-US" b="0" dirty="0" lang="ja-JP" sz="2400">
                <a:latin typeface="+mn-ea"/>
              </a:rPr>
              <a:t>１科目受験　→　２科目受験</a:t>
            </a:r>
            <a:endParaRPr altLang="ja-JP" b="0" dirty="0" lang="en-US" sz="2400">
              <a:latin typeface="+mn-ea"/>
            </a:endParaRPr>
          </a:p>
          <a:p>
            <a:endParaRPr altLang="en-US" dirty="0" kumimoji="1" lang="ja-JP" sz="2400"/>
          </a:p>
        </p:txBody>
      </p:sp>
      <p:sp>
        <p:nvSpPr>
          <p:cNvPr id="11" name="右中かっこ 10"/>
          <p:cNvSpPr/>
          <p:nvPr/>
        </p:nvSpPr>
        <p:spPr>
          <a:xfrm>
            <a:off x="5056862" y="5517232"/>
            <a:ext cx="226067" cy="777588"/>
          </a:xfrm>
          <a:prstGeom prst="rightBrace">
            <a:avLst/>
          </a:prstGeom>
          <a:ln w="28575"/>
        </p:spPr>
        <p:style>
          <a:lnRef idx="1">
            <a:schemeClr val="dk1"/>
          </a:lnRef>
          <a:fillRef idx="0">
            <a:schemeClr val="dk1"/>
          </a:fillRef>
          <a:effectRef idx="0">
            <a:schemeClr val="dk1"/>
          </a:effectRef>
          <a:fontRef idx="minor">
            <a:schemeClr val="tx1"/>
          </a:fontRef>
        </p:style>
        <p:txBody>
          <a:bodyPr anchor="ctr" bIns="47256" lIns="94512" rIns="94512" rtlCol="0" tIns="47256"/>
          <a:lstStyle/>
          <a:p>
            <a:pPr algn="ctr"/>
            <a:endParaRPr altLang="en-US" dirty="0" kumimoji="1" lang="ja-JP"/>
          </a:p>
        </p:txBody>
      </p:sp>
    </p:spTree>
    <p:extLst>
      <p:ext uri="{BB962C8B-B14F-4D97-AF65-F5344CB8AC3E}">
        <p14:creationId xmlns:p14="http://schemas.microsoft.com/office/powerpoint/2010/main" val="3554456125"/>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AutoShape 6"/>
          <p:cNvSpPr>
            <a:spLocks noChangeArrowheads="1"/>
          </p:cNvSpPr>
          <p:nvPr/>
        </p:nvSpPr>
        <p:spPr bwMode="auto">
          <a:xfrm>
            <a:off x="684729" y="1740305"/>
            <a:ext cx="8053036" cy="1060539"/>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spcBef>
                <a:spcPts val="0"/>
              </a:spcBef>
              <a:spcAft>
                <a:spcPts val="620"/>
              </a:spcAft>
            </a:pPr>
            <a:endParaRPr altLang="ja-JP" b="0" dirty="0" lang="en-US" sz="2000">
              <a:latin typeface="+mn-ea"/>
              <a:ea typeface="+mn-ea"/>
            </a:endParaRP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4</a:t>
            </a:r>
            <a:endParaRPr altLang="en-US" dirty="0" lang="ja-JP">
              <a:solidFill>
                <a:prstClr val="black">
                  <a:tint val="75000"/>
                </a:prstClr>
              </a:solidFill>
            </a:endParaRPr>
          </a:p>
        </p:txBody>
      </p:sp>
      <p:sp>
        <p:nvSpPr>
          <p:cNvPr id="6"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【P46】</a:t>
            </a:r>
            <a:endParaRPr altLang="en-US" dirty="0" lang="ja-JP" sz="2600"/>
          </a:p>
        </p:txBody>
      </p:sp>
      <p:sp>
        <p:nvSpPr>
          <p:cNvPr id="8" name="テキスト ボックス 7"/>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0" name="AutoShape 6"/>
          <p:cNvSpPr>
            <a:spLocks noChangeArrowheads="1"/>
          </p:cNvSpPr>
          <p:nvPr/>
        </p:nvSpPr>
        <p:spPr bwMode="auto">
          <a:xfrm>
            <a:off x="450087" y="1484784"/>
            <a:ext cx="8162209" cy="1863824"/>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spcBef>
                <a:spcPts val="0"/>
              </a:spcBef>
              <a:spcAft>
                <a:spcPts val="0"/>
              </a:spcAft>
            </a:pPr>
            <a:r>
              <a:rPr altLang="en-US" b="0" dirty="0" lang="ja-JP" sz="2400">
                <a:solidFill>
                  <a:srgbClr val="000000"/>
                </a:solidFill>
                <a:ea charset="-128" typeface="ＭＳ Ｐゴシック"/>
              </a:rPr>
              <a:t>（４）　「理科①」は</a:t>
            </a:r>
            <a:r>
              <a:rPr altLang="en-US" b="0" dirty="0" lang="ja-JP" sz="2400">
                <a:latin typeface="+mn-ea"/>
                <a:ea typeface="+mn-ea"/>
              </a:rPr>
              <a:t>６０分間で必ず２科目を選択解答してください。</a:t>
            </a:r>
            <a:endParaRPr altLang="ja-JP" b="0" dirty="0" lang="en-US" sz="2400">
              <a:latin typeface="+mn-ea"/>
              <a:ea typeface="+mn-ea"/>
            </a:endParaRPr>
          </a:p>
          <a:p>
            <a:pPr>
              <a:spcBef>
                <a:spcPts val="200"/>
              </a:spcBef>
              <a:spcAft>
                <a:spcPts val="0"/>
              </a:spcAft>
            </a:pPr>
            <a:r>
              <a:rPr altLang="en-US" b="0" dirty="0" lang="ja-JP" sz="2400">
                <a:latin typeface="+mn-ea"/>
                <a:ea typeface="+mn-ea"/>
              </a:rPr>
              <a:t>　　○　</a:t>
            </a:r>
            <a:r>
              <a:rPr altLang="en-US" b="0" dirty="0" lang="ja-JP" sz="2400">
                <a:solidFill>
                  <a:srgbClr val="FF0000"/>
                </a:solidFill>
                <a:latin typeface="+mn-ea"/>
                <a:ea typeface="+mn-ea"/>
              </a:rPr>
              <a:t>１科目のみの受験はできません。</a:t>
            </a:r>
          </a:p>
          <a:p>
            <a:pPr>
              <a:spcBef>
                <a:spcPts val="200"/>
              </a:spcBef>
              <a:spcAft>
                <a:spcPts val="0"/>
              </a:spcAft>
            </a:pPr>
            <a:r>
              <a:rPr altLang="en-US" b="0" dirty="0" lang="ja-JP" sz="2400">
                <a:latin typeface="+mn-ea"/>
                <a:ea typeface="+mn-ea"/>
              </a:rPr>
              <a:t>　　○　</a:t>
            </a:r>
            <a:r>
              <a:rPr altLang="en-US" b="0" dirty="0" lang="ja-JP" sz="2400">
                <a:latin typeface="+mn-ea"/>
              </a:rPr>
              <a:t>解答の順序と</a:t>
            </a:r>
            <a:r>
              <a:rPr altLang="en-US" b="0" dirty="0" lang="ja-JP" sz="2400">
                <a:latin typeface="+mn-ea"/>
                <a:ea typeface="+mn-ea"/>
              </a:rPr>
              <a:t>時間配分は自由です。　</a:t>
            </a:r>
            <a:endParaRPr altLang="ja-JP" b="0" dirty="0" lang="en-US" sz="2400">
              <a:latin typeface="+mn-ea"/>
              <a:ea typeface="+mn-ea"/>
            </a:endParaRPr>
          </a:p>
          <a:p>
            <a:pPr>
              <a:spcBef>
                <a:spcPts val="200"/>
              </a:spcBef>
              <a:spcAft>
                <a:spcPts val="0"/>
              </a:spcAft>
            </a:pPr>
            <a:r>
              <a:rPr altLang="en-US" b="0" dirty="0" lang="ja-JP" sz="2400">
                <a:latin typeface="+mn-ea"/>
                <a:ea typeface="+mn-ea"/>
              </a:rPr>
              <a:t>　　○　解答用紙は１枚で表面に２科目分を解答します。</a:t>
            </a:r>
            <a:endParaRPr altLang="ja-JP" b="0" dirty="0" lang="en-US" sz="2400">
              <a:latin typeface="+mn-ea"/>
              <a:ea typeface="+mn-ea"/>
            </a:endParaRPr>
          </a:p>
        </p:txBody>
      </p:sp>
      <p:sp>
        <p:nvSpPr>
          <p:cNvPr id="11" name="AutoShape 6"/>
          <p:cNvSpPr>
            <a:spLocks noChangeArrowheads="1"/>
          </p:cNvSpPr>
          <p:nvPr/>
        </p:nvSpPr>
        <p:spPr bwMode="auto">
          <a:xfrm>
            <a:off x="451096" y="3580424"/>
            <a:ext cx="8658378" cy="2728896"/>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lnSpc>
                <a:spcPts val="2584"/>
              </a:lnSpc>
              <a:spcBef>
                <a:spcPts val="400"/>
              </a:spcBef>
              <a:spcAft>
                <a:spcPts val="300"/>
              </a:spcAft>
            </a:pPr>
            <a:r>
              <a:rPr altLang="en-US" b="0" dirty="0" lang="ja-JP" sz="2400">
                <a:latin typeface="+mn-ea"/>
                <a:ea typeface="+mn-ea"/>
              </a:rPr>
              <a:t>（５）　インフルエンザ，ノロウイルス，新型コロナウイルス等の</a:t>
            </a:r>
            <a:endParaRPr altLang="ja-JP" b="0" dirty="0" lang="en-US" sz="2400">
              <a:latin typeface="+mn-ea"/>
              <a:ea typeface="+mn-ea"/>
            </a:endParaRPr>
          </a:p>
          <a:p>
            <a:pPr>
              <a:lnSpc>
                <a:spcPts val="2584"/>
              </a:lnSpc>
              <a:spcBef>
                <a:spcPts val="400"/>
              </a:spcBef>
              <a:spcAft>
                <a:spcPts val="300"/>
              </a:spcAft>
            </a:pPr>
            <a:r>
              <a:rPr altLang="en-US" b="0" dirty="0" lang="ja-JP" sz="2400">
                <a:latin typeface="+mn-ea"/>
                <a:ea typeface="+mn-ea"/>
              </a:rPr>
              <a:t>　　感染症に罹患し治癒していない者又は発熱・咳等の症状</a:t>
            </a:r>
            <a:endParaRPr altLang="ja-JP" b="0" dirty="0" lang="en-US" sz="2400">
              <a:latin typeface="+mn-ea"/>
              <a:ea typeface="+mn-ea"/>
            </a:endParaRPr>
          </a:p>
          <a:p>
            <a:pPr>
              <a:lnSpc>
                <a:spcPts val="2584"/>
              </a:lnSpc>
              <a:spcBef>
                <a:spcPts val="400"/>
              </a:spcBef>
              <a:spcAft>
                <a:spcPts val="300"/>
              </a:spcAft>
            </a:pPr>
            <a:r>
              <a:rPr altLang="en-US" b="0" dirty="0" lang="ja-JP" sz="2400">
                <a:latin typeface="+mn-ea"/>
                <a:ea typeface="+mn-ea"/>
              </a:rPr>
              <a:t>　　があるなど体調が万全でない場合は，追試験の受験を申</a:t>
            </a:r>
            <a:endParaRPr altLang="ja-JP" b="0" dirty="0" lang="en-US" sz="2400">
              <a:latin typeface="+mn-ea"/>
              <a:ea typeface="+mn-ea"/>
            </a:endParaRPr>
          </a:p>
          <a:p>
            <a:pPr>
              <a:lnSpc>
                <a:spcPts val="2584"/>
              </a:lnSpc>
              <a:spcBef>
                <a:spcPts val="400"/>
              </a:spcBef>
              <a:spcAft>
                <a:spcPts val="300"/>
              </a:spcAft>
            </a:pPr>
            <a:r>
              <a:rPr altLang="en-US" b="0" dirty="0" lang="ja-JP" sz="2400">
                <a:latin typeface="+mn-ea"/>
                <a:ea typeface="+mn-ea"/>
              </a:rPr>
              <a:t>　　</a:t>
            </a:r>
            <a:r>
              <a:rPr altLang="en-US" b="0" dirty="0" err="1" lang="ja-JP" sz="2400">
                <a:latin typeface="+mn-ea"/>
                <a:ea typeface="+mn-ea"/>
              </a:rPr>
              <a:t>請して</a:t>
            </a:r>
            <a:r>
              <a:rPr altLang="en-US" b="0" dirty="0" lang="ja-JP" sz="2400">
                <a:latin typeface="+mn-ea"/>
                <a:ea typeface="+mn-ea"/>
              </a:rPr>
              <a:t>ください。</a:t>
            </a:r>
            <a:endParaRPr altLang="ja-JP" b="0" dirty="0" lang="en-US" sz="2400">
              <a:latin typeface="+mn-ea"/>
              <a:ea typeface="+mn-ea"/>
            </a:endParaRPr>
          </a:p>
          <a:p>
            <a:pPr>
              <a:lnSpc>
                <a:spcPts val="2584"/>
              </a:lnSpc>
              <a:spcBef>
                <a:spcPts val="400"/>
              </a:spcBef>
              <a:spcAft>
                <a:spcPts val="300"/>
              </a:spcAft>
            </a:pPr>
            <a:r>
              <a:rPr altLang="en-US" b="0" dirty="0" lang="ja-JP" sz="2400">
                <a:solidFill>
                  <a:srgbClr val="00B050"/>
                </a:solidFill>
                <a:latin typeface="+mn-ea"/>
                <a:ea typeface="+mn-ea"/>
              </a:rPr>
              <a:t>　　</a:t>
            </a:r>
            <a:r>
              <a:rPr altLang="ja-JP" b="0" dirty="0" lang="en-US" sz="2000">
                <a:latin typeface="+mn-ea"/>
                <a:ea typeface="+mn-ea"/>
              </a:rPr>
              <a:t>※</a:t>
            </a:r>
            <a:r>
              <a:rPr altLang="en-US" b="0" dirty="0" lang="ja-JP" sz="2000">
                <a:latin typeface="+mn-ea"/>
                <a:ea typeface="+mn-ea"/>
              </a:rPr>
              <a:t>追試験の受験申請方法については，「受験上の注意」に明示</a:t>
            </a:r>
            <a:endParaRPr altLang="ja-JP" b="0" dirty="0" lang="en-US" sz="2000">
              <a:latin typeface="+mn-ea"/>
              <a:ea typeface="+mn-ea"/>
            </a:endParaRPr>
          </a:p>
          <a:p>
            <a:pPr>
              <a:lnSpc>
                <a:spcPts val="2584"/>
              </a:lnSpc>
              <a:spcBef>
                <a:spcPts val="400"/>
              </a:spcBef>
              <a:spcAft>
                <a:spcPts val="300"/>
              </a:spcAft>
            </a:pPr>
            <a:endParaRPr altLang="ja-JP" b="0" dirty="0" lang="en-US" sz="2400">
              <a:latin typeface="+mn-ea"/>
              <a:ea typeface="+mn-ea"/>
            </a:endParaRPr>
          </a:p>
        </p:txBody>
      </p:sp>
    </p:spTree>
    <p:extLst>
      <p:ext uri="{BB962C8B-B14F-4D97-AF65-F5344CB8AC3E}">
        <p14:creationId xmlns:p14="http://schemas.microsoft.com/office/powerpoint/2010/main" val="2615632778"/>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5" name="テキスト ボックス 14"/>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6"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【P46】</a:t>
            </a:r>
            <a:endParaRPr altLang="en-US" dirty="0" lang="ja-JP" sz="2600"/>
          </a:p>
        </p:txBody>
      </p:sp>
      <p:sp>
        <p:nvSpPr>
          <p:cNvPr id="3" name="スライド番号プレースホルダー 2"/>
          <p:cNvSpPr>
            <a:spLocks noGrp="1"/>
          </p:cNvSpPr>
          <p:nvPr>
            <p:ph idx="12" sz="quarter" type="sldNum"/>
          </p:nvPr>
        </p:nvSpPr>
        <p:spPr/>
        <p:txBody>
          <a:bodyPr/>
          <a:lstStyle/>
          <a:p>
            <a:r>
              <a:rPr altLang="ja-JP" dirty="0" lang="en-US">
                <a:solidFill>
                  <a:prstClr val="black">
                    <a:tint val="75000"/>
                  </a:prstClr>
                </a:solidFill>
              </a:rPr>
              <a:t>5</a:t>
            </a:r>
            <a:endParaRPr altLang="en-US" dirty="0" lang="ja-JP">
              <a:solidFill>
                <a:prstClr val="black">
                  <a:tint val="75000"/>
                </a:prstClr>
              </a:solidFill>
            </a:endParaRPr>
          </a:p>
        </p:txBody>
      </p:sp>
      <p:sp>
        <p:nvSpPr>
          <p:cNvPr id="9" name="AutoShape 6"/>
          <p:cNvSpPr>
            <a:spLocks noChangeArrowheads="1"/>
          </p:cNvSpPr>
          <p:nvPr/>
        </p:nvSpPr>
        <p:spPr bwMode="auto">
          <a:xfrm>
            <a:off x="323528" y="1484784"/>
            <a:ext cx="8136904" cy="4320480"/>
          </a:xfrm>
          <a:prstGeom prst="roundRect">
            <a:avLst>
              <a:gd fmla="val 0" name="adj"/>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38100">
                <a:solidFill>
                  <a:srgbClr val="000000"/>
                </a:solidFill>
                <a:round/>
                <a:headEnd/>
                <a:tailEnd/>
              </a14:hiddenLine>
            </a:ext>
          </a:extLst>
        </p:spPr>
        <p:txBody>
          <a:bodyPr bIns="47256" lIns="94512" rIns="94512" tIns="47256"/>
          <a:lstStyle/>
          <a:p>
            <a:pPr algn="just">
              <a:lnSpc>
                <a:spcPts val="2584"/>
              </a:lnSpc>
              <a:spcBef>
                <a:spcPts val="400"/>
              </a:spcBef>
              <a:spcAft>
                <a:spcPts val="300"/>
              </a:spcAft>
            </a:pPr>
            <a:r>
              <a:rPr altLang="en-US" b="0" dirty="0" lang="ja-JP" sz="2400">
                <a:latin typeface="+mn-ea"/>
              </a:rPr>
              <a:t>（６）　試験場内では，</a:t>
            </a:r>
            <a:r>
              <a:rPr altLang="en-US" b="0" dirty="0" lang="ja-JP" sz="2400">
                <a:solidFill>
                  <a:srgbClr val="FF0000"/>
                </a:solidFill>
                <a:latin typeface="+mn-ea"/>
              </a:rPr>
              <a:t>常にマスクを正しく着用</a:t>
            </a:r>
            <a:r>
              <a:rPr altLang="en-US" b="0" dirty="0" lang="ja-JP" sz="2400">
                <a:latin typeface="+mn-ea"/>
              </a:rPr>
              <a:t>（鼻と口の両方を</a:t>
            </a:r>
            <a:endParaRPr altLang="ja-JP" b="0" dirty="0" lang="en-US" sz="2400">
              <a:latin typeface="+mn-ea"/>
            </a:endParaRPr>
          </a:p>
          <a:p>
            <a:pPr algn="just">
              <a:lnSpc>
                <a:spcPts val="2584"/>
              </a:lnSpc>
              <a:spcBef>
                <a:spcPts val="400"/>
              </a:spcBef>
              <a:spcAft>
                <a:spcPts val="300"/>
              </a:spcAft>
            </a:pPr>
            <a:r>
              <a:rPr altLang="en-US" b="0" dirty="0" lang="ja-JP" sz="2400">
                <a:latin typeface="+mn-ea"/>
              </a:rPr>
              <a:t>　　確実に覆う）してください。</a:t>
            </a:r>
            <a:endParaRPr altLang="ja-JP" b="0" dirty="0" lang="en-US" sz="2400">
              <a:latin typeface="+mn-ea"/>
            </a:endParaRPr>
          </a:p>
          <a:p>
            <a:pPr algn="just">
              <a:lnSpc>
                <a:spcPts val="2584"/>
              </a:lnSpc>
              <a:spcBef>
                <a:spcPts val="400"/>
              </a:spcBef>
              <a:spcAft>
                <a:spcPts val="300"/>
              </a:spcAft>
            </a:pPr>
            <a:r>
              <a:rPr altLang="ja-JP" b="0" dirty="0" lang="en-US" sz="2400">
                <a:latin typeface="+mn-ea"/>
              </a:rPr>
              <a:t>        </a:t>
            </a:r>
            <a:r>
              <a:rPr altLang="en-US" b="0" dirty="0" lang="ja-JP" sz="2400" u="sng">
                <a:latin typeface="+mn-ea"/>
              </a:rPr>
              <a:t>病気・負傷や障害等により，マスクを着用することが困難</a:t>
            </a:r>
            <a:endParaRPr altLang="ja-JP" b="0" dirty="0" lang="en-US" sz="2400" u="sng">
              <a:latin typeface="+mn-ea"/>
            </a:endParaRPr>
          </a:p>
          <a:p>
            <a:pPr algn="just">
              <a:lnSpc>
                <a:spcPts val="2584"/>
              </a:lnSpc>
              <a:spcBef>
                <a:spcPts val="400"/>
              </a:spcBef>
              <a:spcAft>
                <a:spcPts val="300"/>
              </a:spcAft>
            </a:pPr>
            <a:r>
              <a:rPr altLang="en-US" b="0" dirty="0" lang="ja-JP" sz="2400">
                <a:latin typeface="+mn-ea"/>
              </a:rPr>
              <a:t>　　</a:t>
            </a:r>
            <a:r>
              <a:rPr altLang="en-US" b="0" dirty="0" lang="ja-JP" sz="2400" u="sng">
                <a:latin typeface="+mn-ea"/>
              </a:rPr>
              <a:t>な場合は，</a:t>
            </a:r>
            <a:r>
              <a:rPr altLang="en-US" b="0" dirty="0" lang="ja-JP" sz="2400" u="sng">
                <a:solidFill>
                  <a:srgbClr val="FF0000"/>
                </a:solidFill>
                <a:latin typeface="+mn-ea"/>
              </a:rPr>
              <a:t>受験上の配慮申請</a:t>
            </a:r>
            <a:r>
              <a:rPr altLang="en-US" b="0" dirty="0" lang="ja-JP" sz="2400" u="sng">
                <a:latin typeface="+mn-ea"/>
              </a:rPr>
              <a:t>が必要</a:t>
            </a:r>
            <a:r>
              <a:rPr altLang="en-US" b="0" dirty="0" lang="ja-JP" sz="2400">
                <a:latin typeface="+mn-ea"/>
              </a:rPr>
              <a:t>です。受験上の配慮</a:t>
            </a:r>
            <a:endParaRPr altLang="ja-JP" b="0" dirty="0" lang="en-US" sz="2400">
              <a:latin typeface="+mn-ea"/>
            </a:endParaRPr>
          </a:p>
          <a:p>
            <a:pPr algn="just">
              <a:lnSpc>
                <a:spcPts val="2584"/>
              </a:lnSpc>
              <a:spcBef>
                <a:spcPts val="400"/>
              </a:spcBef>
              <a:spcAft>
                <a:spcPts val="300"/>
              </a:spcAft>
            </a:pPr>
            <a:r>
              <a:rPr altLang="en-US" b="0" dirty="0" lang="ja-JP" sz="2400">
                <a:latin typeface="+mn-ea"/>
              </a:rPr>
              <a:t>　　申請を行わずに試験当日に申し出た場合は，マスクを着用</a:t>
            </a:r>
            <a:endParaRPr altLang="ja-JP" b="0" dirty="0" lang="en-US" sz="2400">
              <a:latin typeface="+mn-ea"/>
            </a:endParaRPr>
          </a:p>
          <a:p>
            <a:pPr algn="just">
              <a:lnSpc>
                <a:spcPts val="2584"/>
              </a:lnSpc>
              <a:spcBef>
                <a:spcPts val="400"/>
              </a:spcBef>
              <a:spcAft>
                <a:spcPts val="300"/>
              </a:spcAft>
            </a:pPr>
            <a:r>
              <a:rPr altLang="en-US" b="0" dirty="0" lang="ja-JP" sz="2400">
                <a:latin typeface="+mn-ea"/>
              </a:rPr>
              <a:t>　　せずに受験することはできません。</a:t>
            </a:r>
            <a:endParaRPr altLang="ja-JP" b="0" dirty="0" lang="en-US" sz="2400">
              <a:latin typeface="+mn-ea"/>
            </a:endParaRPr>
          </a:p>
          <a:p>
            <a:pPr algn="just">
              <a:lnSpc>
                <a:spcPts val="2584"/>
              </a:lnSpc>
              <a:spcBef>
                <a:spcPts val="400"/>
              </a:spcBef>
              <a:spcAft>
                <a:spcPts val="300"/>
              </a:spcAft>
            </a:pPr>
            <a:endParaRPr altLang="ja-JP" b="0" dirty="0" lang="en-US" sz="2400">
              <a:latin typeface="+mn-ea"/>
            </a:endParaRPr>
          </a:p>
          <a:p>
            <a:pPr algn="just">
              <a:lnSpc>
                <a:spcPts val="2900"/>
              </a:lnSpc>
              <a:spcBef>
                <a:spcPts val="0"/>
              </a:spcBef>
              <a:spcAft>
                <a:spcPts val="600"/>
              </a:spcAft>
            </a:pPr>
            <a:r>
              <a:rPr altLang="en-US" b="0" dirty="0" lang="ja-JP" sz="2400">
                <a:latin typeface="+mn-ea"/>
              </a:rPr>
              <a:t>　　 感染症対策については，「受験上の注意」に明示します。　　　</a:t>
            </a:r>
            <a:br>
              <a:rPr altLang="ja-JP" b="0" dirty="0" lang="en-US" sz="2400">
                <a:latin typeface="+mn-ea"/>
              </a:rPr>
            </a:br>
            <a:r>
              <a:rPr altLang="en-US" b="0" dirty="0" lang="ja-JP" sz="2400">
                <a:latin typeface="+mn-ea"/>
              </a:rPr>
              <a:t>  また，大学入試センターのホームページにおいて最新の情報　</a:t>
            </a:r>
            <a:br>
              <a:rPr altLang="ja-JP" b="0" dirty="0" lang="en-US" sz="2400">
                <a:latin typeface="+mn-ea"/>
              </a:rPr>
            </a:br>
            <a:r>
              <a:rPr altLang="en-US" b="0" dirty="0" lang="ja-JP" sz="2400">
                <a:latin typeface="+mn-ea"/>
              </a:rPr>
              <a:t>　を提供します。</a:t>
            </a:r>
          </a:p>
        </p:txBody>
      </p:sp>
    </p:spTree>
    <p:extLst>
      <p:ext uri="{BB962C8B-B14F-4D97-AF65-F5344CB8AC3E}">
        <p14:creationId xmlns:p14="http://schemas.microsoft.com/office/powerpoint/2010/main" val="155686570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Rectangle 7"/>
          <p:cNvSpPr>
            <a:spLocks noChangeArrowheads="1"/>
          </p:cNvSpPr>
          <p:nvPr/>
        </p:nvSpPr>
        <p:spPr bwMode="auto">
          <a:xfrm>
            <a:off x="-108520" y="2060848"/>
            <a:ext cx="9252519" cy="2490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ts val="2600"/>
              </a:lnSpc>
              <a:spcBef>
                <a:spcPct val="50000"/>
              </a:spcBef>
              <a:spcAft>
                <a:spcPts val="1800"/>
              </a:spcAft>
            </a:pPr>
            <a:r>
              <a:rPr altLang="en-US" b="0" dirty="0" lang="ja-JP" sz="2200">
                <a:solidFill>
                  <a:srgbClr val="000000"/>
                </a:solidFill>
                <a:latin typeface="+mn-ea"/>
              </a:rPr>
              <a:t>　</a:t>
            </a:r>
            <a:r>
              <a:rPr altLang="en-US" b="0" dirty="0" lang="ja-JP" sz="2000">
                <a:solidFill>
                  <a:srgbClr val="000000"/>
                </a:solidFill>
                <a:latin charset="-128" panose="020F0600000000000000" pitchFamily="50" typeface="HG丸ｺﾞｼｯｸM-PRO"/>
                <a:ea charset="-128" panose="020F0600000000000000" pitchFamily="50" typeface="HG丸ｺﾞｼｯｸM-PRO"/>
              </a:rPr>
              <a:t>   ・</a:t>
            </a:r>
            <a:r>
              <a:rPr altLang="en-US" b="0" dirty="0" lang="ja-JP" sz="2000">
                <a:latin charset="-128" panose="020B0609070205080204" pitchFamily="49" typeface="ＭＳ ゴシック"/>
                <a:ea charset="-128" panose="020B0609070205080204" pitchFamily="49" typeface="ＭＳ ゴシック"/>
              </a:rPr>
              <a:t> 「定規（定規の機能を備えた鉛筆等を含む。）」</a:t>
            </a:r>
            <a:br>
              <a:rPr altLang="ja-JP" b="0" dirty="0" lang="en-US" sz="2000">
                <a:latin charset="-128" panose="020B0609070205080204" pitchFamily="49" typeface="ＭＳ ゴシック"/>
                <a:ea charset="-128" panose="020B0609070205080204" pitchFamily="49" typeface="ＭＳ ゴシック"/>
              </a:rPr>
            </a:br>
            <a:r>
              <a:rPr altLang="en-US" b="0" dirty="0" lang="ja-JP" sz="2000">
                <a:latin charset="-128" panose="020B0609070205080204" pitchFamily="49" typeface="ＭＳ ゴシック"/>
                <a:ea charset="-128" panose="020B0609070205080204" pitchFamily="49" typeface="ＭＳ ゴシック"/>
              </a:rPr>
              <a:t>　　　「コンパス」「電卓」「そろばん」「グラフ用紙」等の補助具</a:t>
            </a:r>
            <a:r>
              <a:rPr altLang="en-US" b="0" dirty="0" lang="ja-JP" sz="2000">
                <a:solidFill>
                  <a:srgbClr val="000000"/>
                </a:solidFill>
                <a:latin charset="-128" panose="020F0600000000000000" pitchFamily="50" typeface="HG丸ｺﾞｼｯｸM-PRO"/>
                <a:ea charset="-128" panose="020F0600000000000000" pitchFamily="50" typeface="HG丸ｺﾞｼｯｸM-PRO"/>
              </a:rPr>
              <a:t> </a:t>
            </a:r>
            <a:br>
              <a:rPr altLang="ja-JP" b="0" dirty="0" lang="en-US" sz="2000">
                <a:solidFill>
                  <a:srgbClr val="000000"/>
                </a:solidFill>
                <a:latin charset="-128" panose="020F0600000000000000" pitchFamily="50" typeface="HG丸ｺﾞｼｯｸM-PRO"/>
                <a:ea charset="-128" panose="020F0600000000000000" pitchFamily="50" typeface="HG丸ｺﾞｼｯｸM-PRO"/>
              </a:rPr>
            </a:br>
            <a:r>
              <a:rPr altLang="ja-JP" b="0" dirty="0" lang="en-US" sz="2000">
                <a:solidFill>
                  <a:srgbClr val="000000"/>
                </a:solidFill>
                <a:latin charset="-128" panose="020F0600000000000000" pitchFamily="50" typeface="HG丸ｺﾞｼｯｸM-PRO"/>
                <a:ea charset="-128" panose="020F0600000000000000" pitchFamily="50" typeface="HG丸ｺﾞｼｯｸM-PRO"/>
              </a:rPr>
              <a:t> </a:t>
            </a:r>
            <a:r>
              <a:rPr altLang="en-US" b="0" dirty="0" lang="ja-JP" sz="2000">
                <a:solidFill>
                  <a:srgbClr val="000000"/>
                </a:solidFill>
                <a:latin charset="-128" panose="020F0600000000000000" pitchFamily="50" typeface="HG丸ｺﾞｼｯｸM-PRO"/>
                <a:ea charset="-128" panose="020F0600000000000000" pitchFamily="50" typeface="HG丸ｺﾞｼｯｸM-PRO"/>
              </a:rPr>
              <a:t>    ・ </a:t>
            </a:r>
            <a:r>
              <a:rPr altLang="en-US" b="0" dirty="0" lang="ja-JP" sz="2000">
                <a:latin charset="-128" panose="020B0609070205080204" pitchFamily="49" typeface="ＭＳ ゴシック"/>
                <a:ea charset="-128" panose="020B0609070205080204" pitchFamily="49" typeface="ＭＳ ゴシック"/>
              </a:rPr>
              <a:t>「携帯電話」「スマートフォン」「ウェアラブル端末」「タブレット</a:t>
            </a:r>
            <a:br>
              <a:rPr altLang="ja-JP" b="0" dirty="0" lang="en-US" sz="2000">
                <a:latin charset="-128" panose="020B0609070205080204" pitchFamily="49" typeface="ＭＳ ゴシック"/>
                <a:ea charset="-128" panose="020B0609070205080204" pitchFamily="49" typeface="ＭＳ ゴシック"/>
              </a:rPr>
            </a:br>
            <a:r>
              <a:rPr altLang="en-US" b="0" dirty="0" lang="ja-JP" sz="2000">
                <a:latin charset="-128" panose="020B0609070205080204" pitchFamily="49" typeface="ＭＳ ゴシック"/>
                <a:ea charset="-128" panose="020B0609070205080204" pitchFamily="49" typeface="ＭＳ ゴシック"/>
              </a:rPr>
              <a:t>　　　 端末」「電子辞書」「</a:t>
            </a:r>
            <a:r>
              <a:rPr altLang="ja-JP" b="0" dirty="0" lang="en-US" sz="2000">
                <a:latin charset="-128" panose="020B0609070205080204" pitchFamily="49" typeface="ＭＳ ゴシック"/>
                <a:ea charset="-128" panose="020B0609070205080204" pitchFamily="49" typeface="ＭＳ ゴシック"/>
              </a:rPr>
              <a:t>IC</a:t>
            </a:r>
            <a:r>
              <a:rPr altLang="en-US" b="0" dirty="0" lang="ja-JP" sz="2000">
                <a:latin charset="-128" panose="020B0609070205080204" pitchFamily="49" typeface="ＭＳ ゴシック"/>
                <a:ea charset="-128" panose="020B0609070205080204" pitchFamily="49" typeface="ＭＳ ゴシック"/>
              </a:rPr>
              <a:t>レコーダー」「イヤホン」 「音楽プレー</a:t>
            </a:r>
            <a:br>
              <a:rPr altLang="ja-JP" b="0" dirty="0" lang="en-US" sz="2000">
                <a:latin charset="-128" panose="020B0609070205080204" pitchFamily="49" typeface="ＭＳ ゴシック"/>
                <a:ea charset="-128" panose="020B0609070205080204" pitchFamily="49" typeface="ＭＳ ゴシック"/>
              </a:rPr>
            </a:br>
            <a:r>
              <a:rPr altLang="en-US" b="0" dirty="0" lang="ja-JP" sz="2000">
                <a:latin charset="-128" panose="020B0609070205080204" pitchFamily="49" typeface="ＭＳ ゴシック"/>
                <a:ea charset="-128" panose="020B0609070205080204" pitchFamily="49" typeface="ＭＳ ゴシック"/>
              </a:rPr>
              <a:t>　　　 ヤー」等の電子機器類（リスニングの試験時間に配付する</a:t>
            </a:r>
            <a:br>
              <a:rPr altLang="ja-JP" b="0" dirty="0" lang="en-US" sz="2000">
                <a:latin charset="-128" panose="020B0609070205080204" pitchFamily="49" typeface="ＭＳ ゴシック"/>
                <a:ea charset="-128" panose="020B0609070205080204" pitchFamily="49" typeface="ＭＳ ゴシック"/>
              </a:rPr>
            </a:br>
            <a:r>
              <a:rPr altLang="en-US" b="0" dirty="0" lang="ja-JP" sz="2000">
                <a:latin charset="-128" panose="020B0609070205080204" pitchFamily="49" typeface="ＭＳ ゴシック"/>
                <a:ea charset="-128" panose="020B0609070205080204" pitchFamily="49" typeface="ＭＳ ゴシック"/>
              </a:rPr>
              <a:t>　　　 </a:t>
            </a:r>
            <a:r>
              <a:rPr altLang="ja-JP" b="0" dirty="0" lang="en-US" sz="2000">
                <a:latin charset="-128" panose="020B0609070205080204" pitchFamily="49" typeface="ＭＳ ゴシック"/>
                <a:ea charset="-128" panose="020B0609070205080204" pitchFamily="49" typeface="ＭＳ ゴシック"/>
              </a:rPr>
              <a:t>IC</a:t>
            </a:r>
            <a:r>
              <a:rPr altLang="en-US" b="0" dirty="0" lang="ja-JP" sz="2000">
                <a:latin charset="-128" panose="020B0609070205080204" pitchFamily="49" typeface="ＭＳ ゴシック"/>
                <a:ea charset="-128" panose="020B0609070205080204" pitchFamily="49" typeface="ＭＳ ゴシック"/>
              </a:rPr>
              <a:t>プレーヤー，イヤホン及び音声メモリーは除く。）　</a:t>
            </a:r>
            <a:r>
              <a:rPr altLang="en-US" b="0" dirty="0" lang="ja-JP" sz="2000">
                <a:solidFill>
                  <a:srgbClr val="FF0000"/>
                </a:solidFill>
                <a:latin charset="-128" panose="020B0609070205080204" pitchFamily="49" typeface="ＭＳ ゴシック"/>
                <a:ea charset="-128" panose="020B0609070205080204" pitchFamily="49" typeface="ＭＳ ゴシック"/>
              </a:rPr>
              <a:t>　</a:t>
            </a:r>
            <a:endParaRPr altLang="en-US" b="0" dirty="0" lang="ja-JP" sz="2000" u="sng">
              <a:solidFill>
                <a:srgbClr val="FF0000"/>
              </a:solidFill>
              <a:latin charset="-128" panose="020B0609070205080204" pitchFamily="49" typeface="ＭＳ ゴシック"/>
              <a:ea charset="-128" panose="020B0609070205080204" pitchFamily="49" typeface="ＭＳ ゴシック"/>
            </a:endParaRPr>
          </a:p>
        </p:txBody>
      </p:sp>
      <p:sp>
        <p:nvSpPr>
          <p:cNvPr id="12" name="Rectangle 5"/>
          <p:cNvSpPr>
            <a:spLocks noChangeArrowheads="1"/>
          </p:cNvSpPr>
          <p:nvPr/>
        </p:nvSpPr>
        <p:spPr bwMode="auto">
          <a:xfrm>
            <a:off x="395536" y="2060848"/>
            <a:ext cx="8369506" cy="2082225"/>
          </a:xfrm>
          <a:prstGeom prst="rect">
            <a:avLst/>
          </a:prstGeom>
          <a:noFill/>
          <a:ln algn="ctr"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wrap="none"/>
          <a:lstStyle/>
          <a:p>
            <a:endParaRPr altLang="en-US" dirty="0" lang="ja-JP"/>
          </a:p>
        </p:txBody>
      </p:sp>
      <p:sp>
        <p:nvSpPr>
          <p:cNvPr id="13" name="テキスト ボックス 12"/>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4"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【P47】</a:t>
            </a:r>
            <a:endParaRPr altLang="en-US" dirty="0" lang="ja-JP" sz="2600">
              <a:solidFill>
                <a:srgbClr val="0033CC"/>
              </a:solidFill>
            </a:endParaRP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6</a:t>
            </a:r>
            <a:endParaRPr altLang="en-US" dirty="0" lang="ja-JP">
              <a:solidFill>
                <a:prstClr val="black">
                  <a:tint val="75000"/>
                </a:prstClr>
              </a:solidFill>
            </a:endParaRPr>
          </a:p>
        </p:txBody>
      </p:sp>
      <p:sp>
        <p:nvSpPr>
          <p:cNvPr id="17" name="Rectangle 5">
            <a:extLst>
              <a:ext uri="{FF2B5EF4-FFF2-40B4-BE49-F238E27FC236}">
                <a16:creationId xmlns:a16="http://schemas.microsoft.com/office/drawing/2014/main" id="{F5F53706-5C5B-4304-9D24-4D87981BEAE8}"/>
              </a:ext>
            </a:extLst>
          </p:cNvPr>
          <p:cNvSpPr>
            <a:spLocks noChangeArrowheads="1"/>
          </p:cNvSpPr>
          <p:nvPr/>
        </p:nvSpPr>
        <p:spPr bwMode="auto">
          <a:xfrm>
            <a:off x="193029" y="980728"/>
            <a:ext cx="8123387" cy="611535"/>
          </a:xfrm>
          <a:prstGeom prst="roundRect">
            <a:avLst>
              <a:gd fmla="val 24537" name="adj"/>
            </a:avLst>
          </a:prstGeom>
          <a:solidFill>
            <a:srgbClr val="FFC000"/>
          </a:solidFill>
          <a:ln w="28575">
            <a:solidFill>
              <a:srgbClr val="FF6600"/>
            </a:solidFill>
          </a:ln>
          <a:extLst/>
        </p:spPr>
        <p:txBody>
          <a:bodyPr anchor="b"/>
          <a:lstStyle/>
          <a:p>
            <a:pPr>
              <a:spcBef>
                <a:spcPct val="0"/>
              </a:spcBef>
            </a:pPr>
            <a:r>
              <a:rPr altLang="en-US" dirty="0" lang="ja-JP">
                <a:latin typeface="+mn-ea"/>
                <a:ea typeface="+mn-ea"/>
              </a:rPr>
              <a:t>試験時間中の注意事項</a:t>
            </a:r>
          </a:p>
        </p:txBody>
      </p:sp>
      <p:sp>
        <p:nvSpPr>
          <p:cNvPr id="4" name="正方形/長方形 3">
            <a:extLst>
              <a:ext uri="{FF2B5EF4-FFF2-40B4-BE49-F238E27FC236}">
                <a16:creationId xmlns:a16="http://schemas.microsoft.com/office/drawing/2014/main" id="{01A600A3-CC9A-4FA1-9455-C9E8777875BF}"/>
              </a:ext>
            </a:extLst>
          </p:cNvPr>
          <p:cNvSpPr/>
          <p:nvPr/>
        </p:nvSpPr>
        <p:spPr>
          <a:xfrm>
            <a:off x="235461" y="4143073"/>
            <a:ext cx="8915475" cy="2092881"/>
          </a:xfrm>
          <a:prstGeom prst="rect">
            <a:avLst/>
          </a:prstGeom>
        </p:spPr>
        <p:txBody>
          <a:bodyPr wrap="square">
            <a:spAutoFit/>
          </a:bodyPr>
          <a:lstStyle/>
          <a:p>
            <a:pPr>
              <a:spcBef>
                <a:spcPct val="50000"/>
              </a:spcBef>
            </a:pPr>
            <a:r>
              <a:rPr altLang="en-US" b="0" dirty="0" lang="ja-JP" sz="2000">
                <a:latin charset="-128" panose="020B0609070205080204" pitchFamily="49" typeface="ＭＳ ゴシック"/>
                <a:ea charset="-128" panose="020B0609070205080204" pitchFamily="49" typeface="ＭＳ ゴシック"/>
              </a:rPr>
              <a:t>●</a:t>
            </a:r>
            <a:r>
              <a:rPr altLang="en-US" b="0" dirty="0" lang="ja-JP" sz="2000" u="sng">
                <a:solidFill>
                  <a:srgbClr val="FF0000"/>
                </a:solidFill>
                <a:latin charset="-128" panose="020B0609070205080204" pitchFamily="49" typeface="ＭＳ ゴシック"/>
                <a:ea charset="-128" panose="020B0609070205080204" pitchFamily="49" typeface="ＭＳ ゴシック"/>
              </a:rPr>
              <a:t>これらの補助具や電子機器類を身に付けたり手に持っていると不正行為</a:t>
            </a:r>
            <a:br>
              <a:rPr altLang="ja-JP" b="0" dirty="0" lang="en-US" sz="2000" u="sng">
                <a:solidFill>
                  <a:srgbClr val="FF0000"/>
                </a:solidFill>
                <a:latin charset="-128" panose="020B0609070205080204" pitchFamily="49" typeface="ＭＳ ゴシック"/>
                <a:ea charset="-128" panose="020B0609070205080204" pitchFamily="49" typeface="ＭＳ ゴシック"/>
              </a:rPr>
            </a:br>
            <a:r>
              <a:rPr altLang="en-US" b="0" dirty="0" lang="ja-JP" sz="2000">
                <a:solidFill>
                  <a:srgbClr val="FF0000"/>
                </a:solidFill>
                <a:latin charset="-128" panose="020B0609070205080204" pitchFamily="49" typeface="ＭＳ ゴシック"/>
                <a:ea charset="-128" panose="020B0609070205080204" pitchFamily="49" typeface="ＭＳ ゴシック"/>
              </a:rPr>
              <a:t>　</a:t>
            </a:r>
            <a:r>
              <a:rPr altLang="en-US" b="0" dirty="0" lang="ja-JP" sz="2000" u="sng">
                <a:solidFill>
                  <a:srgbClr val="FF0000"/>
                </a:solidFill>
                <a:latin charset="-128" panose="020B0609070205080204" pitchFamily="49" typeface="ＭＳ ゴシック"/>
                <a:ea charset="-128" panose="020B0609070205080204" pitchFamily="49" typeface="ＭＳ ゴシック"/>
              </a:rPr>
              <a:t>となることがある。</a:t>
            </a:r>
            <a:r>
              <a:rPr altLang="en-US" b="0" dirty="0" lang="ja-JP" sz="2000">
                <a:solidFill>
                  <a:srgbClr val="FF0000"/>
                </a:solidFill>
                <a:latin typeface="+mn-ea"/>
              </a:rPr>
              <a:t>　</a:t>
            </a:r>
            <a:endParaRPr altLang="ja-JP" b="0" dirty="0" lang="en-US" sz="2000">
              <a:solidFill>
                <a:srgbClr val="FF0000"/>
              </a:solidFill>
              <a:latin typeface="+mn-ea"/>
            </a:endParaRPr>
          </a:p>
          <a:p>
            <a:pPr>
              <a:spcBef>
                <a:spcPts val="600"/>
              </a:spcBef>
            </a:pPr>
            <a:r>
              <a:rPr altLang="en-US" b="0" dirty="0" lang="ja-JP" sz="2000">
                <a:latin typeface="+mn-ea"/>
              </a:rPr>
              <a:t>●</a:t>
            </a:r>
            <a:r>
              <a:rPr altLang="en-US" b="0" dirty="0" lang="ja-JP" sz="2000" u="sng">
                <a:solidFill>
                  <a:srgbClr val="FF0000"/>
                </a:solidFill>
                <a:latin typeface="+mn-ea"/>
              </a:rPr>
              <a:t>イヤホンについて，耳に装着していれば使用しているものとして不正行為となる。</a:t>
            </a:r>
            <a:endParaRPr altLang="ja-JP" b="0" dirty="0" lang="en-US" sz="2000" u="sng">
              <a:solidFill>
                <a:srgbClr val="FF0000"/>
              </a:solidFill>
              <a:latin typeface="+mn-ea"/>
            </a:endParaRPr>
          </a:p>
          <a:p>
            <a:pPr>
              <a:spcBef>
                <a:spcPts val="600"/>
              </a:spcBef>
            </a:pPr>
            <a:r>
              <a:rPr altLang="en-US" b="0" dirty="0" lang="ja-JP" sz="1500">
                <a:latin typeface="+mn-ea"/>
              </a:rPr>
              <a:t>　 （試験時間中，病気・負傷や障害等により補聴器等を使用したい場合は，受験上の配慮申請が必要。）</a:t>
            </a:r>
            <a:endParaRPr altLang="ja-JP" b="0" dirty="0" lang="en-US" sz="1500">
              <a:latin typeface="+mn-ea"/>
            </a:endParaRPr>
          </a:p>
          <a:p>
            <a:pPr>
              <a:spcBef>
                <a:spcPts val="600"/>
              </a:spcBef>
            </a:pPr>
            <a:r>
              <a:rPr altLang="en-US" b="0" dirty="0" lang="ja-JP" sz="2000">
                <a:latin typeface="+mn-ea"/>
              </a:rPr>
              <a:t>●電子機器類は，試験室に入る前に必ずアラームの設定を解除し，電源を切って</a:t>
            </a:r>
            <a:br>
              <a:rPr altLang="ja-JP" b="0" dirty="0" lang="en-US" sz="2000">
                <a:latin typeface="+mn-ea"/>
              </a:rPr>
            </a:br>
            <a:r>
              <a:rPr altLang="en-US" b="0" dirty="0" lang="ja-JP" sz="2000">
                <a:latin typeface="+mn-ea"/>
              </a:rPr>
              <a:t>　 おいてください。</a:t>
            </a:r>
            <a:endParaRPr altLang="ja-JP" b="0" dirty="0" lang="en-US" sz="2000">
              <a:latin typeface="+mn-ea"/>
            </a:endParaRPr>
          </a:p>
        </p:txBody>
      </p:sp>
      <p:sp>
        <p:nvSpPr>
          <p:cNvPr id="3" name="正方形/長方形 2">
            <a:extLst>
              <a:ext uri="{FF2B5EF4-FFF2-40B4-BE49-F238E27FC236}">
                <a16:creationId xmlns:a16="http://schemas.microsoft.com/office/drawing/2014/main" id="{1E2B7D57-3DBE-415C-876E-7E136F663CAD}"/>
              </a:ext>
            </a:extLst>
          </p:cNvPr>
          <p:cNvSpPr/>
          <p:nvPr/>
        </p:nvSpPr>
        <p:spPr>
          <a:xfrm>
            <a:off x="72007" y="1614052"/>
            <a:ext cx="9036497" cy="423193"/>
          </a:xfrm>
          <a:prstGeom prst="rect">
            <a:avLst/>
          </a:prstGeom>
        </p:spPr>
        <p:txBody>
          <a:bodyPr wrap="square">
            <a:spAutoFit/>
          </a:bodyPr>
          <a:lstStyle/>
          <a:p>
            <a:pPr eaLnBrk="1" hangingPunct="1">
              <a:lnSpc>
                <a:spcPts val="2880"/>
              </a:lnSpc>
              <a:spcBef>
                <a:spcPct val="50000"/>
              </a:spcBef>
              <a:spcAft>
                <a:spcPts val="1800"/>
              </a:spcAft>
            </a:pPr>
            <a:r>
              <a:rPr altLang="en-US" b="0" dirty="0" lang="ja-JP" sz="2400">
                <a:solidFill>
                  <a:srgbClr val="000000"/>
                </a:solidFill>
                <a:latin typeface="+mn-ea"/>
              </a:rPr>
              <a:t>○　</a:t>
            </a:r>
            <a:r>
              <a:rPr altLang="en-US" b="0" dirty="0" lang="ja-JP" sz="2400">
                <a:solidFill>
                  <a:srgbClr val="FF0000"/>
                </a:solidFill>
                <a:latin typeface="+mn-ea"/>
              </a:rPr>
              <a:t>すべての試験時間において</a:t>
            </a:r>
            <a:r>
              <a:rPr altLang="en-US" b="0" dirty="0" lang="ja-JP" sz="2400">
                <a:solidFill>
                  <a:srgbClr val="000000"/>
                </a:solidFill>
                <a:latin typeface="+mn-ea"/>
              </a:rPr>
              <a:t>以下のものを使用</a:t>
            </a:r>
            <a:r>
              <a:rPr altLang="en-US" b="0" dirty="0" lang="ja-JP" sz="2400">
                <a:latin typeface="+mn-ea"/>
              </a:rPr>
              <a:t>してはいけません</a:t>
            </a:r>
            <a:r>
              <a:rPr altLang="en-US" b="0" dirty="0" lang="ja-JP" sz="2400">
                <a:solidFill>
                  <a:srgbClr val="000000"/>
                </a:solidFill>
                <a:latin typeface="+mn-ea"/>
              </a:rPr>
              <a:t>。</a:t>
            </a:r>
            <a:endParaRPr altLang="ja-JP" b="0" dirty="0" lang="en-US" sz="2400">
              <a:solidFill>
                <a:srgbClr val="000000"/>
              </a:solidFill>
              <a:latin charset="-128" panose="020F0600000000000000" pitchFamily="50" typeface="HG丸ｺﾞｼｯｸM-PRO"/>
              <a:ea charset="-128" panose="020F0600000000000000" pitchFamily="50" typeface="HG丸ｺﾞｼｯｸM-PRO"/>
            </a:endParaRPr>
          </a:p>
        </p:txBody>
      </p:sp>
    </p:spTree>
    <p:extLst>
      <p:ext uri="{BB962C8B-B14F-4D97-AF65-F5344CB8AC3E}">
        <p14:creationId xmlns:p14="http://schemas.microsoft.com/office/powerpoint/2010/main" val="163435428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Rectangle 7"/>
          <p:cNvSpPr>
            <a:spLocks noChangeArrowheads="1"/>
          </p:cNvSpPr>
          <p:nvPr/>
        </p:nvSpPr>
        <p:spPr bwMode="auto">
          <a:xfrm>
            <a:off x="193029" y="1524563"/>
            <a:ext cx="8592226" cy="52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spcAft>
                <a:spcPts val="1200"/>
              </a:spcAft>
            </a:pPr>
            <a:r>
              <a:rPr altLang="en-US" b="0" dirty="0" lang="ja-JP" sz="2400">
                <a:solidFill>
                  <a:srgbClr val="000000"/>
                </a:solidFill>
                <a:latin typeface="+mn-ea"/>
              </a:rPr>
              <a:t>　○</a:t>
            </a:r>
            <a:r>
              <a:rPr altLang="en-US" b="0" dirty="0" lang="ja-JP" sz="2400">
                <a:latin typeface="+mn-ea"/>
              </a:rPr>
              <a:t>　試験時間中，監督者が試験室内の巡視を行う</a:t>
            </a:r>
            <a:br>
              <a:rPr altLang="ja-JP" b="0" dirty="0" lang="en-US" sz="2400">
                <a:latin typeface="+mn-ea"/>
              </a:rPr>
            </a:br>
            <a:endParaRPr altLang="ja-JP" b="0" dirty="0" lang="en-US" sz="2400">
              <a:solidFill>
                <a:srgbClr val="000000"/>
              </a:solidFill>
              <a:latin typeface="+mn-ea"/>
            </a:endParaRPr>
          </a:p>
        </p:txBody>
      </p:sp>
      <p:sp>
        <p:nvSpPr>
          <p:cNvPr id="13" name="テキスト ボックス 12"/>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4"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【P47</a:t>
            </a:r>
            <a:r>
              <a:rPr altLang="en-US" dirty="0" lang="ja-JP" sz="2600"/>
              <a:t>・</a:t>
            </a:r>
            <a:r>
              <a:rPr altLang="ja-JP" dirty="0" lang="en-US" sz="2600"/>
              <a:t>48】</a:t>
            </a:r>
            <a:endParaRPr altLang="en-US" dirty="0" lang="ja-JP" sz="2600">
              <a:solidFill>
                <a:srgbClr val="0033CC"/>
              </a:solidFill>
            </a:endParaRP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7</a:t>
            </a:r>
            <a:endParaRPr altLang="en-US" dirty="0" lang="ja-JP">
              <a:solidFill>
                <a:prstClr val="black">
                  <a:tint val="75000"/>
                </a:prstClr>
              </a:solidFill>
            </a:endParaRPr>
          </a:p>
        </p:txBody>
      </p:sp>
      <p:sp>
        <p:nvSpPr>
          <p:cNvPr id="9" name="正方形/長方形 8">
            <a:extLst>
              <a:ext uri="{FF2B5EF4-FFF2-40B4-BE49-F238E27FC236}">
                <a16:creationId xmlns:a16="http://schemas.microsoft.com/office/drawing/2014/main" id="{C70D2C8A-011C-42B3-B966-D6FEEC98CC7F}"/>
              </a:ext>
            </a:extLst>
          </p:cNvPr>
          <p:cNvSpPr/>
          <p:nvPr/>
        </p:nvSpPr>
        <p:spPr>
          <a:xfrm>
            <a:off x="167000" y="3932293"/>
            <a:ext cx="9229536" cy="432811"/>
          </a:xfrm>
          <a:prstGeom prst="rect">
            <a:avLst/>
          </a:prstGeom>
        </p:spPr>
        <p:txBody>
          <a:bodyPr wrap="square">
            <a:spAutoFit/>
          </a:bodyPr>
          <a:lstStyle/>
          <a:p>
            <a:pPr>
              <a:lnSpc>
                <a:spcPts val="3000"/>
              </a:lnSpc>
              <a:spcBef>
                <a:spcPts val="0"/>
              </a:spcBef>
            </a:pPr>
            <a:r>
              <a:rPr altLang="en-US" b="0" dirty="0" lang="ja-JP" sz="2400">
                <a:latin typeface="+mn-ea"/>
              </a:rPr>
              <a:t>　○　英文字や地図等がプリントされた服等は着用しない</a:t>
            </a:r>
            <a:endParaRPr altLang="ja-JP" b="0" dirty="0" lang="en-US" sz="2400">
              <a:solidFill>
                <a:srgbClr val="000000"/>
              </a:solidFill>
              <a:latin typeface="+mn-ea"/>
            </a:endParaRPr>
          </a:p>
        </p:txBody>
      </p:sp>
      <p:sp>
        <p:nvSpPr>
          <p:cNvPr id="3" name="正方形/長方形 2">
            <a:extLst>
              <a:ext uri="{FF2B5EF4-FFF2-40B4-BE49-F238E27FC236}">
                <a16:creationId xmlns:a16="http://schemas.microsoft.com/office/drawing/2014/main" id="{C7C8AC80-C10B-4F44-9B80-B0F6E795330B}"/>
              </a:ext>
            </a:extLst>
          </p:cNvPr>
          <p:cNvSpPr/>
          <p:nvPr/>
        </p:nvSpPr>
        <p:spPr>
          <a:xfrm>
            <a:off x="504335" y="2125305"/>
            <a:ext cx="8280919" cy="1550040"/>
          </a:xfrm>
          <a:prstGeom prst="rect">
            <a:avLst/>
          </a:prstGeom>
        </p:spPr>
        <p:txBody>
          <a:bodyPr wrap="square">
            <a:spAutoFit/>
          </a:bodyPr>
          <a:lstStyle/>
          <a:p>
            <a:pPr>
              <a:lnSpc>
                <a:spcPct val="150000"/>
              </a:lnSpc>
              <a:spcBef>
                <a:spcPts val="1200"/>
              </a:spcBef>
            </a:pPr>
            <a:r>
              <a:rPr altLang="en-US" b="0" dirty="0" lang="ja-JP" sz="2200">
                <a:latin typeface="+mn-ea"/>
              </a:rPr>
              <a:t>　　●監督者が顔を上げるよう指示することや，マスクや眼鏡，</a:t>
            </a:r>
            <a:br>
              <a:rPr altLang="ja-JP" b="0" dirty="0" lang="en-US" sz="2200">
                <a:latin typeface="+mn-ea"/>
              </a:rPr>
            </a:br>
            <a:r>
              <a:rPr altLang="en-US" b="0" dirty="0" lang="ja-JP" sz="2200">
                <a:latin typeface="+mn-ea"/>
              </a:rPr>
              <a:t>　　　 帽子等を一時的に外すよう指示することなどがある</a:t>
            </a:r>
            <a:br>
              <a:rPr altLang="ja-JP" b="0" dirty="0" lang="en-US" sz="2200">
                <a:latin typeface="+mn-ea"/>
              </a:rPr>
            </a:br>
            <a:r>
              <a:rPr altLang="en-US" b="0" dirty="0" lang="ja-JP" sz="2200">
                <a:latin typeface="+mn-ea"/>
              </a:rPr>
              <a:t>　　●不正行為に見えるような行為は，監督者が注意する場合がある　</a:t>
            </a:r>
            <a:endParaRPr altLang="en-US" dirty="0" lang="ja-JP" sz="2200"/>
          </a:p>
        </p:txBody>
      </p:sp>
    </p:spTree>
    <p:extLst>
      <p:ext uri="{BB962C8B-B14F-4D97-AF65-F5344CB8AC3E}">
        <p14:creationId xmlns:p14="http://schemas.microsoft.com/office/powerpoint/2010/main" val="3314219684"/>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1" name="Rectangle 7"/>
          <p:cNvSpPr>
            <a:spLocks noChangeArrowheads="1"/>
          </p:cNvSpPr>
          <p:nvPr/>
        </p:nvSpPr>
        <p:spPr bwMode="auto">
          <a:xfrm>
            <a:off x="323528" y="1529908"/>
            <a:ext cx="8424936" cy="1323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400"/>
              </a:spcBef>
              <a:buFontTx/>
              <a:buNone/>
            </a:pPr>
            <a:r>
              <a:rPr altLang="en-US" b="0" dirty="0" lang="ja-JP" sz="2400">
                <a:latin charset="-128" pitchFamily="50" typeface="ＭＳ Ｐゴシック"/>
              </a:rPr>
              <a:t>　●解答には，必ず黒鉛筆（</a:t>
            </a:r>
            <a:r>
              <a:rPr altLang="ja-JP" b="0" dirty="0" lang="en-US" sz="2400">
                <a:latin charset="-128" pitchFamily="50" typeface="ＭＳ Ｐゴシック"/>
              </a:rPr>
              <a:t>H</a:t>
            </a:r>
            <a:r>
              <a:rPr altLang="en-US" b="0" dirty="0" err="1" lang="ja-JP" sz="2400">
                <a:latin charset="-128" pitchFamily="50" typeface="ＭＳ Ｐゴシック"/>
              </a:rPr>
              <a:t>，</a:t>
            </a:r>
            <a:r>
              <a:rPr altLang="ja-JP" b="0" dirty="0" lang="en-US" sz="2400">
                <a:latin charset="-128" pitchFamily="50" typeface="ＭＳ Ｐゴシック"/>
              </a:rPr>
              <a:t>F</a:t>
            </a:r>
            <a:r>
              <a:rPr altLang="en-US" b="0" dirty="0" err="1" lang="ja-JP" sz="2400">
                <a:latin charset="-128" pitchFamily="50" typeface="ＭＳ Ｐゴシック"/>
              </a:rPr>
              <a:t>，</a:t>
            </a:r>
            <a:r>
              <a:rPr altLang="ja-JP" b="0" dirty="0" lang="en-US" sz="2400">
                <a:latin charset="-128" pitchFamily="50" typeface="ＭＳ Ｐゴシック"/>
              </a:rPr>
              <a:t>HB</a:t>
            </a:r>
            <a:r>
              <a:rPr altLang="en-US" b="0" dirty="0" lang="ja-JP" sz="2400">
                <a:latin charset="-128" pitchFamily="50" typeface="ＭＳ Ｐゴシック"/>
              </a:rPr>
              <a:t>）を使用</a:t>
            </a:r>
            <a:endParaRPr altLang="ja-JP" b="0" dirty="0" lang="en-US" strike="sngStrike" sz="2400">
              <a:solidFill>
                <a:srgbClr val="00B050"/>
              </a:solidFill>
              <a:latin charset="-128" pitchFamily="50" typeface="ＭＳ Ｐゴシック"/>
            </a:endParaRPr>
          </a:p>
          <a:p>
            <a:pPr eaLnBrk="1" hangingPunct="1" marL="447675">
              <a:spcBef>
                <a:spcPts val="400"/>
              </a:spcBef>
              <a:buFontTx/>
              <a:buNone/>
            </a:pPr>
            <a:r>
              <a:rPr altLang="en-US" b="0" dirty="0" lang="ja-JP" sz="2400">
                <a:latin charset="-128" pitchFamily="50" typeface="ＭＳ Ｐゴシック"/>
              </a:rPr>
              <a:t>（黒鉛筆（</a:t>
            </a:r>
            <a:r>
              <a:rPr altLang="ja-JP" b="0" dirty="0" lang="en-US" sz="2400">
                <a:latin charset="-128" pitchFamily="50" typeface="ＭＳ Ｐゴシック"/>
              </a:rPr>
              <a:t>H</a:t>
            </a:r>
            <a:r>
              <a:rPr altLang="en-US" b="0" dirty="0" err="1" lang="ja-JP" sz="2400">
                <a:latin charset="-128" pitchFamily="50" typeface="ＭＳ Ｐゴシック"/>
              </a:rPr>
              <a:t>，</a:t>
            </a:r>
            <a:r>
              <a:rPr altLang="ja-JP" b="0" dirty="0" lang="en-US" sz="2400">
                <a:latin charset="-128" pitchFamily="50" typeface="ＭＳ Ｐゴシック"/>
              </a:rPr>
              <a:t>F</a:t>
            </a:r>
            <a:r>
              <a:rPr altLang="en-US" b="0" dirty="0" err="1" lang="ja-JP" sz="2400">
                <a:latin charset="-128" pitchFamily="50" typeface="ＭＳ Ｐゴシック"/>
              </a:rPr>
              <a:t>，</a:t>
            </a:r>
            <a:r>
              <a:rPr altLang="ja-JP" b="0" dirty="0" lang="en-US" sz="2400">
                <a:latin charset="-128" pitchFamily="50" typeface="ＭＳ Ｐゴシック"/>
              </a:rPr>
              <a:t>HB</a:t>
            </a:r>
            <a:r>
              <a:rPr altLang="en-US" b="0" dirty="0" lang="ja-JP" sz="2400">
                <a:latin charset="-128" pitchFamily="50" typeface="ＭＳ Ｐゴシック"/>
              </a:rPr>
              <a:t>）以外のものを使用してマークした場合は，解答を読み取れないことがあります。）</a:t>
            </a:r>
            <a:r>
              <a:rPr altLang="en-US" dirty="0" lang="ja-JP" sz="2400">
                <a:latin charset="-128" pitchFamily="50" typeface="ＭＳ Ｐゴシック"/>
              </a:rPr>
              <a:t>　</a:t>
            </a:r>
            <a:r>
              <a:rPr altLang="en-US" dirty="0" lang="ja-JP" sz="2000">
                <a:solidFill>
                  <a:srgbClr val="FF0000"/>
                </a:solidFill>
                <a:latin charset="-128" pitchFamily="50" typeface="ＭＳ Ｐゴシック"/>
              </a:rPr>
              <a:t>　　　</a:t>
            </a:r>
            <a:endParaRPr altLang="ja-JP" b="0" dirty="0" lang="en-US" sz="2000">
              <a:latin charset="-128" pitchFamily="50" typeface="ＭＳ Ｐゴシック"/>
            </a:endParaRPr>
          </a:p>
        </p:txBody>
      </p:sp>
      <p:sp>
        <p:nvSpPr>
          <p:cNvPr id="12" name="テキスト ボックス 11"/>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3"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【P48】</a:t>
            </a:r>
            <a:endParaRPr altLang="en-US" dirty="0" lang="ja-JP" sz="2600">
              <a:solidFill>
                <a:srgbClr val="0033CC"/>
              </a:solidFill>
            </a:endParaRP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8</a:t>
            </a:r>
            <a:endParaRPr altLang="en-US" dirty="0" lang="ja-JP">
              <a:solidFill>
                <a:prstClr val="black">
                  <a:tint val="75000"/>
                </a:prstClr>
              </a:solidFill>
            </a:endParaRPr>
          </a:p>
        </p:txBody>
      </p:sp>
      <p:sp>
        <p:nvSpPr>
          <p:cNvPr id="3" name="正方形/長方形 2">
            <a:extLst>
              <a:ext uri="{FF2B5EF4-FFF2-40B4-BE49-F238E27FC236}">
                <a16:creationId xmlns:a16="http://schemas.microsoft.com/office/drawing/2014/main" id="{2FC87585-65DE-44A3-A265-5DA68938AF11}"/>
              </a:ext>
            </a:extLst>
          </p:cNvPr>
          <p:cNvSpPr/>
          <p:nvPr/>
        </p:nvSpPr>
        <p:spPr>
          <a:xfrm>
            <a:off x="421136" y="5325173"/>
            <a:ext cx="8229719" cy="882293"/>
          </a:xfrm>
          <a:prstGeom prst="rect">
            <a:avLst/>
          </a:prstGeom>
        </p:spPr>
        <p:txBody>
          <a:bodyPr wrap="square">
            <a:spAutoFit/>
          </a:bodyPr>
          <a:lstStyle/>
          <a:p>
            <a:pPr>
              <a:spcBef>
                <a:spcPts val="400"/>
              </a:spcBef>
            </a:pPr>
            <a:r>
              <a:rPr altLang="en-US" b="0" dirty="0" lang="ja-JP" sz="2400">
                <a:latin charset="-128" pitchFamily="50" typeface="ＭＳ Ｐゴシック"/>
              </a:rPr>
              <a:t> </a:t>
            </a:r>
            <a:r>
              <a:rPr altLang="ja-JP" b="0" dirty="0" lang="en-US" sz="2400">
                <a:latin charset="-128" pitchFamily="50" typeface="ＭＳ Ｐゴシック"/>
              </a:rPr>
              <a:t>※</a:t>
            </a:r>
            <a:r>
              <a:rPr altLang="en-US" b="0" dirty="0" lang="ja-JP" sz="2400">
                <a:latin charset="-128" pitchFamily="50" typeface="ＭＳ Ｐゴシック"/>
              </a:rPr>
              <a:t>「解答科目欄の不適切なマーク例」</a:t>
            </a:r>
            <a:endParaRPr altLang="ja-JP" b="0" dirty="0" lang="en-US" sz="2400">
              <a:latin charset="-128" pitchFamily="50" typeface="ＭＳ Ｐゴシック"/>
            </a:endParaRPr>
          </a:p>
          <a:p>
            <a:pPr>
              <a:spcBef>
                <a:spcPts val="400"/>
              </a:spcBef>
            </a:pPr>
            <a:r>
              <a:rPr altLang="en-US" b="0" dirty="0" lang="ja-JP" sz="2400">
                <a:latin charset="-128" pitchFamily="50" typeface="ＭＳ Ｐゴシック"/>
              </a:rPr>
              <a:t>　　  →大学入試センターホームページに</a:t>
            </a:r>
            <a:r>
              <a:rPr altLang="ja-JP" b="0" dirty="0" lang="en-US" sz="2400">
                <a:latin charset="-128" pitchFamily="50" typeface="ＭＳ Ｐゴシック"/>
              </a:rPr>
              <a:t>12</a:t>
            </a:r>
            <a:r>
              <a:rPr altLang="en-US" b="0" dirty="0" lang="ja-JP" sz="2400">
                <a:latin charset="-128" pitchFamily="50" typeface="ＭＳ Ｐゴシック"/>
              </a:rPr>
              <a:t>月頃掲載予定</a:t>
            </a:r>
          </a:p>
        </p:txBody>
      </p:sp>
      <p:sp>
        <p:nvSpPr>
          <p:cNvPr id="10" name="正方形/長方形 9">
            <a:extLst>
              <a:ext uri="{FF2B5EF4-FFF2-40B4-BE49-F238E27FC236}">
                <a16:creationId xmlns:a16="http://schemas.microsoft.com/office/drawing/2014/main" id="{68B33730-1B6E-4532-B72A-ABC393E615F1}"/>
              </a:ext>
            </a:extLst>
          </p:cNvPr>
          <p:cNvSpPr/>
          <p:nvPr/>
        </p:nvSpPr>
        <p:spPr>
          <a:xfrm>
            <a:off x="539552" y="3284984"/>
            <a:ext cx="8569922" cy="1785104"/>
          </a:xfrm>
          <a:prstGeom prst="rect">
            <a:avLst/>
          </a:prstGeom>
        </p:spPr>
        <p:txBody>
          <a:bodyPr wrap="square">
            <a:spAutoFit/>
          </a:bodyPr>
          <a:lstStyle/>
          <a:p>
            <a:pPr>
              <a:spcBef>
                <a:spcPts val="400"/>
              </a:spcBef>
            </a:pPr>
            <a:r>
              <a:rPr altLang="en-US" dirty="0" lang="ja-JP" sz="2000">
                <a:latin charset="-128" pitchFamily="50" typeface="ＭＳ Ｐゴシック"/>
              </a:rPr>
              <a:t>　　 </a:t>
            </a:r>
            <a:r>
              <a:rPr altLang="ja-JP" dirty="0" lang="en-US" sz="2000">
                <a:latin charset="-128" pitchFamily="50" typeface="ＭＳ Ｐゴシック"/>
              </a:rPr>
              <a:t>【</a:t>
            </a:r>
            <a:r>
              <a:rPr altLang="en-US" dirty="0" lang="ja-JP" sz="2000">
                <a:latin charset="-128" pitchFamily="50" typeface="ＭＳ Ｐゴシック"/>
              </a:rPr>
              <a:t>よくあるケース</a:t>
            </a:r>
            <a:r>
              <a:rPr altLang="ja-JP" dirty="0" lang="en-US" sz="2000">
                <a:latin charset="-128" pitchFamily="50" typeface="ＭＳ Ｐゴシック"/>
              </a:rPr>
              <a:t>】</a:t>
            </a:r>
          </a:p>
          <a:p>
            <a:pPr eaLnBrk="1" hangingPunct="1">
              <a:spcBef>
                <a:spcPts val="400"/>
              </a:spcBef>
              <a:buFontTx/>
              <a:buNone/>
            </a:pPr>
            <a:r>
              <a:rPr altLang="en-US" b="0" dirty="0" lang="ja-JP" sz="2000">
                <a:solidFill>
                  <a:srgbClr val="FF0000"/>
                </a:solidFill>
                <a:latin charset="-128" pitchFamily="50" typeface="ＭＳ Ｐゴシック"/>
              </a:rPr>
              <a:t>　　</a:t>
            </a:r>
            <a:r>
              <a:rPr altLang="en-US" b="0" dirty="0" lang="ja-JP" sz="2000">
                <a:latin charset="-128" pitchFamily="50" typeface="ＭＳ Ｐゴシック"/>
              </a:rPr>
              <a:t>・解答科目がマークされていない　</a:t>
            </a:r>
            <a:endParaRPr altLang="ja-JP" b="0" dirty="0" lang="en-US" sz="2000">
              <a:latin charset="-128" pitchFamily="50" typeface="ＭＳ Ｐゴシック"/>
            </a:endParaRPr>
          </a:p>
          <a:p>
            <a:pPr eaLnBrk="1" hangingPunct="1">
              <a:spcBef>
                <a:spcPts val="400"/>
              </a:spcBef>
              <a:buFontTx/>
              <a:buNone/>
            </a:pPr>
            <a:r>
              <a:rPr altLang="en-US" b="0" dirty="0" lang="ja-JP" sz="2000">
                <a:latin charset="-128" pitchFamily="50" typeface="ＭＳ Ｐゴシック"/>
              </a:rPr>
              <a:t>　　　→　</a:t>
            </a:r>
            <a:r>
              <a:rPr altLang="en-US" b="0" dirty="0" lang="ja-JP" sz="2000" u="sng">
                <a:solidFill>
                  <a:srgbClr val="FF0000"/>
                </a:solidFill>
                <a:latin charset="-128" pitchFamily="50" typeface="ＭＳ Ｐゴシック"/>
              </a:rPr>
              <a:t>解答科目が特定できない場合は０点</a:t>
            </a:r>
            <a:endParaRPr altLang="ja-JP" b="0" dirty="0" lang="en-US" sz="2000" u="sng">
              <a:solidFill>
                <a:srgbClr val="FF0000"/>
              </a:solidFill>
              <a:latin charset="-128" pitchFamily="50" typeface="ＭＳ Ｐゴシック"/>
            </a:endParaRPr>
          </a:p>
          <a:p>
            <a:pPr eaLnBrk="1" hangingPunct="1">
              <a:spcBef>
                <a:spcPts val="400"/>
              </a:spcBef>
              <a:buFontTx/>
              <a:buNone/>
            </a:pPr>
            <a:r>
              <a:rPr altLang="en-US" b="0" dirty="0" lang="ja-JP" sz="2000">
                <a:solidFill>
                  <a:srgbClr val="FF0000"/>
                </a:solidFill>
                <a:latin charset="-128" pitchFamily="50" typeface="ＭＳ Ｐゴシック"/>
              </a:rPr>
              <a:t>　　</a:t>
            </a:r>
            <a:r>
              <a:rPr altLang="en-US" b="0" dirty="0" lang="ja-JP" sz="2000">
                <a:latin charset="-128" pitchFamily="50" typeface="ＭＳ Ｐゴシック"/>
              </a:rPr>
              <a:t>・解答した科目と異なる科目をマークした</a:t>
            </a:r>
            <a:br>
              <a:rPr altLang="ja-JP" b="0" dirty="0" lang="en-US" sz="2000">
                <a:latin charset="-128" pitchFamily="50" typeface="ＭＳ Ｐゴシック"/>
              </a:rPr>
            </a:br>
            <a:r>
              <a:rPr altLang="en-US" b="0" dirty="0" lang="ja-JP" sz="2000">
                <a:latin charset="-128" pitchFamily="50" typeface="ＭＳ Ｐゴシック"/>
              </a:rPr>
              <a:t>　　　→　</a:t>
            </a:r>
            <a:r>
              <a:rPr altLang="en-US" b="0" dirty="0" lang="ja-JP" sz="2000" u="sng">
                <a:solidFill>
                  <a:srgbClr val="FF0000"/>
                </a:solidFill>
                <a:latin charset="-128" pitchFamily="50" typeface="ＭＳ Ｐゴシック"/>
              </a:rPr>
              <a:t>解答科目欄にマークされている科目で採点 </a:t>
            </a:r>
            <a:r>
              <a:rPr altLang="en-US" b="0" dirty="0" lang="ja-JP" sz="2000">
                <a:solidFill>
                  <a:srgbClr val="FF0000"/>
                </a:solidFill>
                <a:latin charset="-128" pitchFamily="50" typeface="ＭＳ Ｐゴシック"/>
              </a:rPr>
              <a:t>　</a:t>
            </a:r>
            <a:endParaRPr altLang="ja-JP" b="0" dirty="0" lang="en-US" sz="2000" u="sng">
              <a:solidFill>
                <a:srgbClr val="FF0000"/>
              </a:solidFill>
              <a:latin charset="-128" pitchFamily="50" typeface="ＭＳ Ｐゴシック"/>
            </a:endParaRPr>
          </a:p>
        </p:txBody>
      </p:sp>
      <p:sp>
        <p:nvSpPr>
          <p:cNvPr id="5" name="正方形/長方形 4">
            <a:extLst>
              <a:ext uri="{FF2B5EF4-FFF2-40B4-BE49-F238E27FC236}">
                <a16:creationId xmlns:a16="http://schemas.microsoft.com/office/drawing/2014/main" id="{B14A5E20-3E5F-4AAC-974D-B281646338C6}"/>
              </a:ext>
            </a:extLst>
          </p:cNvPr>
          <p:cNvSpPr/>
          <p:nvPr/>
        </p:nvSpPr>
        <p:spPr>
          <a:xfrm>
            <a:off x="323528" y="2895327"/>
            <a:ext cx="10350896" cy="461665"/>
          </a:xfrm>
          <a:prstGeom prst="rect">
            <a:avLst/>
          </a:prstGeom>
        </p:spPr>
        <p:txBody>
          <a:bodyPr wrap="square">
            <a:spAutoFit/>
          </a:bodyPr>
          <a:lstStyle/>
          <a:p>
            <a:pPr eaLnBrk="1" hangingPunct="1">
              <a:spcBef>
                <a:spcPts val="400"/>
              </a:spcBef>
              <a:buFontTx/>
              <a:buNone/>
            </a:pPr>
            <a:r>
              <a:rPr altLang="en-US" b="0" dirty="0" lang="ja-JP" sz="2400">
                <a:latin charset="-128" pitchFamily="50" typeface="ＭＳ Ｐゴシック"/>
              </a:rPr>
              <a:t>　●解答用紙に解答科目を正しくマーク</a:t>
            </a:r>
            <a:endParaRPr altLang="ja-JP" b="0" dirty="0" lang="en-US" strike="sngStrike" sz="2400">
              <a:solidFill>
                <a:srgbClr val="00B050"/>
              </a:solidFill>
              <a:latin charset="-128" pitchFamily="50" typeface="ＭＳ Ｐゴシック"/>
            </a:endParaRPr>
          </a:p>
        </p:txBody>
      </p:sp>
      <p:sp>
        <p:nvSpPr>
          <p:cNvPr id="14" name="Rectangle 7">
            <a:extLst>
              <a:ext uri="{FF2B5EF4-FFF2-40B4-BE49-F238E27FC236}">
                <a16:creationId xmlns:a16="http://schemas.microsoft.com/office/drawing/2014/main" id="{82261F85-D134-48B2-B7B4-DF2F33A1FDFC}"/>
              </a:ext>
            </a:extLst>
          </p:cNvPr>
          <p:cNvSpPr>
            <a:spLocks noChangeArrowheads="1"/>
          </p:cNvSpPr>
          <p:nvPr/>
        </p:nvSpPr>
        <p:spPr bwMode="auto">
          <a:xfrm>
            <a:off x="26633" y="908720"/>
            <a:ext cx="8592226" cy="52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50000"/>
              </a:spcBef>
              <a:spcAft>
                <a:spcPts val="1200"/>
              </a:spcAft>
            </a:pPr>
            <a:r>
              <a:rPr altLang="en-US" b="0" dirty="0" lang="ja-JP" sz="2400">
                <a:solidFill>
                  <a:srgbClr val="000000"/>
                </a:solidFill>
                <a:latin typeface="+mn-ea"/>
              </a:rPr>
              <a:t>　○</a:t>
            </a:r>
            <a:r>
              <a:rPr altLang="en-US" b="0" dirty="0" lang="ja-JP" sz="2400">
                <a:latin typeface="+mn-ea"/>
              </a:rPr>
              <a:t>　</a:t>
            </a:r>
            <a:r>
              <a:rPr altLang="en-US" b="0" dirty="0" lang="ja-JP" sz="2400">
                <a:latin charset="-128" pitchFamily="50" typeface="ＭＳ Ｐゴシック"/>
              </a:rPr>
              <a:t>解答上の注意事項</a:t>
            </a:r>
            <a:endParaRPr altLang="ja-JP" b="0" dirty="0" lang="en-US" sz="2400">
              <a:solidFill>
                <a:srgbClr val="000000"/>
              </a:solidFill>
              <a:latin typeface="+mn-ea"/>
            </a:endParaRPr>
          </a:p>
        </p:txBody>
      </p:sp>
    </p:spTree>
    <p:extLst>
      <p:ext uri="{BB962C8B-B14F-4D97-AF65-F5344CB8AC3E}">
        <p14:creationId xmlns:p14="http://schemas.microsoft.com/office/powerpoint/2010/main" val="3511163851"/>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13" name="テキスト ボックス 12"/>
          <p:cNvSpPr txBox="1"/>
          <p:nvPr/>
        </p:nvSpPr>
        <p:spPr>
          <a:xfrm>
            <a:off x="193923" y="44624"/>
            <a:ext cx="864096" cy="822305"/>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wrap="square">
            <a:spAutoFit/>
          </a:bodyPr>
          <a:lstStyle/>
          <a:p>
            <a:pPr algn="ctr"/>
            <a:r>
              <a:rPr altLang="en-US" dirty="0" lang="ja-JP" sz="3200">
                <a:latin charset="-128" pitchFamily="50" typeface="ＤＦＧ極太丸ゴシック体"/>
                <a:ea charset="-128" pitchFamily="50" typeface="ＤＦＧ極太丸ゴシック体"/>
              </a:rPr>
              <a:t>Ｅ</a:t>
            </a:r>
            <a:endParaRPr altLang="en-US" dirty="0" kumimoji="1" lang="ja-JP" sz="3200">
              <a:latin charset="-128" pitchFamily="50" typeface="ＤＦＧ極太丸ゴシック体"/>
              <a:ea charset="-128" pitchFamily="50" typeface="ＤＦＧ極太丸ゴシック体"/>
            </a:endParaRPr>
          </a:p>
        </p:txBody>
      </p:sp>
      <p:sp>
        <p:nvSpPr>
          <p:cNvPr id="14" name="Rectangle 15"/>
          <p:cNvSpPr>
            <a:spLocks noChangeArrowheads="1"/>
          </p:cNvSpPr>
          <p:nvPr/>
        </p:nvSpPr>
        <p:spPr bwMode="auto">
          <a:xfrm>
            <a:off x="1187624" y="101337"/>
            <a:ext cx="3402632" cy="55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algn="ctr" w="28575">
                <a:solidFill>
                  <a:srgbClr val="000000"/>
                </a:solidFill>
                <a:miter lim="800000"/>
                <a:headEnd/>
                <a:tailEnd/>
              </a14:hiddenLine>
            </a:ext>
          </a:extLst>
        </p:spPr>
        <p:txBody>
          <a:bodyPr anchor="ctr" wrap="none"/>
          <a:lstStyle/>
          <a:p>
            <a:pPr indent="-342900" marL="342900"/>
            <a:r>
              <a:rPr altLang="en-US" b="0" dirty="0" lang="ja-JP">
                <a:latin charset="-128" pitchFamily="50" typeface="ＤＦＧ平成ゴシック体W9"/>
                <a:ea charset="-128" pitchFamily="50" typeface="ＤＦＧ平成ゴシック体W9"/>
              </a:rPr>
              <a:t>試験</a:t>
            </a:r>
            <a:r>
              <a:rPr altLang="en-US" dirty="0" lang="ja-JP">
                <a:latin charset="-128" pitchFamily="50" typeface="ＤＦＧ極太丸ゴシック体"/>
                <a:ea charset="-128" pitchFamily="50" typeface="ＤＦＧ極太丸ゴシック体"/>
              </a:rPr>
              <a:t>　</a:t>
            </a:r>
            <a:r>
              <a:rPr altLang="ja-JP" dirty="0" lang="en-US" sz="2600"/>
              <a:t>【P49】</a:t>
            </a:r>
            <a:endParaRPr altLang="en-US" dirty="0" lang="ja-JP" sz="2600">
              <a:solidFill>
                <a:srgbClr val="0033CC"/>
              </a:solidFill>
            </a:endParaRPr>
          </a:p>
        </p:txBody>
      </p:sp>
      <p:sp>
        <p:nvSpPr>
          <p:cNvPr id="2" name="スライド番号プレースホルダー 1"/>
          <p:cNvSpPr>
            <a:spLocks noGrp="1"/>
          </p:cNvSpPr>
          <p:nvPr>
            <p:ph idx="12" sz="quarter" type="sldNum"/>
          </p:nvPr>
        </p:nvSpPr>
        <p:spPr/>
        <p:txBody>
          <a:bodyPr/>
          <a:lstStyle/>
          <a:p>
            <a:r>
              <a:rPr altLang="ja-JP" dirty="0" lang="en-US">
                <a:solidFill>
                  <a:prstClr val="black">
                    <a:tint val="75000"/>
                  </a:prstClr>
                </a:solidFill>
              </a:rPr>
              <a:t>9</a:t>
            </a:r>
            <a:endParaRPr altLang="en-US" dirty="0" lang="ja-JP">
              <a:solidFill>
                <a:prstClr val="black">
                  <a:tint val="75000"/>
                </a:prstClr>
              </a:solidFill>
            </a:endParaRPr>
          </a:p>
        </p:txBody>
      </p:sp>
      <p:sp>
        <p:nvSpPr>
          <p:cNvPr id="16" name="Rectangle 7">
            <a:extLst>
              <a:ext uri="{FF2B5EF4-FFF2-40B4-BE49-F238E27FC236}">
                <a16:creationId xmlns:a16="http://schemas.microsoft.com/office/drawing/2014/main" id="{E0F802BB-8467-4612-9800-AA8BE61C57F8}"/>
              </a:ext>
            </a:extLst>
          </p:cNvPr>
          <p:cNvSpPr>
            <a:spLocks noChangeArrowheads="1"/>
          </p:cNvSpPr>
          <p:nvPr/>
        </p:nvSpPr>
        <p:spPr bwMode="auto">
          <a:xfrm>
            <a:off x="63513" y="1915766"/>
            <a:ext cx="9102499" cy="4202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nSpc>
                <a:spcPct val="80000"/>
              </a:lnSpc>
              <a:spcBef>
                <a:spcPct val="50000"/>
              </a:spcBef>
              <a:spcAft>
                <a:spcPts val="600"/>
              </a:spcAft>
            </a:pPr>
            <a:r>
              <a:rPr altLang="en-US" b="0" dirty="0" lang="ja-JP" sz="2300">
                <a:latin typeface="+mn-ea"/>
              </a:rPr>
              <a:t>　≪不正行為を行った場合の取扱い≫</a:t>
            </a:r>
            <a:endParaRPr altLang="ja-JP" b="0" dirty="0" lang="en-US" sz="2300">
              <a:latin typeface="+mn-ea"/>
            </a:endParaRPr>
          </a:p>
          <a:p>
            <a:pPr>
              <a:spcBef>
                <a:spcPts val="1200"/>
              </a:spcBef>
              <a:spcAft>
                <a:spcPts val="600"/>
              </a:spcAft>
            </a:pPr>
            <a:r>
              <a:rPr altLang="en-US" b="0" dirty="0" lang="ja-JP" sz="2300">
                <a:latin typeface="+mn-ea"/>
              </a:rPr>
              <a:t>　・</a:t>
            </a:r>
            <a:r>
              <a:rPr altLang="en-US" b="0" dirty="0" lang="ja-JP" sz="2300">
                <a:solidFill>
                  <a:srgbClr val="FF0000"/>
                </a:solidFill>
                <a:latin typeface="+mn-ea"/>
              </a:rPr>
              <a:t>その場で受験の中止と退室</a:t>
            </a:r>
            <a:r>
              <a:rPr altLang="en-US" b="0" dirty="0" lang="ja-JP" sz="2300">
                <a:latin typeface="+mn-ea"/>
              </a:rPr>
              <a:t>を指示され，</a:t>
            </a:r>
            <a:r>
              <a:rPr altLang="en-US" b="0" dirty="0" lang="ja-JP" sz="2300">
                <a:solidFill>
                  <a:srgbClr val="FF0000"/>
                </a:solidFill>
                <a:latin typeface="+mn-ea"/>
              </a:rPr>
              <a:t>それ以後の受験はできない</a:t>
            </a:r>
            <a:endParaRPr altLang="ja-JP" b="0" dirty="0" lang="en-US" sz="2300">
              <a:solidFill>
                <a:srgbClr val="FF0000"/>
              </a:solidFill>
              <a:latin typeface="+mn-ea"/>
            </a:endParaRPr>
          </a:p>
          <a:p>
            <a:pPr>
              <a:spcBef>
                <a:spcPts val="1200"/>
              </a:spcBef>
              <a:spcAft>
                <a:spcPts val="600"/>
              </a:spcAft>
            </a:pPr>
            <a:r>
              <a:rPr altLang="en-US" b="0" dirty="0" lang="ja-JP" sz="2300">
                <a:solidFill>
                  <a:srgbClr val="FF0000"/>
                </a:solidFill>
                <a:latin typeface="+mn-ea"/>
              </a:rPr>
              <a:t>　</a:t>
            </a:r>
            <a:r>
              <a:rPr altLang="en-US" b="0" dirty="0" lang="ja-JP" sz="2300">
                <a:latin typeface="+mn-ea"/>
              </a:rPr>
              <a:t>・受験した共通テストの</a:t>
            </a:r>
            <a:r>
              <a:rPr altLang="en-US" b="0" dirty="0" lang="ja-JP" sz="2300">
                <a:solidFill>
                  <a:srgbClr val="FF0000"/>
                </a:solidFill>
                <a:latin typeface="+mn-ea"/>
              </a:rPr>
              <a:t>全ての教科・科目の成績を無効とする</a:t>
            </a:r>
            <a:endParaRPr altLang="ja-JP" b="0" dirty="0" lang="en-US" sz="2300">
              <a:solidFill>
                <a:srgbClr val="FF0000"/>
              </a:solidFill>
              <a:latin typeface="+mn-ea"/>
            </a:endParaRPr>
          </a:p>
          <a:p>
            <a:pPr>
              <a:spcBef>
                <a:spcPts val="1200"/>
              </a:spcBef>
              <a:spcAft>
                <a:spcPts val="600"/>
              </a:spcAft>
            </a:pPr>
            <a:r>
              <a:rPr altLang="en-US" b="0" dirty="0" lang="ja-JP" sz="2300">
                <a:solidFill>
                  <a:srgbClr val="FF0000"/>
                </a:solidFill>
                <a:latin typeface="+mn-ea"/>
              </a:rPr>
              <a:t>　</a:t>
            </a:r>
            <a:r>
              <a:rPr altLang="en-US" b="0" dirty="0" lang="ja-JP" sz="2300">
                <a:latin typeface="+mn-ea"/>
              </a:rPr>
              <a:t>・</a:t>
            </a:r>
            <a:r>
              <a:rPr altLang="en-US" b="0" dirty="0" lang="ja-JP" sz="2300">
                <a:solidFill>
                  <a:srgbClr val="FF0000"/>
                </a:solidFill>
                <a:latin typeface="+mn-ea"/>
              </a:rPr>
              <a:t>状況により警察へ被害届を提出する</a:t>
            </a:r>
            <a:r>
              <a:rPr altLang="en-US" b="0" dirty="0" lang="ja-JP" sz="2300">
                <a:latin typeface="+mn-ea"/>
              </a:rPr>
              <a:t>などの対応をとる場合がある</a:t>
            </a:r>
            <a:br>
              <a:rPr altLang="ja-JP" b="0" dirty="0" lang="en-US" sz="2300">
                <a:solidFill>
                  <a:srgbClr val="FF0000"/>
                </a:solidFill>
                <a:latin typeface="+mn-ea"/>
              </a:rPr>
            </a:br>
            <a:endParaRPr altLang="ja-JP" b="0" dirty="0" lang="en-US" sz="2300">
              <a:solidFill>
                <a:srgbClr val="FF0000"/>
              </a:solidFill>
              <a:latin typeface="+mn-ea"/>
            </a:endParaRPr>
          </a:p>
          <a:p>
            <a:pPr>
              <a:lnSpc>
                <a:spcPct val="80000"/>
              </a:lnSpc>
              <a:spcBef>
                <a:spcPct val="50000"/>
              </a:spcBef>
              <a:spcAft>
                <a:spcPts val="600"/>
              </a:spcAft>
            </a:pPr>
            <a:r>
              <a:rPr altLang="en-US" b="0" dirty="0" lang="ja-JP" sz="2300">
                <a:latin typeface="+mn-ea"/>
              </a:rPr>
              <a:t>　○</a:t>
            </a:r>
            <a:r>
              <a:rPr altLang="en-US" b="0" dirty="0" lang="ja-JP" sz="2300" u="sng">
                <a:latin typeface="+mn-ea"/>
              </a:rPr>
              <a:t>不正行為となる内容</a:t>
            </a:r>
            <a:r>
              <a:rPr altLang="en-US" b="0" dirty="0" lang="ja-JP" sz="2300">
                <a:latin typeface="+mn-ea"/>
              </a:rPr>
              <a:t>について受験案内</a:t>
            </a:r>
            <a:r>
              <a:rPr altLang="ja-JP" b="0" dirty="0" lang="en-US" sz="2300">
                <a:latin typeface="+mn-ea"/>
              </a:rPr>
              <a:t>p.49</a:t>
            </a:r>
            <a:r>
              <a:rPr altLang="en-US" b="0" dirty="0" lang="ja-JP" sz="2300">
                <a:latin typeface="+mn-ea"/>
              </a:rPr>
              <a:t>を必ず確認してください。</a:t>
            </a:r>
            <a:br>
              <a:rPr altLang="ja-JP" b="0" dirty="0" lang="en-US" sz="2300">
                <a:latin typeface="+mn-ea"/>
              </a:rPr>
            </a:br>
            <a:r>
              <a:rPr altLang="en-US" b="0" dirty="0" lang="ja-JP" sz="2300">
                <a:latin typeface="+mn-ea"/>
              </a:rPr>
              <a:t>　　</a:t>
            </a:r>
            <a:endParaRPr altLang="ja-JP" b="0" dirty="0" lang="en-US" sz="2300">
              <a:latin typeface="+mn-ea"/>
            </a:endParaRPr>
          </a:p>
          <a:p>
            <a:pPr>
              <a:spcBef>
                <a:spcPct val="50000"/>
              </a:spcBef>
              <a:spcAft>
                <a:spcPts val="600"/>
              </a:spcAft>
            </a:pPr>
            <a:r>
              <a:rPr altLang="en-US" b="0" dirty="0" lang="ja-JP" sz="2300">
                <a:latin typeface="+mn-ea"/>
              </a:rPr>
              <a:t>　○試験時間中，監督者が試験室内の巡視を行います。</a:t>
            </a:r>
            <a:r>
              <a:rPr altLang="en-US" b="0" dirty="0" lang="ja-JP" sz="2300" u="sng">
                <a:latin charset="-128" panose="020B0609070205080204" pitchFamily="49" typeface="ＭＳ ゴシック"/>
                <a:ea charset="-128" panose="020B0609070205080204" pitchFamily="49" typeface="ＭＳ ゴシック"/>
              </a:rPr>
              <a:t>不正行為に</a:t>
            </a:r>
            <a:br>
              <a:rPr altLang="ja-JP" b="0" dirty="0" lang="en-US" sz="2300" u="sng">
                <a:latin charset="-128" panose="020B0609070205080204" pitchFamily="49" typeface="ＭＳ ゴシック"/>
                <a:ea charset="-128" panose="020B0609070205080204" pitchFamily="49" typeface="ＭＳ ゴシック"/>
              </a:rPr>
            </a:br>
            <a:r>
              <a:rPr altLang="en-US" b="0" dirty="0" lang="ja-JP" sz="2300">
                <a:latin charset="-128" panose="020B0609070205080204" pitchFamily="49" typeface="ＭＳ ゴシック"/>
                <a:ea charset="-128" panose="020B0609070205080204" pitchFamily="49" typeface="ＭＳ ゴシック"/>
              </a:rPr>
              <a:t>　 </a:t>
            </a:r>
            <a:r>
              <a:rPr altLang="en-US" b="0" dirty="0" lang="ja-JP" sz="2300" u="sng">
                <a:latin charset="-128" panose="020B0609070205080204" pitchFamily="49" typeface="ＭＳ ゴシック"/>
                <a:ea charset="-128" panose="020B0609070205080204" pitchFamily="49" typeface="ＭＳ ゴシック"/>
              </a:rPr>
              <a:t>見えるような行為は，監督者が注意する場合があります。</a:t>
            </a:r>
            <a:endParaRPr altLang="ja-JP" b="0" dirty="0" lang="en-US" sz="2400">
              <a:solidFill>
                <a:srgbClr val="FF0000"/>
              </a:solidFill>
              <a:latin typeface="+mn-ea"/>
            </a:endParaRPr>
          </a:p>
        </p:txBody>
      </p:sp>
      <p:sp>
        <p:nvSpPr>
          <p:cNvPr id="17" name="Rectangle 5">
            <a:extLst>
              <a:ext uri="{FF2B5EF4-FFF2-40B4-BE49-F238E27FC236}">
                <a16:creationId xmlns:a16="http://schemas.microsoft.com/office/drawing/2014/main" id="{FBC01611-FED5-41CA-8175-858035502CB4}"/>
              </a:ext>
            </a:extLst>
          </p:cNvPr>
          <p:cNvSpPr>
            <a:spLocks noChangeArrowheads="1"/>
          </p:cNvSpPr>
          <p:nvPr/>
        </p:nvSpPr>
        <p:spPr bwMode="auto">
          <a:xfrm>
            <a:off x="265038" y="1772816"/>
            <a:ext cx="8699450" cy="2448272"/>
          </a:xfrm>
          <a:prstGeom prst="rect">
            <a:avLst/>
          </a:prstGeom>
          <a:noFill/>
          <a:ln algn="ctr" cmpd="thickThin" w="571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wrap="none"/>
          <a:lstStyle/>
          <a:p>
            <a:endParaRPr altLang="en-US" dirty="0" lang="ja-JP"/>
          </a:p>
        </p:txBody>
      </p:sp>
      <p:sp>
        <p:nvSpPr>
          <p:cNvPr id="18" name="Rectangle 5">
            <a:extLst>
              <a:ext uri="{FF2B5EF4-FFF2-40B4-BE49-F238E27FC236}">
                <a16:creationId xmlns:a16="http://schemas.microsoft.com/office/drawing/2014/main" id="{5EC4C191-8226-4289-824C-9CC17FCF098F}"/>
              </a:ext>
            </a:extLst>
          </p:cNvPr>
          <p:cNvSpPr>
            <a:spLocks noChangeArrowheads="1"/>
          </p:cNvSpPr>
          <p:nvPr/>
        </p:nvSpPr>
        <p:spPr bwMode="auto">
          <a:xfrm>
            <a:off x="193029" y="980728"/>
            <a:ext cx="8123387" cy="611535"/>
          </a:xfrm>
          <a:prstGeom prst="roundRect">
            <a:avLst>
              <a:gd fmla="val 24537" name="adj"/>
            </a:avLst>
          </a:prstGeom>
          <a:solidFill>
            <a:srgbClr val="FFC000"/>
          </a:solidFill>
          <a:ln w="28575">
            <a:solidFill>
              <a:srgbClr val="FF6600"/>
            </a:solidFill>
          </a:ln>
          <a:extLst/>
        </p:spPr>
        <p:txBody>
          <a:bodyPr anchor="b"/>
          <a:lstStyle/>
          <a:p>
            <a:pPr>
              <a:spcBef>
                <a:spcPct val="0"/>
              </a:spcBef>
            </a:pPr>
            <a:r>
              <a:rPr altLang="en-US" dirty="0" lang="ja-JP">
                <a:latin typeface="+mn-ea"/>
                <a:ea typeface="+mn-ea"/>
              </a:rPr>
              <a:t>不正行為</a:t>
            </a:r>
          </a:p>
        </p:txBody>
      </p:sp>
      <p:sp>
        <p:nvSpPr>
          <p:cNvPr id="3" name="正方形/長方形 2">
            <a:extLst>
              <a:ext uri="{FF2B5EF4-FFF2-40B4-BE49-F238E27FC236}">
                <a16:creationId xmlns:a16="http://schemas.microsoft.com/office/drawing/2014/main" id="{2EFCE2AC-6CE3-4252-AB8F-D818B27E71F7}"/>
              </a:ext>
            </a:extLst>
          </p:cNvPr>
          <p:cNvSpPr/>
          <p:nvPr/>
        </p:nvSpPr>
        <p:spPr>
          <a:xfrm>
            <a:off x="383022" y="4899311"/>
            <a:ext cx="8699450" cy="369332"/>
          </a:xfrm>
          <a:prstGeom prst="rect">
            <a:avLst/>
          </a:prstGeom>
        </p:spPr>
        <p:txBody>
          <a:bodyPr wrap="square">
            <a:spAutoFit/>
          </a:bodyPr>
          <a:lstStyle/>
          <a:p>
            <a:pPr>
              <a:spcBef>
                <a:spcPts val="600"/>
              </a:spcBef>
            </a:pPr>
            <a:r>
              <a:rPr altLang="en-US" b="0" dirty="0" lang="ja-JP" sz="1800">
                <a:solidFill>
                  <a:srgbClr val="FF0000"/>
                </a:solidFill>
                <a:latin typeface="+mn-ea"/>
              </a:rPr>
              <a:t>（</a:t>
            </a:r>
            <a:r>
              <a:rPr altLang="en-US" b="0" dirty="0" lang="ja-JP" sz="1800" u="sng">
                <a:solidFill>
                  <a:srgbClr val="FF0000"/>
                </a:solidFill>
                <a:latin typeface="+mn-ea"/>
              </a:rPr>
              <a:t>イヤホンについては，耳に装着していれば使用しているものとして不正行為となります。）</a:t>
            </a:r>
            <a:endParaRPr altLang="ja-JP" b="0" dirty="0" lang="en-US" sz="1800" u="sng">
              <a:solidFill>
                <a:srgbClr val="FF0000"/>
              </a:solidFill>
              <a:latin typeface="+mn-ea"/>
            </a:endParaRPr>
          </a:p>
        </p:txBody>
      </p:sp>
    </p:spTree>
    <p:extLst>
      <p:ext uri="{BB962C8B-B14F-4D97-AF65-F5344CB8AC3E}">
        <p14:creationId xmlns:p14="http://schemas.microsoft.com/office/powerpoint/2010/main" val="4082857213"/>
      </p:ext>
    </p:extLst>
  </p:cSld>
  <p:clrMapOvr>
    <a:masterClrMapping/>
  </p:clrMapOvr>
  <mc:AlternateContent xmlns:mc="http://schemas.openxmlformats.org/markup-compatibility/2006" xmlns:p14="http://schemas.microsoft.com/office/powerpoint/2010/main">
    <mc:Choice Requires="p14">
      <p:transition p14:dur="250">
        <p:fade/>
      </p:transition>
    </mc:Choice>
    <mc:Fallback>
      <p:transition>
        <p:fade/>
      </p:transition>
    </mc:Fallback>
  </mc:AlternateContent>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2109</Words>
  <Application>Microsoft Office PowerPoint</Application>
  <PresentationFormat>画面に合わせる (4:3)</PresentationFormat>
  <Paragraphs>181</Paragraphs>
  <Slides>15</Slides>
  <Notes>15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15</vt:i4>
      </vt:variant>
    </vt:vector>
  </HeadingPairs>
  <TitlesOfParts>
    <vt:vector size="26" baseType="lpstr">
      <vt:lpstr>ＤＦＧ極太丸ゴシック体</vt:lpstr>
      <vt:lpstr>ＤＦＧ平成ゴシック体W9</vt:lpstr>
      <vt:lpstr>HGP創英角ｺﾞｼｯｸUB</vt:lpstr>
      <vt:lpstr>HG丸ｺﾞｼｯｸM-PRO</vt:lpstr>
      <vt:lpstr>ＭＳ Ｐゴシック</vt:lpstr>
      <vt:lpstr>ＭＳ ゴシック</vt:lpstr>
      <vt:lpstr>宋体</vt:lpstr>
      <vt:lpstr>Arial</vt:lpstr>
      <vt:lpstr>Calibri</vt:lpstr>
      <vt:lpstr>Wingdings</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2022-07-06T01:44:53Z</dcterms:created>
  <dcterms:modified xsi:type="dcterms:W3CDTF">2022-07-06T01:45:12Z</dcterms:modified>
  <cp:revision>1</cp:revision>
  <dc:title>R5_Ｅ試験　Ｆ試験実施後.pptx</dc:title>
</cp:coreProperties>
</file>