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6">
  <p:sldMasterIdLst>
    <p:sldMasterId id="2147483696" r:id="rId1"/>
  </p:sldMasterIdLst>
  <p:notesMasterIdLst>
    <p:notesMasterId r:id="rId18"/>
  </p:notesMasterIdLst>
  <p:handoutMasterIdLst>
    <p:handoutMasterId r:id="rId19"/>
  </p:handoutMasterIdLst>
  <p:sldIdLst>
    <p:sldId id="348" r:id="rId2"/>
    <p:sldId id="347" r:id="rId3"/>
    <p:sldId id="388" r:id="rId4"/>
    <p:sldId id="368" r:id="rId5"/>
    <p:sldId id="360" r:id="rId6"/>
    <p:sldId id="374" r:id="rId7"/>
    <p:sldId id="381" r:id="rId8"/>
    <p:sldId id="382" r:id="rId9"/>
    <p:sldId id="384" r:id="rId10"/>
    <p:sldId id="375" r:id="rId11"/>
    <p:sldId id="376" r:id="rId12"/>
    <p:sldId id="377" r:id="rId13"/>
    <p:sldId id="385" r:id="rId14"/>
    <p:sldId id="387" r:id="rId15"/>
    <p:sldId id="386" r:id="rId16"/>
    <p:sldId id="342" r:id="rId17"/>
  </p:sldIdLst>
  <p:sldSz cx="9144000" cy="6858000" type="screen4x3"/>
  <p:notesSz cx="6807200" cy="9939338"/>
  <p:defaultTextStyle>
    <a:defPPr>
      <a:defRPr lang="ja-JP"/>
    </a:defPPr>
    <a:lvl1pPr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207" userDrawn="1">
          <p15:clr>
            <a:srgbClr val="A4A3A4"/>
          </p15:clr>
        </p15:guide>
        <p15:guide id="2" pos="340" userDrawn="1">
          <p15:clr>
            <a:srgbClr val="A4A3A4"/>
          </p15:clr>
        </p15:guide>
      </p15:sldGuideLst>
    </p:ext>
    <p:ext uri="{2D200454-40CA-4A62-9FC3-DE9A4176ACB9}">
      <p15:notesGuideLst xmlns:p15="http://schemas.microsoft.com/office/powerpoint/2012/main">
        <p15:guide id="1" orient="horz" pos="4448" userDrawn="1">
          <p15:clr>
            <a:srgbClr val="A4A3A4"/>
          </p15:clr>
        </p15:guide>
        <p15:guide id="2" pos="1413" userDrawn="1">
          <p15:clr>
            <a:srgbClr val="A4A3A4"/>
          </p15:clr>
        </p15:guide>
        <p15:guide id="3" orient="horz" pos="4480" userDrawn="1">
          <p15:clr>
            <a:srgbClr val="A4A3A4"/>
          </p15:clr>
        </p15:guide>
        <p15:guide id="4" pos="1426" userDrawn="1">
          <p15:clr>
            <a:srgbClr val="A4A3A4"/>
          </p15:clr>
        </p15:guide>
        <p15:guide id="5" orient="horz" pos="3068" userDrawn="1">
          <p15:clr>
            <a:srgbClr val="A4A3A4"/>
          </p15:clr>
        </p15:guide>
        <p15:guide id="6" orient="horz" pos="3090" userDrawn="1">
          <p15:clr>
            <a:srgbClr val="A4A3A4"/>
          </p15:clr>
        </p15:guide>
        <p15:guide id="7" pos="2083" userDrawn="1">
          <p15:clr>
            <a:srgbClr val="A4A3A4"/>
          </p15:clr>
        </p15:guide>
        <p15:guide id="8" pos="2102" userDrawn="1">
          <p15:clr>
            <a:srgbClr val="A4A3A4"/>
          </p15:clr>
        </p15:guide>
        <p15:guide id="9" orient="horz" pos="4478" userDrawn="1">
          <p15:clr>
            <a:srgbClr val="A4A3A4"/>
          </p15:clr>
        </p15:guide>
        <p15:guide id="10" orient="horz" pos="4509" userDrawn="1">
          <p15:clr>
            <a:srgbClr val="A4A3A4"/>
          </p15:clr>
        </p15:guide>
        <p15:guide id="11" orient="horz" pos="3088" userDrawn="1">
          <p15:clr>
            <a:srgbClr val="A4A3A4"/>
          </p15:clr>
        </p15:guide>
        <p15:guide id="12" orient="horz" pos="2750" userDrawn="1">
          <p15:clr>
            <a:srgbClr val="A4A3A4"/>
          </p15:clr>
        </p15:guide>
        <p15:guide id="13" pos="1427" userDrawn="1">
          <p15:clr>
            <a:srgbClr val="A4A3A4"/>
          </p15:clr>
        </p15:guide>
        <p15:guide id="14" pos="1440" userDrawn="1">
          <p15:clr>
            <a:srgbClr val="A4A3A4"/>
          </p15:clr>
        </p15:guide>
        <p15:guide id="15" pos="2103" userDrawn="1">
          <p15:clr>
            <a:srgbClr val="A4A3A4"/>
          </p15:clr>
        </p15:guide>
        <p15:guide id="16" pos="2122" userDrawn="1">
          <p15:clr>
            <a:srgbClr val="A4A3A4"/>
          </p15:clr>
        </p15:guide>
        <p15:guide id="17" orient="horz" pos="4507" userDrawn="1">
          <p15:clr>
            <a:srgbClr val="A4A3A4"/>
          </p15:clr>
        </p15:guide>
        <p15:guide id="18" orient="horz" pos="4540" userDrawn="1">
          <p15:clr>
            <a:srgbClr val="A4A3A4"/>
          </p15:clr>
        </p15:guide>
        <p15:guide id="19" orient="horz" pos="3109" userDrawn="1">
          <p15:clr>
            <a:srgbClr val="A4A3A4"/>
          </p15:clr>
        </p15:guide>
        <p15:guide id="20" orient="horz" pos="3131" userDrawn="1">
          <p15:clr>
            <a:srgbClr val="A4A3A4"/>
          </p15:clr>
        </p15:guide>
        <p15:guide id="21" pos="1441" userDrawn="1">
          <p15:clr>
            <a:srgbClr val="A4A3A4"/>
          </p15:clr>
        </p15:guide>
        <p15:guide id="22" pos="1454" userDrawn="1">
          <p15:clr>
            <a:srgbClr val="A4A3A4"/>
          </p15:clr>
        </p15:guide>
        <p15:guide id="23" pos="2123" userDrawn="1">
          <p15:clr>
            <a:srgbClr val="A4A3A4"/>
          </p15:clr>
        </p15:guide>
        <p15:guide id="2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1FA"/>
    <a:srgbClr val="CCFFCC"/>
    <a:srgbClr val="FFCC00"/>
    <a:srgbClr val="333399"/>
    <a:srgbClr val="E32D50"/>
    <a:srgbClr val="E8E8EF"/>
    <a:srgbClr val="DAEDEF"/>
    <a:srgbClr val="ECCCEB"/>
    <a:srgbClr val="E1F2F3"/>
    <a:srgbClr val="CEF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64466" autoAdjust="0"/>
  </p:normalViewPr>
  <p:slideViewPr>
    <p:cSldViewPr>
      <p:cViewPr varScale="1">
        <p:scale>
          <a:sx n="74" d="100"/>
          <a:sy n="74" d="100"/>
        </p:scale>
        <p:origin x="2862" y="54"/>
      </p:cViewPr>
      <p:guideLst>
        <p:guide orient="horz" pos="1207"/>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008" y="-42"/>
      </p:cViewPr>
      <p:guideLst>
        <p:guide orient="horz" pos="4448"/>
        <p:guide pos="1413"/>
        <p:guide orient="horz" pos="4480"/>
        <p:guide pos="1426"/>
        <p:guide orient="horz" pos="3068"/>
        <p:guide orient="horz" pos="3090"/>
        <p:guide pos="2083"/>
        <p:guide pos="2102"/>
        <p:guide orient="horz" pos="4478"/>
        <p:guide orient="horz" pos="4509"/>
        <p:guide orient="horz" pos="3088"/>
        <p:guide orient="horz" pos="2750"/>
        <p:guide pos="1427"/>
        <p:guide pos="1440"/>
        <p:guide pos="2103"/>
        <p:guide pos="2122"/>
        <p:guide orient="horz" pos="4507"/>
        <p:guide orient="horz" pos="4540"/>
        <p:guide orient="horz" pos="3109"/>
        <p:guide orient="horz" pos="3131"/>
        <p:guide pos="1441"/>
        <p:guide pos="1454"/>
        <p:guide pos="2123"/>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24" y="24"/>
            <a:ext cx="29559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t" anchorCtr="0" compatLnSpc="1">
            <a:prstTxWarp prst="textNoShape">
              <a:avLst/>
            </a:prstTxWarp>
          </a:bodyPr>
          <a:lstStyle>
            <a:lvl1pPr defTabSz="91904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3" name="Rectangle 3"/>
          <p:cNvSpPr>
            <a:spLocks noGrp="1" noChangeArrowheads="1"/>
          </p:cNvSpPr>
          <p:nvPr>
            <p:ph type="dt" sz="quarter" idx="1"/>
          </p:nvPr>
        </p:nvSpPr>
        <p:spPr bwMode="auto">
          <a:xfrm>
            <a:off x="3851276" y="24"/>
            <a:ext cx="29543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t" anchorCtr="0" compatLnSpc="1">
            <a:prstTxWarp prst="textNoShape">
              <a:avLst/>
            </a:prstTxWarp>
          </a:bodyPr>
          <a:lstStyle>
            <a:lvl1pPr algn="r" defTabSz="91904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4" name="Rectangle 4"/>
          <p:cNvSpPr>
            <a:spLocks noGrp="1" noChangeArrowheads="1"/>
          </p:cNvSpPr>
          <p:nvPr>
            <p:ph type="ftr" sz="quarter" idx="2"/>
          </p:nvPr>
        </p:nvSpPr>
        <p:spPr bwMode="auto">
          <a:xfrm>
            <a:off x="24" y="9440869"/>
            <a:ext cx="29559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b" anchorCtr="0" compatLnSpc="1">
            <a:prstTxWarp prst="textNoShape">
              <a:avLst/>
            </a:prstTxWarp>
          </a:bodyPr>
          <a:lstStyle>
            <a:lvl1pPr defTabSz="91904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5" name="Rectangle 5"/>
          <p:cNvSpPr>
            <a:spLocks noGrp="1" noChangeArrowheads="1"/>
          </p:cNvSpPr>
          <p:nvPr>
            <p:ph type="sldNum" sz="quarter" idx="3"/>
          </p:nvPr>
        </p:nvSpPr>
        <p:spPr bwMode="auto">
          <a:xfrm>
            <a:off x="3851276" y="9440869"/>
            <a:ext cx="29543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b" anchorCtr="0" compatLnSpc="1">
            <a:prstTxWarp prst="textNoShape">
              <a:avLst/>
            </a:prstTxWarp>
          </a:bodyPr>
          <a:lstStyle>
            <a:lvl1pPr algn="r" defTabSz="914441" eaLnBrk="1" hangingPunct="1">
              <a:defRPr sz="1200"/>
            </a:lvl1pPr>
          </a:lstStyle>
          <a:p>
            <a:pPr>
              <a:defRPr/>
            </a:pPr>
            <a:fld id="{A64A0F74-042E-44CB-82D2-1BFD4459E990}" type="slidenum">
              <a:rPr lang="en-US" altLang="ja-JP"/>
              <a:pPr>
                <a:defRPr/>
              </a:pPr>
              <a:t>‹#›</a:t>
            </a:fld>
            <a:endParaRPr lang="en-US" altLang="ja-JP"/>
          </a:p>
        </p:txBody>
      </p:sp>
    </p:spTree>
    <p:extLst>
      <p:ext uri="{BB962C8B-B14F-4D97-AF65-F5344CB8AC3E}">
        <p14:creationId xmlns:p14="http://schemas.microsoft.com/office/powerpoint/2010/main" val="18129036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24" y="24"/>
            <a:ext cx="29559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t" anchorCtr="0" compatLnSpc="1">
            <a:prstTxWarp prst="textNoShape">
              <a:avLst/>
            </a:prstTxWarp>
          </a:bodyPr>
          <a:lstStyle>
            <a:lvl1pPr defTabSz="919044" eaLnBrk="1" hangingPunct="1">
              <a:spcBef>
                <a:spcPct val="0"/>
              </a:spcBef>
              <a:defRPr sz="1200">
                <a:latin typeface="Arial" charset="0"/>
                <a:ea typeface="ＭＳ Ｐゴシック" pitchFamily="50" charset="-128"/>
              </a:defRPr>
            </a:lvl1pPr>
          </a:lstStyle>
          <a:p>
            <a:pPr>
              <a:defRPr/>
            </a:pPr>
            <a:endParaRPr lang="en-US" altLang="ja-JP"/>
          </a:p>
        </p:txBody>
      </p:sp>
      <p:sp>
        <p:nvSpPr>
          <p:cNvPr id="118787" name="Rectangle 3"/>
          <p:cNvSpPr>
            <a:spLocks noGrp="1" noChangeArrowheads="1"/>
          </p:cNvSpPr>
          <p:nvPr>
            <p:ph type="dt" idx="1"/>
          </p:nvPr>
        </p:nvSpPr>
        <p:spPr bwMode="auto">
          <a:xfrm>
            <a:off x="3851276" y="24"/>
            <a:ext cx="29543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t" anchorCtr="0" compatLnSpc="1">
            <a:prstTxWarp prst="textNoShape">
              <a:avLst/>
            </a:prstTxWarp>
          </a:bodyPr>
          <a:lstStyle>
            <a:lvl1pPr algn="r" defTabSz="919044" eaLnBrk="1" hangingPunct="1">
              <a:spcBef>
                <a:spcPct val="0"/>
              </a:spcBef>
              <a:defRPr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1027113" y="403225"/>
            <a:ext cx="4835525" cy="3625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494121" y="4317241"/>
            <a:ext cx="6037205" cy="536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24" y="9440869"/>
            <a:ext cx="29559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b" anchorCtr="0" compatLnSpc="1">
            <a:prstTxWarp prst="textNoShape">
              <a:avLst/>
            </a:prstTxWarp>
          </a:bodyPr>
          <a:lstStyle>
            <a:lvl1pPr defTabSz="919044" eaLnBrk="1" hangingPunct="1">
              <a:spcBef>
                <a:spcPct val="0"/>
              </a:spcBef>
              <a:defRPr sz="1200">
                <a:latin typeface="Arial" charset="0"/>
                <a:ea typeface="ＭＳ Ｐゴシック" pitchFamily="50" charset="-128"/>
              </a:defRPr>
            </a:lvl1pPr>
          </a:lstStyle>
          <a:p>
            <a:pPr>
              <a:defRPr/>
            </a:pPr>
            <a:endParaRPr lang="en-US" altLang="ja-JP"/>
          </a:p>
        </p:txBody>
      </p:sp>
      <p:sp>
        <p:nvSpPr>
          <p:cNvPr id="118791" name="Rectangle 7"/>
          <p:cNvSpPr>
            <a:spLocks noGrp="1" noChangeArrowheads="1"/>
          </p:cNvSpPr>
          <p:nvPr>
            <p:ph type="sldNum" sz="quarter" idx="5"/>
          </p:nvPr>
        </p:nvSpPr>
        <p:spPr bwMode="auto">
          <a:xfrm>
            <a:off x="3851276" y="9440869"/>
            <a:ext cx="29543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3" tIns="45939" rIns="91873" bIns="45939" numCol="1" anchor="b" anchorCtr="0" compatLnSpc="1">
            <a:prstTxWarp prst="textNoShape">
              <a:avLst/>
            </a:prstTxWarp>
          </a:bodyPr>
          <a:lstStyle>
            <a:lvl1pPr algn="r" defTabSz="914441" eaLnBrk="1" hangingPunct="1">
              <a:defRPr sz="1200"/>
            </a:lvl1pPr>
          </a:lstStyle>
          <a:p>
            <a:pPr>
              <a:defRPr/>
            </a:pPr>
            <a:fld id="{521E26E5-D42B-4DBD-B420-1C49B08281E5}" type="slidenum">
              <a:rPr lang="en-US" altLang="ja-JP"/>
              <a:pPr>
                <a:defRPr/>
              </a:pPr>
              <a:t>‹#›</a:t>
            </a:fld>
            <a:endParaRPr lang="en-US" altLang="ja-JP"/>
          </a:p>
        </p:txBody>
      </p:sp>
    </p:spTree>
    <p:extLst>
      <p:ext uri="{BB962C8B-B14F-4D97-AF65-F5344CB8AC3E}">
        <p14:creationId xmlns:p14="http://schemas.microsoft.com/office/powerpoint/2010/main" val="19557579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43" algn="l" defTabSz="914217" rtl="0" eaLnBrk="1" latinLnBrk="0" hangingPunct="1">
      <a:defRPr kumimoji="1" sz="1200" kern="1200">
        <a:solidFill>
          <a:schemeClr val="tx1"/>
        </a:solidFill>
        <a:latin typeface="+mn-lt"/>
        <a:ea typeface="+mn-ea"/>
        <a:cs typeface="+mn-cs"/>
      </a:defRPr>
    </a:lvl6pPr>
    <a:lvl7pPr marL="2742651" algn="l" defTabSz="914217" rtl="0" eaLnBrk="1" latinLnBrk="0" hangingPunct="1">
      <a:defRPr kumimoji="1" sz="1200" kern="1200">
        <a:solidFill>
          <a:schemeClr val="tx1"/>
        </a:solidFill>
        <a:latin typeface="+mn-lt"/>
        <a:ea typeface="+mn-ea"/>
        <a:cs typeface="+mn-cs"/>
      </a:defRPr>
    </a:lvl7pPr>
    <a:lvl8pPr marL="3199760" algn="l" defTabSz="914217" rtl="0" eaLnBrk="1" latinLnBrk="0" hangingPunct="1">
      <a:defRPr kumimoji="1" sz="1200" kern="1200">
        <a:solidFill>
          <a:schemeClr val="tx1"/>
        </a:solidFill>
        <a:latin typeface="+mn-lt"/>
        <a:ea typeface="+mn-ea"/>
        <a:cs typeface="+mn-cs"/>
      </a:defRPr>
    </a:lvl8pPr>
    <a:lvl9pPr marL="3656868" algn="l" defTabSz="91421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217289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103038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6"/>
            <a:ext cx="6408712" cy="520975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419612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331193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428947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246665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type="body" idx="1"/>
          </p:nvPr>
        </p:nvSpPr>
        <p:spPr>
          <a:xfrm>
            <a:off x="523280" y="4317241"/>
            <a:ext cx="5760640" cy="5364579"/>
          </a:xfrm>
        </p:spPr>
        <p:txBody>
          <a:bodyPr/>
          <a:lstStyle/>
          <a:p>
            <a:endParaRPr lang="en-US" altLang="ja-JP" dirty="0"/>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294830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94121" y="4317241"/>
            <a:ext cx="5789799" cy="5364579"/>
          </a:xfrm>
        </p:spPr>
        <p:txBody>
          <a:bodyPr/>
          <a:lstStyle/>
          <a:p>
            <a:endParaRPr lang="en-US" altLang="ja-JP" dirty="0"/>
          </a:p>
        </p:txBody>
      </p:sp>
    </p:spTree>
    <p:extLst>
      <p:ext uri="{BB962C8B-B14F-4D97-AF65-F5344CB8AC3E}">
        <p14:creationId xmlns:p14="http://schemas.microsoft.com/office/powerpoint/2010/main" val="341199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110684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51272" y="4033565"/>
            <a:ext cx="6192688" cy="5364579"/>
          </a:xfrm>
        </p:spPr>
        <p:txBody>
          <a:bodyPr/>
          <a:lstStyle/>
          <a:p>
            <a:endParaRPr lang="en-US" altLang="ja-JP" dirty="0"/>
          </a:p>
        </p:txBody>
      </p:sp>
      <p:sp>
        <p:nvSpPr>
          <p:cNvPr id="10" name="スライド イメージ プレースホルダー 9"/>
          <p:cNvSpPr>
            <a:spLocks noGrp="1" noRot="1" noChangeAspect="1"/>
          </p:cNvSpPr>
          <p:nvPr>
            <p:ph type="sldImg"/>
          </p:nvPr>
        </p:nvSpPr>
        <p:spPr>
          <a:xfrm>
            <a:off x="1027113" y="403225"/>
            <a:ext cx="4679950" cy="3509963"/>
          </a:xfrm>
        </p:spPr>
      </p:sp>
    </p:spTree>
    <p:extLst>
      <p:ext uri="{BB962C8B-B14F-4D97-AF65-F5344CB8AC3E}">
        <p14:creationId xmlns:p14="http://schemas.microsoft.com/office/powerpoint/2010/main" val="35744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220222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65625"/>
            <a:ext cx="6444716" cy="3700388"/>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93788" y="504825"/>
            <a:ext cx="4686300" cy="3514725"/>
          </a:xfrm>
        </p:spPr>
      </p:sp>
    </p:spTree>
    <p:extLst>
      <p:ext uri="{BB962C8B-B14F-4D97-AF65-F5344CB8AC3E}">
        <p14:creationId xmlns:p14="http://schemas.microsoft.com/office/powerpoint/2010/main" val="280041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173047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6715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pPr lvl="0">
              <a:defRPr/>
            </a:pPr>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354999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199244" y="4321597"/>
            <a:ext cx="6408712" cy="4536033"/>
          </a:xfrm>
        </p:spPr>
        <p:txBody>
          <a:bodyPr/>
          <a:lstStyle/>
          <a:p>
            <a:endParaRPr lang="en-US" altLang="ja-JP" dirty="0"/>
          </a:p>
        </p:txBody>
      </p:sp>
      <p:sp>
        <p:nvSpPr>
          <p:cNvPr id="7" name="スライド イメージ プレースホルダー 6"/>
          <p:cNvSpPr>
            <a:spLocks noGrp="1" noRot="1" noChangeAspect="1"/>
          </p:cNvSpPr>
          <p:nvPr>
            <p:ph type="sldImg"/>
          </p:nvPr>
        </p:nvSpPr>
        <p:spPr>
          <a:xfrm>
            <a:off x="1017588" y="407988"/>
            <a:ext cx="4833937" cy="3625850"/>
          </a:xfrm>
        </p:spPr>
      </p:sp>
    </p:spTree>
    <p:extLst>
      <p:ext uri="{BB962C8B-B14F-4D97-AF65-F5344CB8AC3E}">
        <p14:creationId xmlns:p14="http://schemas.microsoft.com/office/powerpoint/2010/main" val="189148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8"/>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6" name="Rectangle 12"/>
          <p:cNvSpPr>
            <a:spLocks noGrp="1" noChangeArrowheads="1"/>
          </p:cNvSpPr>
          <p:nvPr>
            <p:ph type="sldNum" sz="quarter" idx="12"/>
          </p:nvPr>
        </p:nvSpPr>
        <p:spPr>
          <a:ln/>
        </p:spPr>
        <p:txBody>
          <a:bodyPr/>
          <a:lstStyle>
            <a:lvl1pPr>
              <a:defRPr/>
            </a:lvl1pPr>
          </a:lstStyle>
          <a:p>
            <a:pPr>
              <a:defRPr/>
            </a:pPr>
            <a:fld id="{5369C74F-C5B7-49AE-8496-BCD8C32B5185}" type="slidenum">
              <a:rPr lang="en-US" altLang="ja-JP"/>
              <a:pPr>
                <a:defRPr/>
              </a:pPr>
              <a:t>‹#›</a:t>
            </a:fld>
            <a:endParaRPr lang="en-US" altLang="ja-JP"/>
          </a:p>
        </p:txBody>
      </p:sp>
    </p:spTree>
    <p:extLst>
      <p:ext uri="{BB962C8B-B14F-4D97-AF65-F5344CB8AC3E}">
        <p14:creationId xmlns:p14="http://schemas.microsoft.com/office/powerpoint/2010/main" val="221197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6" name="Rectangle 12"/>
          <p:cNvSpPr>
            <a:spLocks noGrp="1" noChangeArrowheads="1"/>
          </p:cNvSpPr>
          <p:nvPr>
            <p:ph type="sldNum" sz="quarter" idx="12"/>
          </p:nvPr>
        </p:nvSpPr>
        <p:spPr>
          <a:ln/>
        </p:spPr>
        <p:txBody>
          <a:bodyPr/>
          <a:lstStyle>
            <a:lvl1pPr>
              <a:defRPr/>
            </a:lvl1pPr>
          </a:lstStyle>
          <a:p>
            <a:pPr>
              <a:defRPr/>
            </a:pPr>
            <a:fld id="{EC64B20F-986F-414A-B39C-76BDDD3F3333}" type="slidenum">
              <a:rPr lang="en-US" altLang="ja-JP"/>
              <a:pPr>
                <a:defRPr/>
              </a:pPr>
              <a:t>‹#›</a:t>
            </a:fld>
            <a:endParaRPr lang="en-US" altLang="ja-JP"/>
          </a:p>
        </p:txBody>
      </p:sp>
    </p:spTree>
    <p:extLst>
      <p:ext uri="{BB962C8B-B14F-4D97-AF65-F5344CB8AC3E}">
        <p14:creationId xmlns:p14="http://schemas.microsoft.com/office/powerpoint/2010/main" val="41413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40" y="115889"/>
            <a:ext cx="2001837" cy="59039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115889"/>
            <a:ext cx="5854700" cy="59039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6" name="Rectangle 12"/>
          <p:cNvSpPr>
            <a:spLocks noGrp="1" noChangeArrowheads="1"/>
          </p:cNvSpPr>
          <p:nvPr>
            <p:ph type="sldNum" sz="quarter" idx="12"/>
          </p:nvPr>
        </p:nvSpPr>
        <p:spPr>
          <a:ln/>
        </p:spPr>
        <p:txBody>
          <a:bodyPr/>
          <a:lstStyle>
            <a:lvl1pPr>
              <a:defRPr/>
            </a:lvl1pPr>
          </a:lstStyle>
          <a:p>
            <a:pPr>
              <a:defRPr/>
            </a:pPr>
            <a:fld id="{585124B1-4600-480F-8159-1496647F3076}" type="slidenum">
              <a:rPr lang="en-US" altLang="ja-JP"/>
              <a:pPr>
                <a:defRPr/>
              </a:pPr>
              <a:t>‹#›</a:t>
            </a:fld>
            <a:endParaRPr lang="en-US" altLang="ja-JP"/>
          </a:p>
        </p:txBody>
      </p:sp>
    </p:spTree>
    <p:extLst>
      <p:ext uri="{BB962C8B-B14F-4D97-AF65-F5344CB8AC3E}">
        <p14:creationId xmlns:p14="http://schemas.microsoft.com/office/powerpoint/2010/main" val="123507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115889"/>
            <a:ext cx="8001001" cy="504824"/>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566738" y="765178"/>
            <a:ext cx="8001001" cy="5254625"/>
          </a:xfrm>
        </p:spPr>
        <p:txBody>
          <a:bodyPr/>
          <a:lstStyle/>
          <a:p>
            <a:pPr lvl="0"/>
            <a:endParaRPr lang="ja-JP" altLang="en-US" noProof="0"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6" name="Rectangle 12"/>
          <p:cNvSpPr>
            <a:spLocks noGrp="1" noChangeArrowheads="1"/>
          </p:cNvSpPr>
          <p:nvPr>
            <p:ph type="sldNum" sz="quarter" idx="12"/>
          </p:nvPr>
        </p:nvSpPr>
        <p:spPr>
          <a:ln/>
        </p:spPr>
        <p:txBody>
          <a:bodyPr/>
          <a:lstStyle>
            <a:lvl1pPr>
              <a:defRPr/>
            </a:lvl1pPr>
          </a:lstStyle>
          <a:p>
            <a:pPr>
              <a:defRPr/>
            </a:pPr>
            <a:fld id="{9EB99C81-28D7-41D1-BE21-A12FAA09D35B}" type="slidenum">
              <a:rPr lang="en-US" altLang="ja-JP"/>
              <a:pPr>
                <a:defRPr/>
              </a:pPr>
              <a:t>‹#›</a:t>
            </a:fld>
            <a:endParaRPr lang="en-US" altLang="ja-JP"/>
          </a:p>
        </p:txBody>
      </p:sp>
    </p:spTree>
    <p:extLst>
      <p:ext uri="{BB962C8B-B14F-4D97-AF65-F5344CB8AC3E}">
        <p14:creationId xmlns:p14="http://schemas.microsoft.com/office/powerpoint/2010/main" val="87347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6" name="Rectangle 12"/>
          <p:cNvSpPr>
            <a:spLocks noGrp="1" noChangeArrowheads="1"/>
          </p:cNvSpPr>
          <p:nvPr>
            <p:ph type="sldNum" sz="quarter" idx="12"/>
          </p:nvPr>
        </p:nvSpPr>
        <p:spPr>
          <a:ln/>
        </p:spPr>
        <p:txBody>
          <a:bodyPr/>
          <a:lstStyle>
            <a:lvl1pPr>
              <a:defRPr/>
            </a:lvl1pPr>
          </a:lstStyle>
          <a:p>
            <a:pPr>
              <a:defRPr/>
            </a:pPr>
            <a:fld id="{198FBEA1-C32F-40FF-90BF-88E25CC95112}" type="slidenum">
              <a:rPr lang="en-US" altLang="ja-JP"/>
              <a:pPr>
                <a:defRPr/>
              </a:pPr>
              <a:t>‹#›</a:t>
            </a:fld>
            <a:endParaRPr lang="en-US" altLang="ja-JP"/>
          </a:p>
        </p:txBody>
      </p:sp>
    </p:spTree>
    <p:extLst>
      <p:ext uri="{BB962C8B-B14F-4D97-AF65-F5344CB8AC3E}">
        <p14:creationId xmlns:p14="http://schemas.microsoft.com/office/powerpoint/2010/main" val="428826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4"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6" name="Rectangle 12"/>
          <p:cNvSpPr>
            <a:spLocks noGrp="1" noChangeArrowheads="1"/>
          </p:cNvSpPr>
          <p:nvPr>
            <p:ph type="sldNum" sz="quarter" idx="12"/>
          </p:nvPr>
        </p:nvSpPr>
        <p:spPr>
          <a:ln/>
        </p:spPr>
        <p:txBody>
          <a:bodyPr/>
          <a:lstStyle>
            <a:lvl1pPr>
              <a:defRPr/>
            </a:lvl1pPr>
          </a:lstStyle>
          <a:p>
            <a:pPr>
              <a:defRPr/>
            </a:pPr>
            <a:fld id="{FD5873E9-93A6-43EA-9836-C7FC97834160}" type="slidenum">
              <a:rPr lang="en-US" altLang="ja-JP"/>
              <a:pPr>
                <a:defRPr/>
              </a:pPr>
              <a:t>‹#›</a:t>
            </a:fld>
            <a:endParaRPr lang="en-US" altLang="ja-JP"/>
          </a:p>
        </p:txBody>
      </p:sp>
    </p:spTree>
    <p:extLst>
      <p:ext uri="{BB962C8B-B14F-4D97-AF65-F5344CB8AC3E}">
        <p14:creationId xmlns:p14="http://schemas.microsoft.com/office/powerpoint/2010/main" val="3099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765178"/>
            <a:ext cx="39243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9" y="765178"/>
            <a:ext cx="3924300" cy="525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7" name="Rectangle 12"/>
          <p:cNvSpPr>
            <a:spLocks noGrp="1" noChangeArrowheads="1"/>
          </p:cNvSpPr>
          <p:nvPr>
            <p:ph type="sldNum" sz="quarter" idx="12"/>
          </p:nvPr>
        </p:nvSpPr>
        <p:spPr>
          <a:ln/>
        </p:spPr>
        <p:txBody>
          <a:bodyPr/>
          <a:lstStyle>
            <a:lvl1pPr>
              <a:defRPr/>
            </a:lvl1pPr>
          </a:lstStyle>
          <a:p>
            <a:pPr>
              <a:defRPr/>
            </a:pPr>
            <a:fld id="{5D0C3138-1DF5-4EE7-9BC8-8086AF259160}" type="slidenum">
              <a:rPr lang="en-US" altLang="ja-JP"/>
              <a:pPr>
                <a:defRPr/>
              </a:pPr>
              <a:t>‹#›</a:t>
            </a:fld>
            <a:endParaRPr lang="en-US" altLang="ja-JP"/>
          </a:p>
        </p:txBody>
      </p:sp>
    </p:spTree>
    <p:extLst>
      <p:ext uri="{BB962C8B-B14F-4D97-AF65-F5344CB8AC3E}">
        <p14:creationId xmlns:p14="http://schemas.microsoft.com/office/powerpoint/2010/main" val="24036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1143001"/>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4"/>
            <a:ext cx="4041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6"/>
            <a:ext cx="40417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9" name="Rectangle 12"/>
          <p:cNvSpPr>
            <a:spLocks noGrp="1" noChangeArrowheads="1"/>
          </p:cNvSpPr>
          <p:nvPr>
            <p:ph type="sldNum" sz="quarter" idx="12"/>
          </p:nvPr>
        </p:nvSpPr>
        <p:spPr>
          <a:ln/>
        </p:spPr>
        <p:txBody>
          <a:bodyPr/>
          <a:lstStyle>
            <a:lvl1pPr>
              <a:defRPr/>
            </a:lvl1pPr>
          </a:lstStyle>
          <a:p>
            <a:pPr>
              <a:defRPr/>
            </a:pPr>
            <a:fld id="{CC64E9C2-0BDA-4657-9E69-37B42CCDF5D4}" type="slidenum">
              <a:rPr lang="en-US" altLang="ja-JP"/>
              <a:pPr>
                <a:defRPr/>
              </a:pPr>
              <a:t>‹#›</a:t>
            </a:fld>
            <a:endParaRPr lang="en-US" altLang="ja-JP"/>
          </a:p>
        </p:txBody>
      </p:sp>
    </p:spTree>
    <p:extLst>
      <p:ext uri="{BB962C8B-B14F-4D97-AF65-F5344CB8AC3E}">
        <p14:creationId xmlns:p14="http://schemas.microsoft.com/office/powerpoint/2010/main" val="322701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5" name="Rectangle 12"/>
          <p:cNvSpPr>
            <a:spLocks noGrp="1" noChangeArrowheads="1"/>
          </p:cNvSpPr>
          <p:nvPr>
            <p:ph type="sldNum" sz="quarter" idx="12"/>
          </p:nvPr>
        </p:nvSpPr>
        <p:spPr>
          <a:ln/>
        </p:spPr>
        <p:txBody>
          <a:bodyPr/>
          <a:lstStyle>
            <a:lvl1pPr>
              <a:defRPr/>
            </a:lvl1pPr>
          </a:lstStyle>
          <a:p>
            <a:pPr>
              <a:defRPr/>
            </a:pPr>
            <a:fld id="{52C593B7-9AB8-4606-9DB9-3538C20A544A}" type="slidenum">
              <a:rPr lang="en-US" altLang="ja-JP"/>
              <a:pPr>
                <a:defRPr/>
              </a:pPr>
              <a:t>‹#›</a:t>
            </a:fld>
            <a:endParaRPr lang="en-US" altLang="ja-JP"/>
          </a:p>
        </p:txBody>
      </p:sp>
    </p:spTree>
    <p:extLst>
      <p:ext uri="{BB962C8B-B14F-4D97-AF65-F5344CB8AC3E}">
        <p14:creationId xmlns:p14="http://schemas.microsoft.com/office/powerpoint/2010/main" val="52199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4" name="Rectangle 12"/>
          <p:cNvSpPr>
            <a:spLocks noGrp="1" noChangeArrowheads="1"/>
          </p:cNvSpPr>
          <p:nvPr>
            <p:ph type="sldNum" sz="quarter" idx="12"/>
          </p:nvPr>
        </p:nvSpPr>
        <p:spPr>
          <a:ln/>
        </p:spPr>
        <p:txBody>
          <a:bodyPr/>
          <a:lstStyle>
            <a:lvl1pPr>
              <a:defRPr/>
            </a:lvl1pPr>
          </a:lstStyle>
          <a:p>
            <a:pPr>
              <a:defRPr/>
            </a:pPr>
            <a:fld id="{AD8E96D9-40D6-4827-A518-8DA33363B48C}" type="slidenum">
              <a:rPr lang="en-US" altLang="ja-JP"/>
              <a:pPr>
                <a:defRPr/>
              </a:pPr>
              <a:t>‹#›</a:t>
            </a:fld>
            <a:endParaRPr lang="en-US" altLang="ja-JP"/>
          </a:p>
        </p:txBody>
      </p:sp>
    </p:spTree>
    <p:extLst>
      <p:ext uri="{BB962C8B-B14F-4D97-AF65-F5344CB8AC3E}">
        <p14:creationId xmlns:p14="http://schemas.microsoft.com/office/powerpoint/2010/main" val="7466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099"/>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7" name="Rectangle 12"/>
          <p:cNvSpPr>
            <a:spLocks noGrp="1" noChangeArrowheads="1"/>
          </p:cNvSpPr>
          <p:nvPr>
            <p:ph type="sldNum" sz="quarter" idx="12"/>
          </p:nvPr>
        </p:nvSpPr>
        <p:spPr>
          <a:ln/>
        </p:spPr>
        <p:txBody>
          <a:bodyPr/>
          <a:lstStyle>
            <a:lvl1pPr>
              <a:defRPr/>
            </a:lvl1pPr>
          </a:lstStyle>
          <a:p>
            <a:pPr>
              <a:defRPr/>
            </a:pPr>
            <a:fld id="{47031447-9C50-4816-A6B9-441BAA34AEA6}" type="slidenum">
              <a:rPr lang="en-US" altLang="ja-JP"/>
              <a:pPr>
                <a:defRPr/>
              </a:pPr>
              <a:t>‹#›</a:t>
            </a:fld>
            <a:endParaRPr lang="en-US" altLang="ja-JP"/>
          </a:p>
        </p:txBody>
      </p:sp>
    </p:spTree>
    <p:extLst>
      <p:ext uri="{BB962C8B-B14F-4D97-AF65-F5344CB8AC3E}">
        <p14:creationId xmlns:p14="http://schemas.microsoft.com/office/powerpoint/2010/main" val="365474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41"/>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ja-JP"/>
              <a:t>13</a:t>
            </a:r>
          </a:p>
        </p:txBody>
      </p:sp>
      <p:sp>
        <p:nvSpPr>
          <p:cNvPr id="7" name="Rectangle 12"/>
          <p:cNvSpPr>
            <a:spLocks noGrp="1" noChangeArrowheads="1"/>
          </p:cNvSpPr>
          <p:nvPr>
            <p:ph type="sldNum" sz="quarter" idx="12"/>
          </p:nvPr>
        </p:nvSpPr>
        <p:spPr>
          <a:ln/>
        </p:spPr>
        <p:txBody>
          <a:bodyPr/>
          <a:lstStyle>
            <a:lvl1pPr>
              <a:defRPr/>
            </a:lvl1pPr>
          </a:lstStyle>
          <a:p>
            <a:pPr>
              <a:defRPr/>
            </a:pPr>
            <a:fld id="{AC603352-7563-49C7-BEB7-BF54B5D7407B}" type="slidenum">
              <a:rPr lang="en-US" altLang="ja-JP"/>
              <a:pPr>
                <a:defRPr/>
              </a:pPr>
              <a:t>‹#›</a:t>
            </a:fld>
            <a:endParaRPr lang="en-US" altLang="ja-JP"/>
          </a:p>
        </p:txBody>
      </p:sp>
    </p:spTree>
    <p:extLst>
      <p:ext uri="{BB962C8B-B14F-4D97-AF65-F5344CB8AC3E}">
        <p14:creationId xmlns:p14="http://schemas.microsoft.com/office/powerpoint/2010/main" val="268270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rgbClr val="EAEAEA"/>
          </a:bgClr>
        </a:patt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74674" y="115890"/>
            <a:ext cx="8001001"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8"/>
          <p:cNvSpPr>
            <a:spLocks noGrp="1" noChangeArrowheads="1"/>
          </p:cNvSpPr>
          <p:nvPr>
            <p:ph type="body" idx="1"/>
          </p:nvPr>
        </p:nvSpPr>
        <p:spPr bwMode="auto">
          <a:xfrm>
            <a:off x="566738" y="765177"/>
            <a:ext cx="8001001"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9"/>
          <p:cNvSpPr>
            <a:spLocks noChangeArrowheads="1"/>
          </p:cNvSpPr>
          <p:nvPr userDrawn="1"/>
        </p:nvSpPr>
        <p:spPr bwMode="auto">
          <a:xfrm>
            <a:off x="609600" y="609600"/>
            <a:ext cx="8229600" cy="825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lang="ja-JP" altLang="en-US"/>
          </a:p>
        </p:txBody>
      </p:sp>
      <p:sp>
        <p:nvSpPr>
          <p:cNvPr id="100362" name="Rectangle 10"/>
          <p:cNvSpPr>
            <a:spLocks noGrp="1" noChangeArrowheads="1"/>
          </p:cNvSpPr>
          <p:nvPr>
            <p:ph type="dt" sz="half" idx="2"/>
          </p:nvPr>
        </p:nvSpPr>
        <p:spPr bwMode="auto">
          <a:xfrm>
            <a:off x="609601"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kumimoji="0" sz="1200">
                <a:latin typeface="Verdana" pitchFamily="34" charset="0"/>
                <a:ea typeface="ＭＳ Ｐゴシック" pitchFamily="50" charset="-128"/>
              </a:defRPr>
            </a:lvl1pPr>
          </a:lstStyle>
          <a:p>
            <a:pPr>
              <a:defRPr/>
            </a:pPr>
            <a:endParaRPr lang="en-US" altLang="ja-JP"/>
          </a:p>
        </p:txBody>
      </p:sp>
      <p:sp>
        <p:nvSpPr>
          <p:cNvPr id="100363" name="Rectangle 11"/>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200">
                <a:latin typeface="Verdana" panose="020B0604030504040204" pitchFamily="34" charset="0"/>
              </a:defRPr>
            </a:lvl1pPr>
          </a:lstStyle>
          <a:p>
            <a:pPr>
              <a:defRPr/>
            </a:pPr>
            <a:r>
              <a:rPr lang="en-US" altLang="ja-JP"/>
              <a:t>13</a:t>
            </a:r>
          </a:p>
        </p:txBody>
      </p:sp>
      <p:sp>
        <p:nvSpPr>
          <p:cNvPr id="100364" name="Rectangle 12"/>
          <p:cNvSpPr>
            <a:spLocks noGrp="1" noChangeArrowheads="1"/>
          </p:cNvSpPr>
          <p:nvPr>
            <p:ph type="sldNum" sz="quarter" idx="4"/>
          </p:nvPr>
        </p:nvSpPr>
        <p:spPr bwMode="auto">
          <a:xfrm>
            <a:off x="6553201"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200">
                <a:latin typeface="Verdana" panose="020B0604030504040204" pitchFamily="34" charset="0"/>
              </a:defRPr>
            </a:lvl1pPr>
          </a:lstStyle>
          <a:p>
            <a:pPr>
              <a:defRPr/>
            </a:pPr>
            <a:fld id="{07C03BAB-CF08-4A55-A3E4-274031119120}" type="slidenum">
              <a:rPr lang="en-US" altLang="ja-JP"/>
              <a:pPr>
                <a:defRPr/>
              </a:pPr>
              <a:t>‹#›</a:t>
            </a:fld>
            <a:endParaRPr lang="en-US" altLang="ja-JP"/>
          </a:p>
        </p:txBody>
      </p:sp>
      <p:pic>
        <p:nvPicPr>
          <p:cNvPr id="1032" name="Picture 9"/>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4400551" y="90488"/>
            <a:ext cx="44386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星 5 7"/>
          <p:cNvSpPr/>
          <p:nvPr/>
        </p:nvSpPr>
        <p:spPr bwMode="auto">
          <a:xfrm>
            <a:off x="9612560" y="2996952"/>
            <a:ext cx="1440160" cy="1584176"/>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12" name="正方形/長方形 11"/>
          <p:cNvSpPr/>
          <p:nvPr/>
        </p:nvSpPr>
        <p:spPr>
          <a:xfrm>
            <a:off x="3779912" y="2370751"/>
            <a:ext cx="5168727" cy="369332"/>
          </a:xfrm>
          <a:prstGeom prst="rect">
            <a:avLst/>
          </a:prstGeom>
          <a:noFill/>
        </p:spPr>
        <p:txBody>
          <a:bodyPr wrap="square">
            <a:spAutoFit/>
          </a:bodyPr>
          <a:lstStyle/>
          <a:p>
            <a:pPr fontAlgn="auto">
              <a:spcAft>
                <a:spcPts val="0"/>
              </a:spcAft>
            </a:pPr>
            <a:r>
              <a:rPr lang="en-US" altLang="ja-JP" sz="1800" dirty="0"/>
              <a:t>※</a:t>
            </a:r>
            <a:r>
              <a:rPr lang="ja-JP" altLang="en-US" sz="1800" dirty="0"/>
              <a:t>このスライドでは以下の内容について説明します</a:t>
            </a:r>
            <a:endParaRPr lang="en-US" altLang="ja-JP" sz="1800" dirty="0"/>
          </a:p>
        </p:txBody>
      </p:sp>
      <p:sp>
        <p:nvSpPr>
          <p:cNvPr id="14" name="角丸四角形 13"/>
          <p:cNvSpPr/>
          <p:nvPr/>
        </p:nvSpPr>
        <p:spPr>
          <a:xfrm>
            <a:off x="3779912" y="2912964"/>
            <a:ext cx="5040238" cy="1604823"/>
          </a:xfrm>
          <a:prstGeom prst="roundRect">
            <a:avLst>
              <a:gd name="adj" fmla="val 5382"/>
            </a:avLst>
          </a:prstGeom>
          <a:solidFill>
            <a:srgbClr val="DAEDEF"/>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square" lIns="36000" tIns="36000" rIns="36000" bIns="36000" numCol="1" rtlCol="0" anchor="t" anchorCtr="0" compatLnSpc="1">
            <a:prstTxWarp prst="textNoShape">
              <a:avLst/>
            </a:prstTxWarp>
          </a:bodyPr>
          <a:lstStyle/>
          <a:p>
            <a:pPr indent="360000" eaLnBrk="1" hangingPunct="1">
              <a:spcBef>
                <a:spcPct val="20000"/>
              </a:spcBef>
              <a:buFont typeface="Wingdings" panose="05000000000000000000" pitchFamily="2" charset="2"/>
              <a:buChar char="Ø"/>
            </a:pPr>
            <a:endParaRPr lang="ja-JP" altLang="en-US" sz="1200">
              <a:solidFill>
                <a:schemeClr val="tx2"/>
              </a:solidFill>
              <a:latin typeface="+mj-ea"/>
              <a:ea typeface="+mj-ea"/>
            </a:endParaRPr>
          </a:p>
        </p:txBody>
      </p:sp>
      <p:sp>
        <p:nvSpPr>
          <p:cNvPr id="16" name="正方形/長方形 15"/>
          <p:cNvSpPr/>
          <p:nvPr/>
        </p:nvSpPr>
        <p:spPr>
          <a:xfrm>
            <a:off x="4149637" y="2924944"/>
            <a:ext cx="4253087" cy="1554913"/>
          </a:xfrm>
          <a:prstGeom prst="rect">
            <a:avLst/>
          </a:prstGeom>
        </p:spPr>
        <p:txBody>
          <a:bodyPr wrap="none">
            <a:spAutoFit/>
          </a:bodyPr>
          <a:lstStyle/>
          <a:p>
            <a:pPr fontAlgn="auto">
              <a:lnSpc>
                <a:spcPts val="4000"/>
              </a:lnSpc>
              <a:spcAft>
                <a:spcPts val="0"/>
              </a:spcAft>
            </a:pPr>
            <a:r>
              <a:rPr lang="en-US" altLang="ja-JP" sz="2400" b="1" kern="0" dirty="0">
                <a:solidFill>
                  <a:schemeClr val="bg1">
                    <a:lumMod val="75000"/>
                  </a:schemeClr>
                </a:solidFill>
                <a:latin typeface="+mn-ea"/>
                <a:ea typeface="+mn-ea"/>
              </a:rPr>
              <a:t>Ⅰ </a:t>
            </a:r>
            <a:r>
              <a:rPr lang="ja-JP" altLang="en-US" sz="2400" b="1" kern="0" dirty="0">
                <a:solidFill>
                  <a:schemeClr val="bg1">
                    <a:lumMod val="75000"/>
                  </a:schemeClr>
                </a:solidFill>
                <a:latin typeface="+mn-ea"/>
                <a:ea typeface="+mn-ea"/>
              </a:rPr>
              <a:t>受験上の配慮の概要</a:t>
            </a:r>
            <a:endParaRPr lang="en-US" altLang="ja-JP" sz="2400" b="1" kern="0" dirty="0">
              <a:solidFill>
                <a:schemeClr val="bg1">
                  <a:lumMod val="75000"/>
                </a:schemeClr>
              </a:solidFill>
              <a:latin typeface="+mn-ea"/>
              <a:ea typeface="+mn-ea"/>
            </a:endParaRPr>
          </a:p>
          <a:p>
            <a:pPr fontAlgn="auto">
              <a:lnSpc>
                <a:spcPts val="4000"/>
              </a:lnSpc>
              <a:spcAft>
                <a:spcPts val="0"/>
              </a:spcAft>
            </a:pPr>
            <a:r>
              <a:rPr lang="en-US" altLang="ja-JP" sz="2400" b="1" kern="0" dirty="0">
                <a:solidFill>
                  <a:schemeClr val="bg1">
                    <a:lumMod val="75000"/>
                  </a:schemeClr>
                </a:solidFill>
                <a:latin typeface="+mn-ea"/>
              </a:rPr>
              <a:t>Ⅱ</a:t>
            </a:r>
            <a:r>
              <a:rPr lang="ja-JP" altLang="en-US" sz="2400" b="1" kern="0" dirty="0">
                <a:solidFill>
                  <a:schemeClr val="bg1">
                    <a:lumMod val="75000"/>
                  </a:schemeClr>
                </a:solidFill>
                <a:latin typeface="+mn-ea"/>
              </a:rPr>
              <a:t> 受験上の配慮の申請・手続</a:t>
            </a:r>
            <a:endParaRPr lang="en-US" altLang="ja-JP" sz="2400" b="1" kern="0" dirty="0">
              <a:solidFill>
                <a:schemeClr val="bg1">
                  <a:lumMod val="75000"/>
                </a:schemeClr>
              </a:solidFill>
              <a:latin typeface="+mn-ea"/>
              <a:ea typeface="+mn-ea"/>
            </a:endParaRPr>
          </a:p>
          <a:p>
            <a:pPr fontAlgn="auto">
              <a:lnSpc>
                <a:spcPts val="4000"/>
              </a:lnSpc>
              <a:spcAft>
                <a:spcPts val="0"/>
              </a:spcAft>
            </a:pPr>
            <a:r>
              <a:rPr lang="en-US" altLang="ja-JP" sz="2400" b="1" kern="0" dirty="0">
                <a:latin typeface="+mn-ea"/>
                <a:ea typeface="+mn-ea"/>
              </a:rPr>
              <a:t>Ⅲ</a:t>
            </a:r>
            <a:r>
              <a:rPr lang="ja-JP" altLang="en-US" sz="2400" b="1" kern="0" dirty="0">
                <a:latin typeface="+mn-ea"/>
                <a:ea typeface="+mn-ea"/>
              </a:rPr>
              <a:t> 申請書類</a:t>
            </a:r>
            <a:endParaRPr lang="en-US" altLang="ja-JP" sz="2400" b="1" kern="0" dirty="0">
              <a:latin typeface="+mn-ea"/>
              <a:ea typeface="+mn-ea"/>
            </a:endParaRPr>
          </a:p>
        </p:txBody>
      </p:sp>
      <p:sp>
        <p:nvSpPr>
          <p:cNvPr id="19" name="Rectangle 2"/>
          <p:cNvSpPr txBox="1">
            <a:spLocks noChangeArrowheads="1"/>
          </p:cNvSpPr>
          <p:nvPr/>
        </p:nvSpPr>
        <p:spPr>
          <a:xfrm>
            <a:off x="215900" y="851221"/>
            <a:ext cx="8808009" cy="65440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lnSpc>
                <a:spcPts val="4000"/>
              </a:lnSpc>
              <a:spcAft>
                <a:spcPts val="0"/>
              </a:spcAft>
              <a:defRPr/>
            </a:pPr>
            <a:r>
              <a:rPr lang="ja-JP" altLang="en-US" kern="0" spc="400" dirty="0">
                <a:latin typeface="HGSｺﾞｼｯｸE" panose="020B0900000000000000" pitchFamily="50" charset="-128"/>
                <a:ea typeface="HGSｺﾞｼｯｸE" panose="020B0900000000000000" pitchFamily="50" charset="-128"/>
              </a:rPr>
              <a:t>受験上の配慮案内</a:t>
            </a:r>
            <a:endParaRPr lang="en-US" altLang="ja-JP" kern="0" spc="400" dirty="0">
              <a:latin typeface="HGSｺﾞｼｯｸE" panose="020B0900000000000000" pitchFamily="50" charset="-128"/>
              <a:ea typeface="HGSｺﾞｼｯｸE" panose="020B0900000000000000" pitchFamily="50" charset="-128"/>
            </a:endParaRPr>
          </a:p>
          <a:p>
            <a:pPr eaLnBrk="1" hangingPunct="1">
              <a:lnSpc>
                <a:spcPts val="4000"/>
              </a:lnSpc>
              <a:spcAft>
                <a:spcPts val="0"/>
              </a:spcAft>
              <a:defRPr/>
            </a:pPr>
            <a:r>
              <a:rPr lang="ja-JP" altLang="en-US" sz="3200" b="1" kern="0" dirty="0">
                <a:latin typeface="+mn-ea"/>
              </a:rPr>
              <a:t>　　　　　　　　　　</a:t>
            </a:r>
            <a:endParaRPr lang="en-US" altLang="ja-JP" sz="3200" b="1" kern="0" dirty="0">
              <a:latin typeface="+mn-ea"/>
            </a:endParaRPr>
          </a:p>
          <a:p>
            <a:pPr eaLnBrk="1" hangingPunct="1">
              <a:lnSpc>
                <a:spcPts val="4000"/>
              </a:lnSpc>
              <a:spcAft>
                <a:spcPts val="0"/>
              </a:spcAft>
              <a:defRPr/>
            </a:pPr>
            <a:r>
              <a:rPr lang="ja-JP" altLang="en-US" sz="2000" kern="0" spc="400" dirty="0">
                <a:latin typeface="HGSｺﾞｼｯｸE" panose="020B0900000000000000" pitchFamily="50" charset="-128"/>
                <a:ea typeface="HGSｺﾞｼｯｸE" panose="020B0900000000000000" pitchFamily="50" charset="-128"/>
              </a:rPr>
              <a:t>　　　　　　　　　</a:t>
            </a:r>
            <a:endParaRPr lang="en-US" altLang="ja-JP" sz="2000" kern="0" dirty="0">
              <a:latin typeface="HGSｺﾞｼｯｸE" panose="020B0900000000000000" pitchFamily="50" charset="-128"/>
              <a:ea typeface="HGSｺﾞｼｯｸE" panose="020B0900000000000000" pitchFamily="50" charset="-128"/>
            </a:endParaRPr>
          </a:p>
        </p:txBody>
      </p:sp>
      <p:sp>
        <p:nvSpPr>
          <p:cNvPr id="3" name="スライド番号プレースホルダー 2">
            <a:extLst>
              <a:ext uri="{FF2B5EF4-FFF2-40B4-BE49-F238E27FC236}">
                <a16:creationId xmlns:a16="http://schemas.microsoft.com/office/drawing/2014/main" id="{1CBB9345-97BE-4DA7-A6BF-D77B07449870}"/>
              </a:ext>
            </a:extLst>
          </p:cNvPr>
          <p:cNvSpPr>
            <a:spLocks noGrp="1"/>
          </p:cNvSpPr>
          <p:nvPr>
            <p:ph type="sldNum" sz="quarter" idx="12"/>
          </p:nvPr>
        </p:nvSpPr>
        <p:spPr>
          <a:xfrm>
            <a:off x="6553201" y="6337126"/>
            <a:ext cx="1981200" cy="476250"/>
          </a:xfrm>
        </p:spPr>
        <p:txBody>
          <a:bodyPr/>
          <a:lstStyle/>
          <a:p>
            <a:pPr>
              <a:defRPr/>
            </a:pPr>
            <a:fld id="{5D0C3138-1DF5-4EE7-9BC8-8086AF259160}" type="slidenum">
              <a:rPr lang="en-US" altLang="ja-JP" smtClean="0"/>
              <a:pPr>
                <a:defRPr/>
              </a:pPr>
              <a:t>1</a:t>
            </a:fld>
            <a:endParaRPr lang="en-US" altLang="ja-JP"/>
          </a:p>
        </p:txBody>
      </p:sp>
      <p:sp>
        <p:nvSpPr>
          <p:cNvPr id="10" name="角丸四角形 21">
            <a:extLst>
              <a:ext uri="{FF2B5EF4-FFF2-40B4-BE49-F238E27FC236}">
                <a16:creationId xmlns:a16="http://schemas.microsoft.com/office/drawing/2014/main" id="{C1778549-BA3B-47F8-AACA-55CFDC82AC45}"/>
              </a:ext>
            </a:extLst>
          </p:cNvPr>
          <p:cNvSpPr/>
          <p:nvPr/>
        </p:nvSpPr>
        <p:spPr bwMode="auto">
          <a:xfrm>
            <a:off x="250825" y="5225439"/>
            <a:ext cx="8569325" cy="781340"/>
          </a:xfrm>
          <a:prstGeom prst="roundRect">
            <a:avLst>
              <a:gd name="adj" fmla="val 10818"/>
            </a:avLst>
          </a:prstGeom>
          <a:solidFill>
            <a:srgbClr val="DAEDEF"/>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square" lIns="36000" tIns="36000" rIns="36000" bIns="36000" numCol="1" rtlCol="0" anchor="t" anchorCtr="0" compatLnSpc="1">
            <a:prstTxWarp prst="textNoShape">
              <a:avLst/>
            </a:prstTxWarp>
          </a:bodyPr>
          <a:lstStyle/>
          <a:p>
            <a:pPr indent="360000" eaLnBrk="1" hangingPunct="1">
              <a:spcBef>
                <a:spcPct val="20000"/>
              </a:spcBef>
              <a:buFont typeface="Wingdings" panose="05000000000000000000" pitchFamily="2" charset="2"/>
              <a:buChar char="Ø"/>
            </a:pPr>
            <a:r>
              <a:rPr lang="ja-JP" altLang="en-US" sz="1200" dirty="0">
                <a:solidFill>
                  <a:schemeClr val="tx2"/>
                </a:solidFill>
                <a:latin typeface="+mj-ea"/>
                <a:ea typeface="+mj-ea"/>
              </a:rPr>
              <a:t>「受験上の配慮案内」をお手元にご準備ください。</a:t>
            </a:r>
            <a:r>
              <a:rPr lang="ja-JP" altLang="en-US" sz="1200" dirty="0">
                <a:solidFill>
                  <a:schemeClr val="tx2"/>
                </a:solidFill>
                <a:latin typeface="+mj-ea"/>
              </a:rPr>
              <a:t>本資料に記載する参照ページは「受験上の配慮案内」のページとなります。</a:t>
            </a:r>
            <a:endParaRPr lang="en-US" altLang="ja-JP" sz="1200" dirty="0">
              <a:solidFill>
                <a:schemeClr val="tx2"/>
              </a:solidFill>
              <a:latin typeface="+mj-ea"/>
              <a:ea typeface="+mj-ea"/>
            </a:endParaRPr>
          </a:p>
          <a:p>
            <a:pPr marL="180000" indent="-360000" eaLnBrk="1" hangingPunct="1">
              <a:spcBef>
                <a:spcPct val="20000"/>
              </a:spcBef>
              <a:buFont typeface="Wingdings" panose="05000000000000000000" pitchFamily="2" charset="2"/>
              <a:buChar char="Ø"/>
            </a:pPr>
            <a:r>
              <a:rPr lang="ja-JP" altLang="en-US" sz="1200" dirty="0">
                <a:solidFill>
                  <a:schemeClr val="tx1"/>
                </a:solidFill>
                <a:latin typeface="+mj-ea"/>
                <a:ea typeface="+mj-ea"/>
              </a:rPr>
              <a:t>スライド及びナレーションでは，以下の名称について，適宜，</a:t>
            </a:r>
            <a:r>
              <a:rPr lang="en-US" altLang="ja-JP" sz="1200" dirty="0">
                <a:solidFill>
                  <a:schemeClr val="tx1"/>
                </a:solidFill>
                <a:latin typeface="+mj-ea"/>
                <a:ea typeface="+mj-ea"/>
              </a:rPr>
              <a:t> </a:t>
            </a:r>
            <a:r>
              <a:rPr lang="ja-JP" altLang="en-US" sz="1200" dirty="0">
                <a:solidFill>
                  <a:schemeClr val="tx1"/>
                </a:solidFill>
                <a:latin typeface="+mj-ea"/>
                <a:ea typeface="+mj-ea"/>
              </a:rPr>
              <a:t>省略します。</a:t>
            </a:r>
            <a:endParaRPr lang="en-US" altLang="ja-JP" sz="1200" dirty="0">
              <a:solidFill>
                <a:schemeClr val="tx1"/>
              </a:solidFill>
              <a:latin typeface="+mj-ea"/>
              <a:ea typeface="+mj-ea"/>
            </a:endParaRPr>
          </a:p>
          <a:p>
            <a:pPr lvl="1" indent="0" eaLnBrk="1" hangingPunct="1">
              <a:spcBef>
                <a:spcPct val="20000"/>
              </a:spcBef>
            </a:pPr>
            <a:r>
              <a:rPr lang="ja-JP" altLang="en-US" sz="1200" dirty="0">
                <a:latin typeface="+mj-ea"/>
              </a:rPr>
              <a:t>◆　　</a:t>
            </a:r>
            <a:r>
              <a:rPr lang="ja-JP" altLang="en-US" sz="1200" dirty="0">
                <a:solidFill>
                  <a:schemeClr val="accent6"/>
                </a:solidFill>
                <a:latin typeface="+mj-ea"/>
                <a:ea typeface="+mj-ea"/>
              </a:rPr>
              <a:t>大学入学共通テスト　 　⇒共通テスト      </a:t>
            </a:r>
            <a:r>
              <a:rPr lang="ja-JP" altLang="en-US" sz="1200" dirty="0">
                <a:latin typeface="+mj-ea"/>
                <a:ea typeface="+mj-ea"/>
              </a:rPr>
              <a:t>◆　　</a:t>
            </a:r>
            <a:r>
              <a:rPr lang="ja-JP" altLang="en-US" sz="1200" dirty="0">
                <a:solidFill>
                  <a:schemeClr val="accent6"/>
                </a:solidFill>
                <a:latin typeface="+mj-ea"/>
                <a:ea typeface="+mj-ea"/>
              </a:rPr>
              <a:t>受験上の配慮案内　  　⇒配慮案内</a:t>
            </a:r>
            <a:r>
              <a:rPr lang="ja-JP" altLang="en-US" sz="1200" dirty="0">
                <a:solidFill>
                  <a:srgbClr val="0066FF"/>
                </a:solidFill>
                <a:latin typeface="+mj-ea"/>
                <a:ea typeface="+mj-ea"/>
              </a:rPr>
              <a:t>　</a:t>
            </a:r>
            <a:endParaRPr lang="ja-JP" altLang="en-US" sz="1400" dirty="0">
              <a:latin typeface="+mj-ea"/>
              <a:ea typeface="+mj-ea"/>
            </a:endParaRPr>
          </a:p>
        </p:txBody>
      </p:sp>
      <p:pic>
        <p:nvPicPr>
          <p:cNvPr id="17" name="図 16">
            <a:extLst>
              <a:ext uri="{FF2B5EF4-FFF2-40B4-BE49-F238E27FC236}">
                <a16:creationId xmlns:a16="http://schemas.microsoft.com/office/drawing/2014/main" id="{5B567288-C2CE-4B0B-8A52-413F529574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8266" y="1592689"/>
            <a:ext cx="2359602" cy="3417355"/>
          </a:xfrm>
          <a:prstGeom prst="rect">
            <a:avLst/>
          </a:prstGeom>
        </p:spPr>
      </p:pic>
    </p:spTree>
    <p:extLst>
      <p:ext uri="{BB962C8B-B14F-4D97-AF65-F5344CB8AC3E}">
        <p14:creationId xmlns:p14="http://schemas.microsoft.com/office/powerpoint/2010/main" val="139865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【P41】 </a:t>
            </a:r>
            <a:r>
              <a:rPr lang="ja-JP" altLang="en-US" sz="2600" dirty="0">
                <a:solidFill>
                  <a:srgbClr val="0033CC"/>
                </a:solidFill>
              </a:rPr>
              <a:t>　　</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10</a:t>
            </a:fld>
            <a:endParaRPr lang="en-US" altLang="ja-JP" dirty="0"/>
          </a:p>
        </p:txBody>
      </p:sp>
      <p:sp>
        <p:nvSpPr>
          <p:cNvPr id="11" name="テキスト ボックス 10">
            <a:extLst>
              <a:ext uri="{FF2B5EF4-FFF2-40B4-BE49-F238E27FC236}">
                <a16:creationId xmlns:a16="http://schemas.microsoft.com/office/drawing/2014/main" id="{4F41A248-4A0A-43DA-B280-12878DFE42C4}"/>
              </a:ext>
            </a:extLst>
          </p:cNvPr>
          <p:cNvSpPr txBox="1"/>
          <p:nvPr/>
        </p:nvSpPr>
        <p:spPr>
          <a:xfrm>
            <a:off x="107950" y="836712"/>
            <a:ext cx="8928546" cy="4308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spAutoFit/>
          </a:bodyPr>
          <a:lstStyle/>
          <a:p>
            <a:r>
              <a:rPr lang="ja-JP" altLang="en-US" sz="2200" b="1" dirty="0">
                <a:latin typeface="ＭＳ Ｐゴシック" panose="020B0600070205080204" pitchFamily="50" charset="-128"/>
                <a:ea typeface="ＭＳ Ｐゴシック" panose="020B0600070205080204" pitchFamily="50" charset="-128"/>
              </a:rPr>
              <a:t>　第３面「３．受験に際して配慮を希望する理由」の記入について</a:t>
            </a:r>
          </a:p>
        </p:txBody>
      </p:sp>
      <p:sp>
        <p:nvSpPr>
          <p:cNvPr id="12" name="正方形/長方形 11">
            <a:extLst>
              <a:ext uri="{FF2B5EF4-FFF2-40B4-BE49-F238E27FC236}">
                <a16:creationId xmlns:a16="http://schemas.microsoft.com/office/drawing/2014/main" id="{C83FE974-B8E5-4621-BC8D-5CC25D2D496A}"/>
              </a:ext>
            </a:extLst>
          </p:cNvPr>
          <p:cNvSpPr/>
          <p:nvPr/>
        </p:nvSpPr>
        <p:spPr bwMode="auto">
          <a:xfrm>
            <a:off x="35496" y="1484784"/>
            <a:ext cx="8899970" cy="48747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marL="342900" indent="-342900" algn="just" eaLnBrk="1" hangingPunct="1">
              <a:spcBef>
                <a:spcPts val="0"/>
              </a:spcBef>
              <a:spcAft>
                <a:spcPts val="0"/>
              </a:spcAft>
              <a:buFont typeface="Wingdings" panose="05000000000000000000" pitchFamily="2" charset="2"/>
              <a:buChar char="l"/>
            </a:pPr>
            <a:r>
              <a:rPr lang="ja-JP" altLang="en-US" sz="2200" spc="-150" dirty="0">
                <a:solidFill>
                  <a:schemeClr val="accent4"/>
                </a:solidFill>
              </a:rPr>
              <a:t>　</a:t>
            </a:r>
            <a:r>
              <a:rPr lang="ja-JP" altLang="en-US" sz="2200" spc="-150" dirty="0">
                <a:solidFill>
                  <a:schemeClr val="tx1"/>
                </a:solidFill>
              </a:rPr>
              <a:t>配慮を希望する理由，症状及び学校等での状況等を記入してください。</a:t>
            </a:r>
            <a:endParaRPr lang="en-US" altLang="ja-JP" sz="2200" spc="-150" dirty="0">
              <a:solidFill>
                <a:schemeClr val="tx1"/>
              </a:solidFill>
            </a:endParaRPr>
          </a:p>
          <a:p>
            <a:pPr algn="just" eaLnBrk="1" hangingPunct="1">
              <a:lnSpc>
                <a:spcPct val="150000"/>
              </a:lnSpc>
              <a:spcBef>
                <a:spcPts val="0"/>
              </a:spcBef>
              <a:spcAft>
                <a:spcPts val="0"/>
              </a:spcAft>
            </a:pPr>
            <a:r>
              <a:rPr lang="ja-JP" altLang="en-US" sz="2000" dirty="0">
                <a:solidFill>
                  <a:schemeClr val="accent4"/>
                </a:solidFill>
              </a:rPr>
              <a:t>　</a:t>
            </a:r>
            <a:r>
              <a:rPr lang="ja-JP" altLang="en-US" sz="1800" dirty="0">
                <a:solidFill>
                  <a:schemeClr val="accent4"/>
                </a:solidFill>
              </a:rPr>
              <a:t>　　　（記入例）</a:t>
            </a:r>
            <a:endParaRPr lang="en-US" altLang="ja-JP" sz="2000" dirty="0">
              <a:solidFill>
                <a:schemeClr val="accent4"/>
              </a:solidFill>
            </a:endParaRPr>
          </a:p>
          <a:p>
            <a:pPr algn="just" eaLnBrk="1" hangingPunct="1">
              <a:spcBef>
                <a:spcPts val="0"/>
              </a:spcBef>
              <a:spcAft>
                <a:spcPts val="0"/>
              </a:spcAft>
            </a:pPr>
            <a:r>
              <a:rPr lang="ja-JP" altLang="en-US" sz="2400" dirty="0">
                <a:solidFill>
                  <a:schemeClr val="accent4"/>
                </a:solidFill>
              </a:rPr>
              <a:t>　　</a:t>
            </a: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r>
              <a:rPr lang="ja-JP" altLang="en-US" sz="2400" dirty="0">
                <a:solidFill>
                  <a:schemeClr val="accent4"/>
                </a:solidFill>
              </a:rPr>
              <a:t>　</a:t>
            </a: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algn="just" eaLnBrk="1" hangingPunct="1">
              <a:spcBef>
                <a:spcPts val="0"/>
              </a:spcBef>
              <a:spcAft>
                <a:spcPts val="0"/>
              </a:spcAft>
            </a:pPr>
            <a:r>
              <a:rPr lang="ja-JP" altLang="en-US" sz="1800" dirty="0">
                <a:solidFill>
                  <a:schemeClr val="accent4"/>
                </a:solidFill>
              </a:rPr>
              <a:t>　　</a:t>
            </a:r>
            <a:r>
              <a:rPr lang="en-US" altLang="ja-JP" sz="1800" u="sng" dirty="0">
                <a:solidFill>
                  <a:srgbClr val="FF0000"/>
                </a:solidFill>
              </a:rPr>
              <a:t>※</a:t>
            </a:r>
            <a:r>
              <a:rPr lang="ja-JP" altLang="en-US" sz="1800" u="sng" dirty="0">
                <a:solidFill>
                  <a:srgbClr val="FF0000"/>
                </a:solidFill>
              </a:rPr>
              <a:t>　第３面「３．受験に際して配慮を希望する理由」に記入するだけでは，希望する</a:t>
            </a:r>
            <a:endParaRPr lang="en-US" altLang="ja-JP" sz="1800" u="sng" dirty="0">
              <a:solidFill>
                <a:srgbClr val="FF0000"/>
              </a:solidFill>
            </a:endParaRPr>
          </a:p>
          <a:p>
            <a:pPr algn="just" eaLnBrk="1" hangingPunct="1">
              <a:spcBef>
                <a:spcPts val="0"/>
              </a:spcBef>
              <a:spcAft>
                <a:spcPts val="0"/>
              </a:spcAft>
            </a:pPr>
            <a:r>
              <a:rPr lang="ja-JP" altLang="en-US" sz="1800" dirty="0">
                <a:solidFill>
                  <a:srgbClr val="FF0000"/>
                </a:solidFill>
              </a:rPr>
              <a:t>　　　</a:t>
            </a:r>
            <a:r>
              <a:rPr lang="ja-JP" altLang="en-US" sz="1800" u="sng" dirty="0">
                <a:solidFill>
                  <a:srgbClr val="FF0000"/>
                </a:solidFill>
              </a:rPr>
              <a:t>配慮事項として審査の対象とならない場合があります。</a:t>
            </a:r>
            <a:endParaRPr lang="en-US" altLang="ja-JP" sz="1800" u="sng" dirty="0">
              <a:solidFill>
                <a:srgbClr val="FF0000"/>
              </a:solidFill>
            </a:endParaRPr>
          </a:p>
          <a:p>
            <a:pPr algn="just" eaLnBrk="1" hangingPunct="1">
              <a:spcBef>
                <a:spcPts val="0"/>
              </a:spcBef>
              <a:spcAft>
                <a:spcPts val="0"/>
              </a:spcAft>
            </a:pPr>
            <a:r>
              <a:rPr lang="ja-JP" altLang="en-US" sz="1800" dirty="0">
                <a:solidFill>
                  <a:srgbClr val="FF0000"/>
                </a:solidFill>
              </a:rPr>
              <a:t>　　　　 </a:t>
            </a:r>
            <a:r>
              <a:rPr lang="ja-JP" altLang="en-US" sz="1800" u="sng" dirty="0">
                <a:solidFill>
                  <a:srgbClr val="FF0000"/>
                </a:solidFill>
              </a:rPr>
              <a:t>希望する配慮事項については，第２面，第３面「㉗その他の希望配慮事項等」に</a:t>
            </a:r>
            <a:endParaRPr lang="en-US" altLang="ja-JP" sz="1800" u="sng" dirty="0">
              <a:solidFill>
                <a:srgbClr val="FF0000"/>
              </a:solidFill>
            </a:endParaRPr>
          </a:p>
          <a:p>
            <a:pPr algn="just" eaLnBrk="1" hangingPunct="1">
              <a:spcBef>
                <a:spcPts val="0"/>
              </a:spcBef>
              <a:spcAft>
                <a:spcPts val="0"/>
              </a:spcAft>
            </a:pPr>
            <a:r>
              <a:rPr lang="ja-JP" altLang="en-US" sz="1800" dirty="0">
                <a:solidFill>
                  <a:srgbClr val="FF0000"/>
                </a:solidFill>
              </a:rPr>
              <a:t>　　　</a:t>
            </a:r>
            <a:r>
              <a:rPr lang="ja-JP" altLang="en-US" sz="1800" u="sng" dirty="0">
                <a:solidFill>
                  <a:srgbClr val="FF0000"/>
                </a:solidFill>
              </a:rPr>
              <a:t>必ず記入してください。</a:t>
            </a:r>
            <a:endParaRPr lang="en-US" altLang="ja-JP" sz="1800" u="sng" dirty="0">
              <a:solidFill>
                <a:srgbClr val="FF0000"/>
              </a:solidFill>
            </a:endParaRPr>
          </a:p>
          <a:p>
            <a:pPr eaLnBrk="1" hangingPunct="1">
              <a:spcBef>
                <a:spcPts val="0"/>
              </a:spcBef>
              <a:spcAft>
                <a:spcPts val="0"/>
              </a:spcAft>
            </a:pPr>
            <a:endParaRPr lang="en-US" altLang="ja-JP" sz="1400" dirty="0">
              <a:solidFill>
                <a:schemeClr val="accent4"/>
              </a:solidFill>
            </a:endParaRPr>
          </a:p>
        </p:txBody>
      </p:sp>
      <p:pic>
        <p:nvPicPr>
          <p:cNvPr id="18" name="図 17">
            <a:extLst>
              <a:ext uri="{FF2B5EF4-FFF2-40B4-BE49-F238E27FC236}">
                <a16:creationId xmlns:a16="http://schemas.microsoft.com/office/drawing/2014/main" id="{555EB7AA-BDB4-4240-AA43-32936E9570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663" y="2415510"/>
            <a:ext cx="6229937" cy="2309634"/>
          </a:xfrm>
          <a:prstGeom prst="rect">
            <a:avLst/>
          </a:prstGeom>
        </p:spPr>
      </p:pic>
    </p:spTree>
    <p:extLst>
      <p:ext uri="{BB962C8B-B14F-4D97-AF65-F5344CB8AC3E}">
        <p14:creationId xmlns:p14="http://schemas.microsoft.com/office/powerpoint/2010/main" val="195755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75122FD-5D64-4055-9037-B8894B25DF31}"/>
              </a:ext>
            </a:extLst>
          </p:cNvPr>
          <p:cNvSpPr/>
          <p:nvPr/>
        </p:nvSpPr>
        <p:spPr bwMode="auto">
          <a:xfrm>
            <a:off x="36111" y="1484784"/>
            <a:ext cx="8856369" cy="5320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marL="342900" indent="-342900" algn="just" eaLnBrk="1" hangingPunct="1">
              <a:spcBef>
                <a:spcPts val="0"/>
              </a:spcBef>
              <a:spcAft>
                <a:spcPts val="0"/>
              </a:spcAft>
              <a:buFont typeface="Wingdings" panose="05000000000000000000" pitchFamily="2" charset="2"/>
              <a:buChar char="l"/>
            </a:pPr>
            <a:r>
              <a:rPr lang="ja-JP" altLang="en-US" sz="2200" spc="-150" dirty="0">
                <a:solidFill>
                  <a:schemeClr val="accent4"/>
                </a:solidFill>
              </a:rPr>
              <a:t>　希望する配慮事項について，補足事項がある場合に記入してください。</a:t>
            </a:r>
            <a:r>
              <a:rPr lang="ja-JP" altLang="en-US" sz="2200" dirty="0">
                <a:solidFill>
                  <a:schemeClr val="accent4"/>
                </a:solidFill>
              </a:rPr>
              <a:t>　</a:t>
            </a:r>
            <a:endParaRPr lang="en-US" altLang="ja-JP" sz="2200" dirty="0">
              <a:solidFill>
                <a:schemeClr val="accent4"/>
              </a:solidFill>
            </a:endParaRPr>
          </a:p>
        </p:txBody>
      </p:sp>
      <p:sp>
        <p:nvSpPr>
          <p:cNvPr id="12" name="正方形/長方形 11">
            <a:extLst>
              <a:ext uri="{FF2B5EF4-FFF2-40B4-BE49-F238E27FC236}">
                <a16:creationId xmlns:a16="http://schemas.microsoft.com/office/drawing/2014/main" id="{71F410A6-5D29-45EC-9D04-BB6EBC62713E}"/>
              </a:ext>
            </a:extLst>
          </p:cNvPr>
          <p:cNvSpPr/>
          <p:nvPr/>
        </p:nvSpPr>
        <p:spPr bwMode="auto">
          <a:xfrm>
            <a:off x="-43601" y="2008111"/>
            <a:ext cx="8899970" cy="22427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algn="just" eaLnBrk="1" hangingPunct="1">
              <a:spcBef>
                <a:spcPts val="0"/>
              </a:spcBef>
              <a:spcAft>
                <a:spcPts val="0"/>
              </a:spcAft>
            </a:pPr>
            <a:r>
              <a:rPr lang="ja-JP" altLang="en-US" sz="1800" dirty="0">
                <a:solidFill>
                  <a:schemeClr val="accent4"/>
                </a:solidFill>
              </a:rPr>
              <a:t>　　記入例①　特製机・椅子や車椅子の持参使用／試験場側での準備を希望する場合</a:t>
            </a:r>
            <a:endParaRPr lang="en-US" altLang="ja-JP" sz="1800" dirty="0">
              <a:solidFill>
                <a:schemeClr val="accent4"/>
              </a:solidFill>
            </a:endParaRPr>
          </a:p>
          <a:p>
            <a:pPr algn="just" eaLnBrk="1" hangingPunct="1">
              <a:spcBef>
                <a:spcPts val="0"/>
              </a:spcBef>
              <a:spcAft>
                <a:spcPts val="0"/>
              </a:spcAft>
            </a:pPr>
            <a:endParaRPr lang="en-US" altLang="ja-JP" sz="2000" dirty="0">
              <a:solidFill>
                <a:schemeClr val="accent4"/>
              </a:solidFill>
            </a:endParaRPr>
          </a:p>
          <a:p>
            <a:pPr algn="just" eaLnBrk="1" hangingPunct="1">
              <a:spcBef>
                <a:spcPts val="0"/>
              </a:spcBef>
              <a:spcAft>
                <a:spcPts val="0"/>
              </a:spcAft>
            </a:pPr>
            <a:endParaRPr lang="en-US" altLang="ja-JP" sz="1600" dirty="0">
              <a:solidFill>
                <a:schemeClr val="accent4"/>
              </a:solidFill>
            </a:endParaRPr>
          </a:p>
          <a:p>
            <a:pPr algn="just" eaLnBrk="1" hangingPunct="1">
              <a:spcBef>
                <a:spcPts val="0"/>
              </a:spcBef>
              <a:spcAft>
                <a:spcPts val="0"/>
              </a:spcAft>
            </a:pPr>
            <a:endParaRPr lang="en-US" altLang="ja-JP" sz="1600" dirty="0">
              <a:solidFill>
                <a:schemeClr val="accent4"/>
              </a:solidFill>
            </a:endParaRPr>
          </a:p>
          <a:p>
            <a:pPr algn="just" eaLnBrk="1" hangingPunct="1">
              <a:spcBef>
                <a:spcPts val="0"/>
              </a:spcBef>
              <a:spcAft>
                <a:spcPts val="0"/>
              </a:spcAft>
            </a:pPr>
            <a:endParaRPr lang="en-US" altLang="ja-JP" sz="24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2400" dirty="0">
              <a:solidFill>
                <a:schemeClr val="accent4"/>
              </a:solidFill>
            </a:endParaRPr>
          </a:p>
          <a:p>
            <a:pPr algn="just" eaLnBrk="1" hangingPunct="1">
              <a:spcBef>
                <a:spcPts val="0"/>
              </a:spcBef>
              <a:spcAft>
                <a:spcPts val="0"/>
              </a:spcAft>
            </a:pPr>
            <a:endParaRPr lang="ja-JP" altLang="en-US" sz="700" dirty="0">
              <a:solidFill>
                <a:schemeClr val="accent4"/>
              </a:solidFill>
            </a:endParaRPr>
          </a:p>
          <a:p>
            <a:pPr algn="just" eaLnBrk="1" hangingPunct="1">
              <a:spcBef>
                <a:spcPts val="1800"/>
              </a:spcBef>
              <a:spcAft>
                <a:spcPts val="0"/>
              </a:spcAft>
            </a:pPr>
            <a:r>
              <a:rPr lang="ja-JP" altLang="en-US" sz="1800" dirty="0">
                <a:solidFill>
                  <a:schemeClr val="accent4"/>
                </a:solidFill>
              </a:rPr>
              <a:t>　　記入例②　試験室における介助者の配置を希望する場合</a:t>
            </a:r>
            <a:endParaRPr lang="en-US" altLang="ja-JP" sz="2400" dirty="0">
              <a:solidFill>
                <a:schemeClr val="accent4"/>
              </a:solidFill>
            </a:endParaRPr>
          </a:p>
          <a:p>
            <a:pPr algn="just" eaLnBrk="1" hangingPunct="1">
              <a:spcBef>
                <a:spcPts val="0"/>
              </a:spcBef>
              <a:spcAft>
                <a:spcPts val="0"/>
              </a:spcAft>
            </a:pPr>
            <a:endParaRPr lang="en-US" altLang="ja-JP" sz="2400" dirty="0">
              <a:solidFill>
                <a:schemeClr val="accent4"/>
              </a:solidFill>
            </a:endParaRPr>
          </a:p>
          <a:p>
            <a:pPr algn="just" eaLnBrk="1" hangingPunct="1">
              <a:spcBef>
                <a:spcPts val="0"/>
              </a:spcBef>
              <a:spcAft>
                <a:spcPts val="0"/>
              </a:spcAft>
            </a:pPr>
            <a:endParaRPr lang="en-US" altLang="ja-JP" sz="2400" dirty="0">
              <a:solidFill>
                <a:schemeClr val="accent4"/>
              </a:solidFill>
            </a:endParaRPr>
          </a:p>
          <a:p>
            <a:pPr algn="just" eaLnBrk="1" hangingPunct="1">
              <a:spcBef>
                <a:spcPts val="0"/>
              </a:spcBef>
              <a:spcAft>
                <a:spcPts val="0"/>
              </a:spcAft>
            </a:pPr>
            <a:endParaRPr lang="en-US" altLang="ja-JP" sz="1100" dirty="0">
              <a:solidFill>
                <a:schemeClr val="accent4"/>
              </a:solidFill>
            </a:endParaRPr>
          </a:p>
          <a:p>
            <a:pPr algn="just" eaLnBrk="1" hangingPunct="1">
              <a:spcBef>
                <a:spcPts val="0"/>
              </a:spcBef>
              <a:spcAft>
                <a:spcPts val="0"/>
              </a:spcAft>
            </a:pPr>
            <a:br>
              <a:rPr lang="en-US" altLang="ja-JP" sz="1800" dirty="0">
                <a:solidFill>
                  <a:schemeClr val="accent4"/>
                </a:solidFill>
              </a:rPr>
            </a:br>
            <a:r>
              <a:rPr lang="ja-JP" altLang="en-US" sz="2000" dirty="0">
                <a:solidFill>
                  <a:schemeClr val="accent4"/>
                </a:solidFill>
              </a:rPr>
              <a:t>　　</a:t>
            </a: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r>
              <a:rPr lang="ja-JP" altLang="en-US" sz="2400" dirty="0">
                <a:solidFill>
                  <a:schemeClr val="accent4"/>
                </a:solidFill>
              </a:rPr>
              <a:t>　</a:t>
            </a:r>
            <a:endParaRPr lang="en-US" altLang="ja-JP" sz="1400" dirty="0">
              <a:solidFill>
                <a:schemeClr val="accent4"/>
              </a:solidFill>
            </a:endParaRPr>
          </a:p>
        </p:txBody>
      </p:sp>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【P42】 </a:t>
            </a:r>
            <a:r>
              <a:rPr lang="ja-JP" altLang="en-US" sz="2600" dirty="0">
                <a:solidFill>
                  <a:srgbClr val="0033CC"/>
                </a:solidFill>
              </a:rPr>
              <a:t>　　</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11</a:t>
            </a:fld>
            <a:endParaRPr lang="en-US" altLang="ja-JP" dirty="0"/>
          </a:p>
        </p:txBody>
      </p:sp>
      <p:sp>
        <p:nvSpPr>
          <p:cNvPr id="11" name="テキスト ボックス 10">
            <a:extLst>
              <a:ext uri="{FF2B5EF4-FFF2-40B4-BE49-F238E27FC236}">
                <a16:creationId xmlns:a16="http://schemas.microsoft.com/office/drawing/2014/main" id="{4F41A248-4A0A-43DA-B280-12878DFE42C4}"/>
              </a:ext>
            </a:extLst>
          </p:cNvPr>
          <p:cNvSpPr txBox="1"/>
          <p:nvPr/>
        </p:nvSpPr>
        <p:spPr>
          <a:xfrm>
            <a:off x="107950" y="836712"/>
            <a:ext cx="8928100" cy="4308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spAutoFit/>
          </a:bodyPr>
          <a:lstStyle/>
          <a:p>
            <a:r>
              <a:rPr lang="ja-JP" altLang="en-US" sz="2200" b="1" dirty="0">
                <a:latin typeface="ＭＳ Ｐゴシック" panose="020B0600070205080204" pitchFamily="50" charset="-128"/>
                <a:ea typeface="ＭＳ Ｐゴシック" panose="020B0600070205080204" pitchFamily="50" charset="-128"/>
              </a:rPr>
              <a:t>　第４面</a:t>
            </a:r>
            <a:r>
              <a:rPr lang="zh-TW" altLang="en-US" sz="2200" b="1" dirty="0">
                <a:latin typeface="ＭＳ Ｐゴシック" panose="020B0600070205080204" pitchFamily="50" charset="-128"/>
                <a:ea typeface="ＭＳ Ｐゴシック" panose="020B0600070205080204" pitchFamily="50" charset="-128"/>
              </a:rPr>
              <a:t>「４．補足事項等記入欄」</a:t>
            </a:r>
            <a:r>
              <a:rPr lang="ja-JP" altLang="en-US" sz="2200" b="1" dirty="0">
                <a:latin typeface="ＭＳ Ｐゴシック" panose="020B0600070205080204" pitchFamily="50" charset="-128"/>
                <a:ea typeface="ＭＳ Ｐゴシック" panose="020B0600070205080204" pitchFamily="50" charset="-128"/>
              </a:rPr>
              <a:t>の記入について</a:t>
            </a:r>
          </a:p>
        </p:txBody>
      </p:sp>
      <p:pic>
        <p:nvPicPr>
          <p:cNvPr id="3" name="図 2">
            <a:extLst>
              <a:ext uri="{FF2B5EF4-FFF2-40B4-BE49-F238E27FC236}">
                <a16:creationId xmlns:a16="http://schemas.microsoft.com/office/drawing/2014/main" id="{68BAB174-505A-4A41-B8C4-385A213D1B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2378697"/>
            <a:ext cx="5688632" cy="1788676"/>
          </a:xfrm>
          <a:prstGeom prst="rect">
            <a:avLst/>
          </a:prstGeom>
        </p:spPr>
      </p:pic>
      <p:grpSp>
        <p:nvGrpSpPr>
          <p:cNvPr id="6" name="グループ化 5">
            <a:extLst>
              <a:ext uri="{FF2B5EF4-FFF2-40B4-BE49-F238E27FC236}">
                <a16:creationId xmlns:a16="http://schemas.microsoft.com/office/drawing/2014/main" id="{09EFBB20-5C1D-4FF8-B8FF-AD13AB3F3AE5}"/>
              </a:ext>
            </a:extLst>
          </p:cNvPr>
          <p:cNvGrpSpPr/>
          <p:nvPr/>
        </p:nvGrpSpPr>
        <p:grpSpPr>
          <a:xfrm>
            <a:off x="1187623" y="4754961"/>
            <a:ext cx="5688633" cy="1122311"/>
            <a:chOff x="1187623" y="2776415"/>
            <a:chExt cx="5688633" cy="1122311"/>
          </a:xfrm>
        </p:grpSpPr>
        <p:pic>
          <p:nvPicPr>
            <p:cNvPr id="4" name="図 3">
              <a:extLst>
                <a:ext uri="{FF2B5EF4-FFF2-40B4-BE49-F238E27FC236}">
                  <a16:creationId xmlns:a16="http://schemas.microsoft.com/office/drawing/2014/main" id="{5DFBBCC9-8F32-4B20-AED9-2DD8E53A87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2777572"/>
              <a:ext cx="5688632" cy="1121154"/>
            </a:xfrm>
            <a:prstGeom prst="rect">
              <a:avLst/>
            </a:prstGeom>
          </p:spPr>
        </p:pic>
        <p:pic>
          <p:nvPicPr>
            <p:cNvPr id="5" name="図 4">
              <a:extLst>
                <a:ext uri="{FF2B5EF4-FFF2-40B4-BE49-F238E27FC236}">
                  <a16:creationId xmlns:a16="http://schemas.microsoft.com/office/drawing/2014/main" id="{ADF7B842-F395-45D6-935D-8D46191373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7623" y="2776415"/>
              <a:ext cx="5688632" cy="91425"/>
            </a:xfrm>
            <a:prstGeom prst="rect">
              <a:avLst/>
            </a:prstGeom>
          </p:spPr>
        </p:pic>
      </p:grpSp>
      <p:sp>
        <p:nvSpPr>
          <p:cNvPr id="7" name="正方形/長方形 6">
            <a:extLst>
              <a:ext uri="{FF2B5EF4-FFF2-40B4-BE49-F238E27FC236}">
                <a16:creationId xmlns:a16="http://schemas.microsoft.com/office/drawing/2014/main" id="{C1F0709C-E414-4517-AD52-C3BD66086DA1}"/>
              </a:ext>
            </a:extLst>
          </p:cNvPr>
          <p:cNvSpPr/>
          <p:nvPr/>
        </p:nvSpPr>
        <p:spPr bwMode="auto">
          <a:xfrm>
            <a:off x="6300192" y="2758339"/>
            <a:ext cx="360040" cy="2021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Arial" charset="0"/>
              <a:ea typeface="ＭＳ Ｐゴシック" pitchFamily="50" charset="-128"/>
            </a:endParaRPr>
          </a:p>
        </p:txBody>
      </p:sp>
      <p:pic>
        <p:nvPicPr>
          <p:cNvPr id="13" name="図 12">
            <a:extLst>
              <a:ext uri="{FF2B5EF4-FFF2-40B4-BE49-F238E27FC236}">
                <a16:creationId xmlns:a16="http://schemas.microsoft.com/office/drawing/2014/main" id="{0A521025-9F3E-465C-9528-5AE6D78F7EC5}"/>
              </a:ext>
            </a:extLst>
          </p:cNvPr>
          <p:cNvPicPr>
            <a:picLocks noChangeAspect="1"/>
          </p:cNvPicPr>
          <p:nvPr/>
        </p:nvPicPr>
        <p:blipFill rotWithShape="1">
          <a:blip r:embed="rId6"/>
          <a:srcRect/>
          <a:stretch/>
        </p:blipFill>
        <p:spPr>
          <a:xfrm>
            <a:off x="6300192" y="2765011"/>
            <a:ext cx="124543" cy="165061"/>
          </a:xfrm>
          <a:prstGeom prst="rect">
            <a:avLst/>
          </a:prstGeom>
        </p:spPr>
      </p:pic>
    </p:spTree>
    <p:extLst>
      <p:ext uri="{BB962C8B-B14F-4D97-AF65-F5344CB8AC3E}">
        <p14:creationId xmlns:p14="http://schemas.microsoft.com/office/powerpoint/2010/main" val="373583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07CFEEE-6431-4ADE-A52A-F6B58E12C31D}"/>
              </a:ext>
            </a:extLst>
          </p:cNvPr>
          <p:cNvSpPr/>
          <p:nvPr/>
        </p:nvSpPr>
        <p:spPr bwMode="auto">
          <a:xfrm>
            <a:off x="-49281" y="2924944"/>
            <a:ext cx="8899970" cy="35283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algn="just" eaLnBrk="1" hangingPunct="1">
              <a:spcBef>
                <a:spcPts val="0"/>
              </a:spcBef>
              <a:spcAft>
                <a:spcPts val="0"/>
              </a:spcAft>
            </a:pPr>
            <a:r>
              <a:rPr lang="ja-JP" altLang="en-US" sz="1800" dirty="0">
                <a:solidFill>
                  <a:schemeClr val="accent4"/>
                </a:solidFill>
              </a:rPr>
              <a:t>　</a:t>
            </a:r>
            <a:endParaRPr lang="en-US" altLang="ja-JP" sz="1800" dirty="0">
              <a:solidFill>
                <a:schemeClr val="accent4"/>
              </a:solidFill>
            </a:endParaRPr>
          </a:p>
          <a:p>
            <a:pPr algn="just" eaLnBrk="1" hangingPunct="1">
              <a:spcBef>
                <a:spcPts val="0"/>
              </a:spcBef>
              <a:spcAft>
                <a:spcPts val="0"/>
              </a:spcAft>
            </a:pPr>
            <a:r>
              <a:rPr lang="ja-JP" altLang="en-US" sz="1800" dirty="0">
                <a:solidFill>
                  <a:schemeClr val="accent4"/>
                </a:solidFill>
              </a:rPr>
              <a:t>　　　記入例④　座席位置の指定を希望する場合</a:t>
            </a:r>
            <a:endParaRPr lang="en-US" altLang="ja-JP" sz="1800" dirty="0">
              <a:solidFill>
                <a:schemeClr val="accent4"/>
              </a:solidFill>
            </a:endParaRPr>
          </a:p>
          <a:p>
            <a:pPr algn="just" eaLnBrk="1" hangingPunct="1">
              <a:spcBef>
                <a:spcPts val="0"/>
              </a:spcBef>
              <a:spcAft>
                <a:spcPts val="0"/>
              </a:spcAft>
            </a:pPr>
            <a:endParaRPr lang="en-US" altLang="ja-JP" sz="2400" dirty="0">
              <a:solidFill>
                <a:schemeClr val="accent4"/>
              </a:solidFill>
            </a:endParaRPr>
          </a:p>
          <a:p>
            <a:pPr algn="just" eaLnBrk="1" hangingPunct="1">
              <a:spcBef>
                <a:spcPts val="0"/>
              </a:spcBef>
              <a:spcAft>
                <a:spcPts val="0"/>
              </a:spcAft>
            </a:pPr>
            <a:endParaRPr lang="en-US" altLang="ja-JP" sz="1400" dirty="0">
              <a:solidFill>
                <a:schemeClr val="accent4"/>
              </a:solidFill>
            </a:endParaRPr>
          </a:p>
          <a:p>
            <a:pPr algn="just" eaLnBrk="1" hangingPunct="1">
              <a:spcBef>
                <a:spcPts val="0"/>
              </a:spcBef>
              <a:spcAft>
                <a:spcPts val="0"/>
              </a:spcAft>
            </a:pPr>
            <a:endParaRPr lang="en-US" altLang="ja-JP" sz="1400" dirty="0">
              <a:solidFill>
                <a:schemeClr val="accent4"/>
              </a:solidFill>
            </a:endParaRPr>
          </a:p>
          <a:p>
            <a:pPr algn="just" eaLnBrk="1" hangingPunct="1">
              <a:spcBef>
                <a:spcPts val="0"/>
              </a:spcBef>
              <a:spcAft>
                <a:spcPts val="0"/>
              </a:spcAft>
            </a:pPr>
            <a:endParaRPr lang="en-US" altLang="ja-JP" sz="3200" dirty="0">
              <a:solidFill>
                <a:schemeClr val="accent4"/>
              </a:solidFill>
            </a:endParaRPr>
          </a:p>
          <a:p>
            <a:pPr algn="just" eaLnBrk="1" hangingPunct="1">
              <a:spcBef>
                <a:spcPts val="0"/>
              </a:spcBef>
              <a:spcAft>
                <a:spcPts val="0"/>
              </a:spcAft>
            </a:pPr>
            <a:endParaRPr lang="en-US" altLang="ja-JP" sz="900" dirty="0">
              <a:solidFill>
                <a:schemeClr val="accent4"/>
              </a:solidFill>
            </a:endParaRPr>
          </a:p>
          <a:p>
            <a:pPr algn="just" eaLnBrk="1" hangingPunct="1">
              <a:spcBef>
                <a:spcPts val="0"/>
              </a:spcBef>
              <a:spcAft>
                <a:spcPts val="0"/>
              </a:spcAft>
            </a:pPr>
            <a:r>
              <a:rPr lang="ja-JP" altLang="en-US" sz="2400" dirty="0">
                <a:solidFill>
                  <a:schemeClr val="accent4"/>
                </a:solidFill>
              </a:rPr>
              <a:t>　　</a:t>
            </a:r>
            <a:r>
              <a:rPr lang="en-US" altLang="ja-JP" sz="1800" u="sng" dirty="0">
                <a:solidFill>
                  <a:srgbClr val="FF0000"/>
                </a:solidFill>
              </a:rPr>
              <a:t>※</a:t>
            </a:r>
            <a:r>
              <a:rPr lang="ja-JP" altLang="en-US" sz="1800" u="sng" dirty="0">
                <a:solidFill>
                  <a:srgbClr val="FF0000"/>
                </a:solidFill>
              </a:rPr>
              <a:t>　第４面に記入するだけでは，希望する配慮事項として審査の対象とならない場合</a:t>
            </a:r>
            <a:endParaRPr lang="en-US" altLang="ja-JP" sz="1800" u="sng" dirty="0">
              <a:solidFill>
                <a:srgbClr val="FF0000"/>
              </a:solidFill>
            </a:endParaRPr>
          </a:p>
          <a:p>
            <a:pPr algn="just" eaLnBrk="1" hangingPunct="1">
              <a:spcBef>
                <a:spcPts val="0"/>
              </a:spcBef>
              <a:spcAft>
                <a:spcPts val="0"/>
              </a:spcAft>
            </a:pPr>
            <a:r>
              <a:rPr lang="ja-JP" altLang="en-US" sz="1800" dirty="0">
                <a:solidFill>
                  <a:srgbClr val="FF0000"/>
                </a:solidFill>
              </a:rPr>
              <a:t>　　　　</a:t>
            </a:r>
            <a:r>
              <a:rPr lang="ja-JP" altLang="en-US" sz="1800" u="sng" dirty="0">
                <a:solidFill>
                  <a:srgbClr val="FF0000"/>
                </a:solidFill>
              </a:rPr>
              <a:t>があります。</a:t>
            </a:r>
            <a:endParaRPr lang="en-US" altLang="ja-JP" sz="1800" u="sng" dirty="0">
              <a:solidFill>
                <a:srgbClr val="FF0000"/>
              </a:solidFill>
            </a:endParaRPr>
          </a:p>
          <a:p>
            <a:pPr algn="just" eaLnBrk="1" hangingPunct="1">
              <a:spcBef>
                <a:spcPts val="0"/>
              </a:spcBef>
              <a:spcAft>
                <a:spcPts val="0"/>
              </a:spcAft>
            </a:pPr>
            <a:r>
              <a:rPr lang="ja-JP" altLang="en-US" sz="1800" dirty="0">
                <a:solidFill>
                  <a:srgbClr val="FF0000"/>
                </a:solidFill>
              </a:rPr>
              <a:t>　　　　　</a:t>
            </a:r>
            <a:r>
              <a:rPr lang="ja-JP" altLang="en-US" sz="1800" u="sng" dirty="0">
                <a:solidFill>
                  <a:srgbClr val="FF0000"/>
                </a:solidFill>
              </a:rPr>
              <a:t>希望する配慮事項については，第２面，第３面「㉗その他の希望配慮事項等」に</a:t>
            </a:r>
            <a:endParaRPr lang="en-US" altLang="ja-JP" sz="1800" u="sng" dirty="0">
              <a:solidFill>
                <a:srgbClr val="FF0000"/>
              </a:solidFill>
            </a:endParaRPr>
          </a:p>
          <a:p>
            <a:pPr algn="just" eaLnBrk="1" hangingPunct="1">
              <a:spcBef>
                <a:spcPts val="0"/>
              </a:spcBef>
              <a:spcAft>
                <a:spcPts val="0"/>
              </a:spcAft>
            </a:pPr>
            <a:r>
              <a:rPr lang="ja-JP" altLang="en-US" sz="1800" dirty="0">
                <a:solidFill>
                  <a:srgbClr val="FF0000"/>
                </a:solidFill>
              </a:rPr>
              <a:t>　　　　</a:t>
            </a:r>
            <a:r>
              <a:rPr lang="ja-JP" altLang="en-US" sz="1800" u="sng" dirty="0">
                <a:solidFill>
                  <a:srgbClr val="FF0000"/>
                </a:solidFill>
              </a:rPr>
              <a:t>必ず記入してください。</a:t>
            </a:r>
            <a:endParaRPr lang="en-US" altLang="ja-JP" sz="2400" u="sng" dirty="0">
              <a:solidFill>
                <a:srgbClr val="FF0000"/>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r>
              <a:rPr lang="ja-JP" altLang="en-US" sz="2400" dirty="0">
                <a:solidFill>
                  <a:schemeClr val="accent4"/>
                </a:solidFill>
              </a:rPr>
              <a:t>　</a:t>
            </a:r>
            <a:endParaRPr lang="en-US" altLang="ja-JP" sz="1400" dirty="0">
              <a:solidFill>
                <a:schemeClr val="accent4"/>
              </a:solidFill>
            </a:endParaRPr>
          </a:p>
        </p:txBody>
      </p:sp>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【P42】 </a:t>
            </a:r>
            <a:r>
              <a:rPr lang="ja-JP" altLang="en-US" sz="2600" dirty="0">
                <a:solidFill>
                  <a:srgbClr val="0033CC"/>
                </a:solidFill>
              </a:rPr>
              <a:t>　　</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12</a:t>
            </a:fld>
            <a:endParaRPr lang="en-US" altLang="ja-JP" dirty="0"/>
          </a:p>
        </p:txBody>
      </p:sp>
      <p:sp>
        <p:nvSpPr>
          <p:cNvPr id="9" name="正方形/長方形 8">
            <a:extLst>
              <a:ext uri="{FF2B5EF4-FFF2-40B4-BE49-F238E27FC236}">
                <a16:creationId xmlns:a16="http://schemas.microsoft.com/office/drawing/2014/main" id="{F75122FD-5D64-4055-9037-B8894B25DF31}"/>
              </a:ext>
            </a:extLst>
          </p:cNvPr>
          <p:cNvSpPr/>
          <p:nvPr/>
        </p:nvSpPr>
        <p:spPr bwMode="auto">
          <a:xfrm>
            <a:off x="-43601" y="908720"/>
            <a:ext cx="8899970" cy="17623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algn="just" eaLnBrk="1" hangingPunct="1">
              <a:spcBef>
                <a:spcPts val="0"/>
              </a:spcBef>
              <a:spcAft>
                <a:spcPts val="0"/>
              </a:spcAft>
            </a:pPr>
            <a:r>
              <a:rPr lang="ja-JP" altLang="en-US" sz="1800" dirty="0">
                <a:solidFill>
                  <a:schemeClr val="accent4"/>
                </a:solidFill>
              </a:rPr>
              <a:t>　　　記入例③　音の鳴る機器の使用を希望する場合　</a:t>
            </a:r>
            <a:endParaRPr lang="en-US" altLang="ja-JP" sz="1800" dirty="0">
              <a:solidFill>
                <a:schemeClr val="accent4"/>
              </a:solidFill>
            </a:endParaRPr>
          </a:p>
        </p:txBody>
      </p:sp>
      <p:pic>
        <p:nvPicPr>
          <p:cNvPr id="12" name="図 11">
            <a:extLst>
              <a:ext uri="{FF2B5EF4-FFF2-40B4-BE49-F238E27FC236}">
                <a16:creationId xmlns:a16="http://schemas.microsoft.com/office/drawing/2014/main" id="{BAD3DEC0-EB9B-452F-88C7-ED6094303D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275477"/>
            <a:ext cx="5688633" cy="1647333"/>
          </a:xfrm>
          <a:prstGeom prst="rect">
            <a:avLst/>
          </a:prstGeom>
        </p:spPr>
      </p:pic>
      <p:pic>
        <p:nvPicPr>
          <p:cNvPr id="8" name="図 7">
            <a:extLst>
              <a:ext uri="{FF2B5EF4-FFF2-40B4-BE49-F238E27FC236}">
                <a16:creationId xmlns:a16="http://schemas.microsoft.com/office/drawing/2014/main" id="{180BAC3C-12F0-4C61-8C76-F34BB8D7B6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7624" y="3573016"/>
            <a:ext cx="5688633" cy="1272646"/>
          </a:xfrm>
          <a:prstGeom prst="rect">
            <a:avLst/>
          </a:prstGeom>
        </p:spPr>
      </p:pic>
    </p:spTree>
    <p:extLst>
      <p:ext uri="{BB962C8B-B14F-4D97-AF65-F5344CB8AC3E}">
        <p14:creationId xmlns:p14="http://schemas.microsoft.com/office/powerpoint/2010/main" val="102288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【P36】 </a:t>
            </a:r>
            <a:r>
              <a:rPr lang="ja-JP" altLang="en-US" sz="2600" dirty="0">
                <a:solidFill>
                  <a:srgbClr val="0033CC"/>
                </a:solidFill>
              </a:rPr>
              <a:t>　　</a:t>
            </a:r>
          </a:p>
        </p:txBody>
      </p:sp>
      <p:sp>
        <p:nvSpPr>
          <p:cNvPr id="7" name="Rectangle 5"/>
          <p:cNvSpPr>
            <a:spLocks noChangeArrowheads="1"/>
          </p:cNvSpPr>
          <p:nvPr/>
        </p:nvSpPr>
        <p:spPr bwMode="auto">
          <a:xfrm>
            <a:off x="107504" y="836712"/>
            <a:ext cx="8928546" cy="611188"/>
          </a:xfrm>
          <a:prstGeom prst="roundRect">
            <a:avLst>
              <a:gd name="adj" fmla="val 24537"/>
            </a:avLst>
          </a:prstGeom>
          <a:solidFill>
            <a:srgbClr val="FFC000"/>
          </a:solidFill>
          <a:ln w="28575">
            <a:solidFill>
              <a:srgbClr val="FF6600"/>
            </a:solidFill>
          </a:ln>
        </p:spPr>
        <p:txBody>
          <a:bodyPr anchor="b"/>
          <a:lstStyle/>
          <a:p>
            <a:pPr eaLnBrk="1" hangingPunct="1">
              <a:defRPr/>
            </a:pPr>
            <a:r>
              <a:rPr lang="ja-JP" altLang="en-US" sz="3200" b="1" dirty="0">
                <a:solidFill>
                  <a:schemeClr val="tx2"/>
                </a:solidFill>
                <a:latin typeface="+mn-ea"/>
                <a:ea typeface="+mn-ea"/>
              </a:rPr>
              <a:t>　</a:t>
            </a:r>
            <a:r>
              <a:rPr lang="en-US" altLang="ja-JP" sz="3200" b="1" dirty="0">
                <a:solidFill>
                  <a:schemeClr val="tx2"/>
                </a:solidFill>
                <a:latin typeface="+mn-ea"/>
                <a:ea typeface="+mn-ea"/>
              </a:rPr>
              <a:t>【</a:t>
            </a:r>
            <a:r>
              <a:rPr lang="ja-JP" altLang="en-US" sz="3200" b="1" dirty="0">
                <a:solidFill>
                  <a:schemeClr val="tx2"/>
                </a:solidFill>
                <a:latin typeface="+mn-ea"/>
                <a:ea typeface="+mn-ea"/>
              </a:rPr>
              <a:t>Ｃ</a:t>
            </a:r>
            <a:r>
              <a:rPr lang="en-US" altLang="ja-JP" sz="3200" b="1" dirty="0">
                <a:solidFill>
                  <a:schemeClr val="tx2"/>
                </a:solidFill>
                <a:latin typeface="+mn-ea"/>
                <a:ea typeface="+mn-ea"/>
              </a:rPr>
              <a:t>】</a:t>
            </a:r>
            <a:r>
              <a:rPr lang="ja-JP" altLang="en-US" sz="3200" b="1" dirty="0">
                <a:solidFill>
                  <a:schemeClr val="tx2"/>
                </a:solidFill>
                <a:latin typeface="+mn-ea"/>
                <a:ea typeface="+mn-ea"/>
              </a:rPr>
              <a:t>状況報告書の記入について</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13</a:t>
            </a:fld>
            <a:endParaRPr lang="en-US" altLang="ja-JP" dirty="0"/>
          </a:p>
        </p:txBody>
      </p:sp>
      <p:sp>
        <p:nvSpPr>
          <p:cNvPr id="11" name="正方形/長方形 10">
            <a:extLst>
              <a:ext uri="{FF2B5EF4-FFF2-40B4-BE49-F238E27FC236}">
                <a16:creationId xmlns:a16="http://schemas.microsoft.com/office/drawing/2014/main" id="{C7E01CA6-C3FF-4D37-BFCD-4337042B070E}"/>
              </a:ext>
            </a:extLst>
          </p:cNvPr>
          <p:cNvSpPr/>
          <p:nvPr/>
        </p:nvSpPr>
        <p:spPr bwMode="auto">
          <a:xfrm>
            <a:off x="-75566" y="1544053"/>
            <a:ext cx="9111616" cy="44772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eaLnBrk="1" hangingPunct="1">
              <a:spcBef>
                <a:spcPts val="0"/>
              </a:spcBef>
              <a:spcAft>
                <a:spcPts val="0"/>
              </a:spcAft>
            </a:pPr>
            <a:r>
              <a:rPr lang="ja-JP" altLang="en-US" sz="2200" dirty="0">
                <a:solidFill>
                  <a:schemeClr val="accent4"/>
                </a:solidFill>
              </a:rPr>
              <a:t>（１）　様式について</a:t>
            </a:r>
            <a:endParaRPr lang="en-US" altLang="ja-JP" sz="2200" spc="-150" dirty="0">
              <a:solidFill>
                <a:schemeClr val="accent4"/>
              </a:solidFill>
            </a:endParaRPr>
          </a:p>
          <a:p>
            <a:pPr marL="342900" indent="-342900" eaLnBrk="1" hangingPunct="1">
              <a:spcBef>
                <a:spcPts val="0"/>
              </a:spcBef>
              <a:spcAft>
                <a:spcPts val="0"/>
              </a:spcAft>
              <a:buFont typeface="Wingdings" panose="05000000000000000000" pitchFamily="2" charset="2"/>
              <a:buChar char="l"/>
            </a:pPr>
            <a:endParaRPr lang="en-US" altLang="ja-JP" sz="2200" dirty="0">
              <a:solidFill>
                <a:schemeClr val="accent4"/>
              </a:solidFill>
            </a:endParaRPr>
          </a:p>
          <a:p>
            <a:pPr marL="342900" indent="-342900" eaLnBrk="1" hangingPunct="1">
              <a:spcBef>
                <a:spcPts val="0"/>
              </a:spcBef>
              <a:spcAft>
                <a:spcPts val="0"/>
              </a:spcAft>
              <a:buFont typeface="Wingdings" panose="05000000000000000000" pitchFamily="2" charset="2"/>
              <a:buChar char="l"/>
            </a:pPr>
            <a:endParaRPr lang="en-US" altLang="ja-JP" sz="2200" dirty="0">
              <a:solidFill>
                <a:schemeClr val="accent4"/>
              </a:solidFill>
            </a:endParaRPr>
          </a:p>
          <a:p>
            <a:pPr marL="342900" indent="-342900" eaLnBrk="1" hangingPunct="1">
              <a:spcBef>
                <a:spcPts val="0"/>
              </a:spcBef>
              <a:spcAft>
                <a:spcPts val="0"/>
              </a:spcAft>
              <a:buFont typeface="Wingdings" panose="05000000000000000000" pitchFamily="2" charset="2"/>
              <a:buChar char="l"/>
            </a:pPr>
            <a:endParaRPr lang="en-US" altLang="ja-JP" sz="2200" dirty="0">
              <a:solidFill>
                <a:schemeClr val="accent4"/>
              </a:solidFill>
            </a:endParaRPr>
          </a:p>
          <a:p>
            <a:pPr marL="342900" indent="-342900" eaLnBrk="1" hangingPunct="1">
              <a:spcBef>
                <a:spcPts val="0"/>
              </a:spcBef>
              <a:spcAft>
                <a:spcPts val="0"/>
              </a:spcAft>
              <a:buFont typeface="Wingdings" panose="05000000000000000000" pitchFamily="2" charset="2"/>
              <a:buChar char="l"/>
            </a:pPr>
            <a:endParaRPr lang="en-US" altLang="ja-JP" sz="1600" dirty="0">
              <a:solidFill>
                <a:schemeClr val="accent4"/>
              </a:solidFill>
            </a:endParaRPr>
          </a:p>
          <a:p>
            <a:pPr marL="342900" indent="-342900" eaLnBrk="1" hangingPunct="1">
              <a:spcBef>
                <a:spcPts val="0"/>
              </a:spcBef>
              <a:spcAft>
                <a:spcPts val="0"/>
              </a:spcAft>
              <a:buFont typeface="Wingdings" panose="05000000000000000000" pitchFamily="2" charset="2"/>
              <a:buChar char="l"/>
            </a:pPr>
            <a:endParaRPr lang="en-US" altLang="ja-JP" sz="1600" dirty="0">
              <a:solidFill>
                <a:schemeClr val="accent4"/>
              </a:solidFill>
            </a:endParaRPr>
          </a:p>
          <a:p>
            <a:pPr marL="342900" indent="-342900" eaLnBrk="1" hangingPunct="1">
              <a:spcBef>
                <a:spcPts val="0"/>
              </a:spcBef>
              <a:spcAft>
                <a:spcPts val="0"/>
              </a:spcAft>
              <a:buFont typeface="Wingdings" panose="05000000000000000000" pitchFamily="2" charset="2"/>
              <a:buChar char="l"/>
            </a:pPr>
            <a:endParaRPr lang="en-US" altLang="ja-JP" sz="1050" dirty="0">
              <a:solidFill>
                <a:schemeClr val="accent4"/>
              </a:solidFill>
            </a:endParaRPr>
          </a:p>
          <a:p>
            <a:pPr eaLnBrk="1" hangingPunct="1">
              <a:spcBef>
                <a:spcPts val="1200"/>
              </a:spcBef>
              <a:spcAft>
                <a:spcPts val="0"/>
              </a:spcAft>
            </a:pPr>
            <a:endParaRPr lang="en-US" altLang="ja-JP" sz="1100" dirty="0">
              <a:solidFill>
                <a:schemeClr val="accent4"/>
              </a:solidFill>
            </a:endParaRPr>
          </a:p>
          <a:p>
            <a:pPr eaLnBrk="1" hangingPunct="1">
              <a:spcBef>
                <a:spcPts val="1200"/>
              </a:spcBef>
              <a:spcAft>
                <a:spcPts val="0"/>
              </a:spcAft>
            </a:pPr>
            <a:endParaRPr lang="en-US" altLang="ja-JP" sz="1100" dirty="0">
              <a:solidFill>
                <a:schemeClr val="accent4"/>
              </a:solidFill>
            </a:endParaRPr>
          </a:p>
          <a:p>
            <a:pPr eaLnBrk="1" hangingPunct="1">
              <a:spcBef>
                <a:spcPts val="1200"/>
              </a:spcBef>
              <a:spcAft>
                <a:spcPts val="0"/>
              </a:spcAft>
            </a:pPr>
            <a:r>
              <a:rPr lang="ja-JP" altLang="en-US" sz="2200" dirty="0">
                <a:solidFill>
                  <a:schemeClr val="accent4"/>
                </a:solidFill>
              </a:rPr>
              <a:t>（２）　記載者について</a:t>
            </a:r>
            <a:endParaRPr lang="en-US" altLang="ja-JP" sz="2200" dirty="0">
              <a:solidFill>
                <a:schemeClr val="accent4"/>
              </a:solidFill>
            </a:endParaRPr>
          </a:p>
          <a:p>
            <a:pPr lvl="1" eaLnBrk="1" hangingPunct="1">
              <a:spcBef>
                <a:spcPts val="0"/>
              </a:spcBef>
              <a:spcAft>
                <a:spcPts val="0"/>
              </a:spcAft>
            </a:pPr>
            <a:r>
              <a:rPr lang="ja-JP" altLang="en-US" sz="2200" dirty="0">
                <a:solidFill>
                  <a:schemeClr val="accent4"/>
                </a:solidFill>
              </a:rPr>
              <a:t>①　卒業見込者</a:t>
            </a:r>
            <a:endParaRPr lang="en-US" altLang="ja-JP" sz="2200" dirty="0">
              <a:solidFill>
                <a:schemeClr val="accent4"/>
              </a:solidFill>
            </a:endParaRPr>
          </a:p>
          <a:p>
            <a:pPr lvl="1" eaLnBrk="1" hangingPunct="1">
              <a:spcBef>
                <a:spcPts val="0"/>
              </a:spcBef>
              <a:spcAft>
                <a:spcPts val="0"/>
              </a:spcAft>
            </a:pPr>
            <a:r>
              <a:rPr lang="ja-JP" altLang="en-US" sz="1800" dirty="0">
                <a:solidFill>
                  <a:schemeClr val="accent4"/>
                </a:solidFill>
              </a:rPr>
              <a:t>　　担当の教員（学級担任等）が記入してください。</a:t>
            </a:r>
            <a:endParaRPr lang="en-US" altLang="ja-JP" sz="1800" dirty="0">
              <a:solidFill>
                <a:schemeClr val="accent4"/>
              </a:solidFill>
            </a:endParaRPr>
          </a:p>
          <a:p>
            <a:pPr lvl="1" eaLnBrk="1" hangingPunct="1">
              <a:spcBef>
                <a:spcPts val="0"/>
              </a:spcBef>
              <a:spcAft>
                <a:spcPts val="0"/>
              </a:spcAft>
            </a:pPr>
            <a:endParaRPr lang="en-US" altLang="ja-JP" sz="700" dirty="0">
              <a:solidFill>
                <a:schemeClr val="accent4"/>
              </a:solidFill>
            </a:endParaRPr>
          </a:p>
          <a:p>
            <a:pPr lvl="1" eaLnBrk="1" hangingPunct="1">
              <a:spcBef>
                <a:spcPts val="0"/>
              </a:spcBef>
              <a:spcAft>
                <a:spcPts val="0"/>
              </a:spcAft>
            </a:pPr>
            <a:r>
              <a:rPr lang="ja-JP" altLang="en-US" sz="2200" dirty="0">
                <a:solidFill>
                  <a:schemeClr val="accent4"/>
                </a:solidFill>
              </a:rPr>
              <a:t>②　卒業見込者以外（既卒者や高等学校等に在籍していない場合等）</a:t>
            </a:r>
            <a:endParaRPr lang="en-US" altLang="ja-JP" sz="2200" dirty="0">
              <a:solidFill>
                <a:schemeClr val="accent4"/>
              </a:solidFill>
            </a:endParaRPr>
          </a:p>
          <a:p>
            <a:pPr lvl="1" eaLnBrk="1" hangingPunct="1">
              <a:spcBef>
                <a:spcPts val="0"/>
              </a:spcBef>
              <a:spcAft>
                <a:spcPts val="0"/>
              </a:spcAft>
            </a:pPr>
            <a:r>
              <a:rPr lang="ja-JP" altLang="en-US" sz="1800" dirty="0">
                <a:solidFill>
                  <a:schemeClr val="accent4"/>
                </a:solidFill>
              </a:rPr>
              <a:t>　　保護者等や，予備校の講師，職員等が記入してください。</a:t>
            </a:r>
            <a:endParaRPr lang="en-US" altLang="ja-JP" sz="1800" dirty="0">
              <a:solidFill>
                <a:schemeClr val="accent4"/>
              </a:solidFill>
            </a:endParaRPr>
          </a:p>
        </p:txBody>
      </p:sp>
      <p:graphicFrame>
        <p:nvGraphicFramePr>
          <p:cNvPr id="10" name="表 9">
            <a:extLst>
              <a:ext uri="{FF2B5EF4-FFF2-40B4-BE49-F238E27FC236}">
                <a16:creationId xmlns:a16="http://schemas.microsoft.com/office/drawing/2014/main" id="{823039A3-EC99-4E41-AF24-EAB7E57FFA03}"/>
              </a:ext>
            </a:extLst>
          </p:cNvPr>
          <p:cNvGraphicFramePr>
            <a:graphicFrameLocks noGrp="1"/>
          </p:cNvGraphicFramePr>
          <p:nvPr>
            <p:extLst>
              <p:ext uri="{D42A27DB-BD31-4B8C-83A1-F6EECF244321}">
                <p14:modId xmlns:p14="http://schemas.microsoft.com/office/powerpoint/2010/main" val="3088972481"/>
              </p:ext>
            </p:extLst>
          </p:nvPr>
        </p:nvGraphicFramePr>
        <p:xfrm>
          <a:off x="544341" y="2272792"/>
          <a:ext cx="8064699" cy="1876288"/>
        </p:xfrm>
        <a:graphic>
          <a:graphicData uri="http://schemas.openxmlformats.org/drawingml/2006/table">
            <a:tbl>
              <a:tblPr firstRow="1" firstCol="1" lastRow="1" lastCol="1" bandRow="1" bandCol="1"/>
              <a:tblGrid>
                <a:gridCol w="4891755">
                  <a:extLst>
                    <a:ext uri="{9D8B030D-6E8A-4147-A177-3AD203B41FA5}">
                      <a16:colId xmlns:a16="http://schemas.microsoft.com/office/drawing/2014/main" val="20000"/>
                    </a:ext>
                  </a:extLst>
                </a:gridCol>
                <a:gridCol w="3172944">
                  <a:extLst>
                    <a:ext uri="{9D8B030D-6E8A-4147-A177-3AD203B41FA5}">
                      <a16:colId xmlns:a16="http://schemas.microsoft.com/office/drawing/2014/main" val="20001"/>
                    </a:ext>
                  </a:extLst>
                </a:gridCol>
              </a:tblGrid>
              <a:tr h="370694">
                <a:tc>
                  <a:txBody>
                    <a:bodyPr/>
                    <a:lstStyle/>
                    <a:p>
                      <a:pPr algn="l">
                        <a:spcAft>
                          <a:spcPts val="0"/>
                        </a:spcAft>
                      </a:pPr>
                      <a:r>
                        <a:rPr lang="en-US" altLang="ja-JP" sz="1800" b="0" kern="100" dirty="0">
                          <a:effectLst/>
                          <a:latin typeface="+mj-lt"/>
                          <a:ea typeface="ＭＳ ゴシック" panose="020B0609070205080204" pitchFamily="49" charset="-128"/>
                          <a:cs typeface="Times New Roman"/>
                        </a:rPr>
                        <a:t>【C1】</a:t>
                      </a:r>
                      <a:r>
                        <a:rPr lang="ja-JP" altLang="en-US" sz="1800" b="0" kern="100" dirty="0">
                          <a:effectLst/>
                          <a:latin typeface="+mj-lt"/>
                          <a:ea typeface="ＭＳ ゴシック" panose="020B0609070205080204" pitchFamily="49" charset="-128"/>
                          <a:cs typeface="Times New Roman"/>
                        </a:rPr>
                        <a:t>状況報告書（試験時間延長（</a:t>
                      </a:r>
                      <a:r>
                        <a:rPr lang="en-US" altLang="ja-JP" sz="1800" b="0" kern="100" dirty="0">
                          <a:effectLst/>
                          <a:latin typeface="+mj-lt"/>
                          <a:ea typeface="ＭＳ ゴシック" panose="020B0609070205080204" pitchFamily="49" charset="-128"/>
                          <a:cs typeface="Times New Roman"/>
                        </a:rPr>
                        <a:t>1.3</a:t>
                      </a:r>
                      <a:r>
                        <a:rPr lang="ja-JP" altLang="en-US" sz="1800" b="0" kern="100" dirty="0">
                          <a:effectLst/>
                          <a:latin typeface="+mj-lt"/>
                          <a:ea typeface="ＭＳ ゴシック" panose="020B0609070205080204" pitchFamily="49" charset="-128"/>
                          <a:cs typeface="Times New Roman"/>
                        </a:rPr>
                        <a:t>倍））</a:t>
                      </a:r>
                      <a:endParaRPr lang="ja-JP" sz="1800" b="0" kern="100" dirty="0">
                        <a:effectLst/>
                        <a:latin typeface="+mj-lt"/>
                        <a:ea typeface="ＭＳ ゴシック" panose="020B0609070205080204" pitchFamily="49" charset="-128"/>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l">
                        <a:spcAft>
                          <a:spcPts val="0"/>
                        </a:spcAft>
                      </a:pPr>
                      <a:r>
                        <a:rPr lang="ja-JP" altLang="en-US" sz="1800" b="0" kern="100" dirty="0">
                          <a:solidFill>
                            <a:schemeClr val="tx1"/>
                          </a:solidFill>
                          <a:effectLst/>
                          <a:latin typeface="+mn-lt"/>
                          <a:ea typeface="ＭＳ ゴシック"/>
                          <a:cs typeface="Arial"/>
                        </a:rPr>
                        <a:t>試験時間延長（</a:t>
                      </a:r>
                      <a:r>
                        <a:rPr lang="en-US" altLang="ja-JP" sz="1800" b="0" kern="100" dirty="0">
                          <a:solidFill>
                            <a:schemeClr val="tx1"/>
                          </a:solidFill>
                          <a:effectLst/>
                          <a:latin typeface="+mn-lt"/>
                          <a:ea typeface="ＭＳ ゴシック"/>
                          <a:cs typeface="Arial"/>
                        </a:rPr>
                        <a:t>1.3</a:t>
                      </a:r>
                      <a:r>
                        <a:rPr lang="ja-JP" altLang="en-US" sz="1800" b="0" kern="100" dirty="0">
                          <a:solidFill>
                            <a:schemeClr val="tx1"/>
                          </a:solidFill>
                          <a:effectLst/>
                          <a:latin typeface="+mn-lt"/>
                          <a:ea typeface="ＭＳ ゴシック"/>
                          <a:cs typeface="Arial"/>
                        </a:rPr>
                        <a:t>倍）</a:t>
                      </a:r>
                      <a:endParaRPr lang="ja-JP" altLang="ja-JP" sz="1800" b="0" kern="100" dirty="0">
                        <a:solidFill>
                          <a:schemeClr val="tx1"/>
                        </a:solidFill>
                        <a:effectLst/>
                        <a:latin typeface="Century"/>
                        <a:ea typeface="ＭＳ 明朝"/>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368208">
                <a:tc>
                  <a:txBody>
                    <a:bodyPr/>
                    <a:lstStyle/>
                    <a:p>
                      <a:pPr algn="l">
                        <a:spcAft>
                          <a:spcPts val="0"/>
                        </a:spcAft>
                      </a:pPr>
                      <a:r>
                        <a:rPr lang="en-US" altLang="ja-JP"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rPr>
                        <a:t>【</a:t>
                      </a:r>
                      <a:r>
                        <a:rPr lang="en-US" altLang="ja-JP" sz="1800" b="0" strike="noStrike" kern="100" dirty="0">
                          <a:solidFill>
                            <a:schemeClr val="tx1"/>
                          </a:solidFill>
                          <a:effectLst/>
                          <a:latin typeface="Arial 見出し"/>
                          <a:ea typeface="ＭＳ ゴシック" panose="020B0609070205080204" pitchFamily="49" charset="-128"/>
                          <a:cs typeface="Times New Roman"/>
                        </a:rPr>
                        <a:t>C2</a:t>
                      </a:r>
                      <a:r>
                        <a:rPr lang="en-US" altLang="ja-JP"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rPr>
                        <a:t>】</a:t>
                      </a:r>
                      <a:r>
                        <a:rPr lang="ja-JP" altLang="en-US"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rPr>
                        <a:t>状況報告書（リスニング免除）</a:t>
                      </a:r>
                      <a:endParaRPr lang="ja-JP"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l">
                        <a:spcAft>
                          <a:spcPts val="0"/>
                        </a:spcAft>
                      </a:pPr>
                      <a:r>
                        <a:rPr lang="ja-JP" altLang="en-US" sz="1800" b="0" kern="100" dirty="0">
                          <a:solidFill>
                            <a:schemeClr val="tx1"/>
                          </a:solidFill>
                          <a:effectLst/>
                          <a:latin typeface="+mn-lt"/>
                          <a:ea typeface="ＭＳ ゴシック"/>
                          <a:cs typeface="Arial"/>
                        </a:rPr>
                        <a:t>リスニングの免除</a:t>
                      </a:r>
                      <a:endParaRPr lang="ja-JP" altLang="ja-JP" sz="1800" b="0" kern="100" dirty="0">
                        <a:solidFill>
                          <a:schemeClr val="tx1"/>
                        </a:solidFill>
                        <a:effectLst/>
                        <a:latin typeface="Century"/>
                        <a:ea typeface="ＭＳ 明朝"/>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395022">
                <a:tc>
                  <a:txBody>
                    <a:bodyPr/>
                    <a:lstStyle/>
                    <a:p>
                      <a:pPr algn="l">
                        <a:spcAft>
                          <a:spcPts val="0"/>
                        </a:spcAft>
                      </a:pPr>
                      <a:r>
                        <a:rPr lang="en-US" altLang="ja-JP" sz="1800" b="0" kern="100" dirty="0">
                          <a:effectLst/>
                          <a:latin typeface="ＭＳ ゴシック" panose="020B0609070205080204" pitchFamily="49" charset="-128"/>
                          <a:ea typeface="ＭＳ ゴシック" panose="020B0609070205080204" pitchFamily="49" charset="-128"/>
                          <a:cs typeface="Times New Roman"/>
                        </a:rPr>
                        <a:t>【</a:t>
                      </a:r>
                      <a:r>
                        <a:rPr lang="en-US" altLang="ja-JP" sz="1800" b="0" kern="100" dirty="0">
                          <a:effectLst/>
                          <a:latin typeface="Arial 見出し"/>
                          <a:ea typeface="ＭＳ ゴシック" panose="020B0609070205080204" pitchFamily="49" charset="-128"/>
                          <a:cs typeface="Times New Roman"/>
                        </a:rPr>
                        <a:t>C3</a:t>
                      </a:r>
                      <a:r>
                        <a:rPr lang="en-US" altLang="ja-JP" sz="1800" b="0" kern="100" dirty="0">
                          <a:effectLst/>
                          <a:latin typeface="ＭＳ ゴシック" panose="020B0609070205080204" pitchFamily="49" charset="-128"/>
                          <a:ea typeface="ＭＳ ゴシック" panose="020B0609070205080204" pitchFamily="49" charset="-128"/>
                          <a:cs typeface="Times New Roman"/>
                        </a:rPr>
                        <a:t>】</a:t>
                      </a:r>
                      <a:r>
                        <a:rPr lang="ja-JP" altLang="en-US"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rPr>
                        <a:t>状況報告書（代筆解答）</a:t>
                      </a:r>
                      <a:endParaRPr lang="ja-JP" sz="1800" b="0" kern="100" dirty="0">
                        <a:effectLst/>
                        <a:latin typeface="ＭＳ ゴシック" panose="020B0609070205080204" pitchFamily="49" charset="-128"/>
                        <a:ea typeface="ＭＳ ゴシック" panose="020B0609070205080204" pitchFamily="49" charset="-128"/>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lvl="0" indent="0" algn="l">
                        <a:spcBef>
                          <a:spcPts val="600"/>
                        </a:spcBef>
                        <a:spcAft>
                          <a:spcPts val="0"/>
                        </a:spcAft>
                        <a:buFont typeface="ＭＳ ゴシック"/>
                        <a:buNone/>
                      </a:pPr>
                      <a:r>
                        <a:rPr lang="ja-JP" altLang="en-US" sz="1800" b="0" kern="100" dirty="0">
                          <a:solidFill>
                            <a:schemeClr val="tx1"/>
                          </a:solidFill>
                          <a:effectLst/>
                          <a:latin typeface="+mn-lt"/>
                          <a:ea typeface="ＭＳ ゴシック"/>
                          <a:cs typeface="Arial"/>
                        </a:rPr>
                        <a:t>代筆解答</a:t>
                      </a:r>
                      <a:endParaRPr lang="en-US" altLang="ja-JP" sz="1800" b="0" kern="100" dirty="0">
                        <a:solidFill>
                          <a:schemeClr val="tx1"/>
                        </a:solidFill>
                        <a:effectLst/>
                        <a:latin typeface="+mn-lt"/>
                        <a:ea typeface="ＭＳ ゴシック"/>
                        <a:cs typeface="Arial"/>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40099395"/>
                  </a:ext>
                </a:extLst>
              </a:tr>
              <a:tr h="371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0" kern="100" dirty="0">
                          <a:effectLst/>
                          <a:latin typeface="ＭＳ ゴシック" panose="020B0609070205080204" pitchFamily="49" charset="-128"/>
                          <a:ea typeface="ＭＳ ゴシック" panose="020B0609070205080204" pitchFamily="49" charset="-128"/>
                          <a:cs typeface="Times New Roman"/>
                        </a:rPr>
                        <a:t>【</a:t>
                      </a:r>
                      <a:r>
                        <a:rPr lang="en-US" altLang="ja-JP" sz="1800" b="0" kern="100" dirty="0">
                          <a:effectLst/>
                          <a:latin typeface="Arial 見出し"/>
                          <a:ea typeface="ＭＳ ゴシック" panose="020B0609070205080204" pitchFamily="49" charset="-128"/>
                          <a:cs typeface="Times New Roman"/>
                        </a:rPr>
                        <a:t>C4</a:t>
                      </a:r>
                      <a:r>
                        <a:rPr lang="en-US" altLang="ja-JP" sz="1800" b="0" kern="100" dirty="0">
                          <a:effectLst/>
                          <a:latin typeface="ＭＳ ゴシック" panose="020B0609070205080204" pitchFamily="49" charset="-128"/>
                          <a:ea typeface="ＭＳ ゴシック" panose="020B0609070205080204" pitchFamily="49" charset="-128"/>
                          <a:cs typeface="Times New Roman"/>
                        </a:rPr>
                        <a:t>】</a:t>
                      </a:r>
                      <a:r>
                        <a:rPr lang="ja-JP" altLang="en-US"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rPr>
                        <a:t>状況報告書（別室の設定）</a:t>
                      </a:r>
                      <a:endParaRPr lang="ja-JP" altLang="ja-JP" sz="1800" b="0" kern="100" dirty="0">
                        <a:effectLst/>
                        <a:latin typeface="ＭＳ ゴシック" panose="020B0609070205080204" pitchFamily="49" charset="-128"/>
                        <a:ea typeface="ＭＳ ゴシック" panose="020B0609070205080204" pitchFamily="49" charset="-128"/>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lvl="0" indent="0" algn="l">
                        <a:spcBef>
                          <a:spcPts val="600"/>
                        </a:spcBef>
                        <a:spcAft>
                          <a:spcPts val="0"/>
                        </a:spcAft>
                        <a:buFont typeface="ＭＳ ゴシック"/>
                        <a:buNone/>
                      </a:pPr>
                      <a:r>
                        <a:rPr lang="ja-JP" altLang="en-US" sz="1800" b="0" kern="100" dirty="0">
                          <a:solidFill>
                            <a:schemeClr val="tx1"/>
                          </a:solidFill>
                          <a:effectLst/>
                          <a:latin typeface="+mn-lt"/>
                          <a:ea typeface="ＭＳ ゴシック"/>
                          <a:cs typeface="Arial"/>
                        </a:rPr>
                        <a:t>別室の設定</a:t>
                      </a:r>
                      <a:endParaRPr lang="en-US" altLang="ja-JP" sz="1800" b="0" kern="100" dirty="0">
                        <a:solidFill>
                          <a:schemeClr val="tx1"/>
                        </a:solidFill>
                        <a:effectLst/>
                        <a:latin typeface="+mn-lt"/>
                        <a:ea typeface="ＭＳ ゴシック"/>
                        <a:cs typeface="Arial"/>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371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0" kern="100" dirty="0">
                          <a:effectLst/>
                          <a:latin typeface="ＭＳ ゴシック" panose="020B0609070205080204" pitchFamily="49" charset="-128"/>
                          <a:ea typeface="ＭＳ ゴシック" panose="020B0609070205080204" pitchFamily="49" charset="-128"/>
                          <a:cs typeface="Times New Roman"/>
                        </a:rPr>
                        <a:t>【</a:t>
                      </a:r>
                      <a:r>
                        <a:rPr lang="en-US" altLang="ja-JP" sz="1800" b="0" kern="100" dirty="0">
                          <a:effectLst/>
                          <a:latin typeface="Arial 見出し"/>
                          <a:ea typeface="ＭＳ ゴシック" panose="020B0609070205080204" pitchFamily="49" charset="-128"/>
                          <a:cs typeface="Times New Roman"/>
                        </a:rPr>
                        <a:t>C5</a:t>
                      </a:r>
                      <a:r>
                        <a:rPr lang="en-US" altLang="ja-JP" sz="1800" b="0" kern="100" dirty="0">
                          <a:effectLst/>
                          <a:latin typeface="ＭＳ ゴシック" panose="020B0609070205080204" pitchFamily="49" charset="-128"/>
                          <a:ea typeface="ＭＳ ゴシック" panose="020B0609070205080204" pitchFamily="49" charset="-128"/>
                          <a:cs typeface="Times New Roman"/>
                        </a:rPr>
                        <a:t>】</a:t>
                      </a:r>
                      <a:r>
                        <a:rPr lang="ja-JP" altLang="en-US" sz="1800" b="0" strike="noStrike" kern="100" dirty="0">
                          <a:solidFill>
                            <a:schemeClr val="tx1"/>
                          </a:solidFill>
                          <a:effectLst/>
                          <a:latin typeface="ＭＳ ゴシック" panose="020B0609070205080204" pitchFamily="49" charset="-128"/>
                          <a:ea typeface="ＭＳ ゴシック" panose="020B0609070205080204" pitchFamily="49" charset="-128"/>
                          <a:cs typeface="Times New Roman"/>
                        </a:rPr>
                        <a:t>状況報告書（発達障害）</a:t>
                      </a:r>
                      <a:endParaRPr lang="ja-JP" altLang="ja-JP" sz="1800" b="0" kern="100" dirty="0">
                        <a:effectLst/>
                        <a:latin typeface="ＭＳ ゴシック" panose="020B0609070205080204" pitchFamily="49" charset="-128"/>
                        <a:ea typeface="ＭＳ ゴシック" panose="020B0609070205080204" pitchFamily="49" charset="-128"/>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lvl="0" indent="0" algn="l">
                        <a:spcBef>
                          <a:spcPts val="600"/>
                        </a:spcBef>
                        <a:spcAft>
                          <a:spcPts val="0"/>
                        </a:spcAft>
                        <a:buFont typeface="ＭＳ ゴシック"/>
                        <a:buNone/>
                      </a:pPr>
                      <a:r>
                        <a:rPr lang="ja-JP" altLang="en-US" sz="1800" b="0" kern="100" dirty="0">
                          <a:solidFill>
                            <a:schemeClr val="tx1"/>
                          </a:solidFill>
                          <a:effectLst/>
                          <a:latin typeface="+mn-lt"/>
                          <a:ea typeface="ＭＳ ゴシック"/>
                          <a:cs typeface="Arial"/>
                        </a:rPr>
                        <a:t>区分が「発達障害」の場合</a:t>
                      </a:r>
                      <a:endParaRPr lang="en-US" altLang="ja-JP" sz="1800" b="0" kern="100" dirty="0">
                        <a:solidFill>
                          <a:schemeClr val="tx1"/>
                        </a:solidFill>
                        <a:effectLst/>
                        <a:latin typeface="+mn-lt"/>
                        <a:ea typeface="ＭＳ ゴシック"/>
                        <a:cs typeface="Arial"/>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179701479"/>
                  </a:ext>
                </a:extLst>
              </a:tr>
            </a:tbl>
          </a:graphicData>
        </a:graphic>
      </p:graphicFrame>
      <p:graphicFrame>
        <p:nvGraphicFramePr>
          <p:cNvPr id="12" name="表 11">
            <a:extLst>
              <a:ext uri="{FF2B5EF4-FFF2-40B4-BE49-F238E27FC236}">
                <a16:creationId xmlns:a16="http://schemas.microsoft.com/office/drawing/2014/main" id="{672E74FF-50DA-4C9B-BF29-2FEA6BD1932B}"/>
              </a:ext>
            </a:extLst>
          </p:cNvPr>
          <p:cNvGraphicFramePr>
            <a:graphicFrameLocks noGrp="1"/>
          </p:cNvGraphicFramePr>
          <p:nvPr>
            <p:extLst>
              <p:ext uri="{D42A27DB-BD31-4B8C-83A1-F6EECF244321}">
                <p14:modId xmlns:p14="http://schemas.microsoft.com/office/powerpoint/2010/main" val="3316414479"/>
              </p:ext>
            </p:extLst>
          </p:nvPr>
        </p:nvGraphicFramePr>
        <p:xfrm>
          <a:off x="539552" y="1995414"/>
          <a:ext cx="8064698" cy="288032"/>
        </p:xfrm>
        <a:graphic>
          <a:graphicData uri="http://schemas.openxmlformats.org/drawingml/2006/table">
            <a:tbl>
              <a:tblPr firstRow="1" firstCol="1" lastRow="1" lastCol="1" bandRow="1" bandCol="1"/>
              <a:tblGrid>
                <a:gridCol w="4896544">
                  <a:extLst>
                    <a:ext uri="{9D8B030D-6E8A-4147-A177-3AD203B41FA5}">
                      <a16:colId xmlns:a16="http://schemas.microsoft.com/office/drawing/2014/main" val="20000"/>
                    </a:ext>
                  </a:extLst>
                </a:gridCol>
                <a:gridCol w="3168154">
                  <a:extLst>
                    <a:ext uri="{9D8B030D-6E8A-4147-A177-3AD203B41FA5}">
                      <a16:colId xmlns:a16="http://schemas.microsoft.com/office/drawing/2014/main" val="20001"/>
                    </a:ext>
                  </a:extLst>
                </a:gridCol>
              </a:tblGrid>
              <a:tr h="288032">
                <a:tc>
                  <a:txBody>
                    <a:bodyPr/>
                    <a:lstStyle/>
                    <a:p>
                      <a:pPr algn="ctr">
                        <a:spcAft>
                          <a:spcPts val="0"/>
                        </a:spcAft>
                      </a:pPr>
                      <a:r>
                        <a:rPr lang="ja-JP" altLang="en-US" sz="1800" b="1" kern="100" dirty="0">
                          <a:solidFill>
                            <a:schemeClr val="accent3"/>
                          </a:solidFill>
                          <a:effectLst/>
                          <a:latin typeface="Arial"/>
                          <a:ea typeface="ＭＳ ゴシック"/>
                          <a:cs typeface="Arial"/>
                        </a:rPr>
                        <a:t>使用する様式</a:t>
                      </a:r>
                      <a:endParaRPr lang="ja-JP" sz="1800" b="1" kern="100" dirty="0">
                        <a:solidFill>
                          <a:schemeClr val="accent3"/>
                        </a:solidFill>
                        <a:effectLst/>
                        <a:latin typeface="Century"/>
                        <a:ea typeface="ＭＳ 明朝"/>
                        <a:cs typeface="Times New Roman"/>
                      </a:endParaRPr>
                    </a:p>
                  </a:txBody>
                  <a:tcPr marL="68574" marR="68574"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ja-JP" altLang="en-US" sz="1800" b="1" kern="100" dirty="0">
                          <a:solidFill>
                            <a:schemeClr val="accent3"/>
                          </a:solidFill>
                          <a:effectLst/>
                          <a:latin typeface="ＭＳ Ｐゴシック" panose="020B0600070205080204" pitchFamily="50" charset="-128"/>
                          <a:ea typeface="ＭＳ Ｐゴシック" panose="020B0600070205080204" pitchFamily="50" charset="-128"/>
                          <a:cs typeface="Times New Roman"/>
                        </a:rPr>
                        <a:t>希望する配慮事項や区分</a:t>
                      </a:r>
                      <a:endParaRPr lang="ja-JP" sz="1800" b="1" kern="100" dirty="0">
                        <a:solidFill>
                          <a:schemeClr val="accent3"/>
                        </a:solidFill>
                        <a:effectLst/>
                        <a:latin typeface="ＭＳ Ｐゴシック" panose="020B0600070205080204" pitchFamily="50" charset="-128"/>
                        <a:ea typeface="ＭＳ Ｐゴシック" panose="020B0600070205080204" pitchFamily="50" charset="-128"/>
                        <a:cs typeface="Times New Roman"/>
                      </a:endParaRPr>
                    </a:p>
                  </a:txBody>
                  <a:tcPr marL="68574" marR="6857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059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14</a:t>
            </a:fld>
            <a:endParaRPr lang="en-US" altLang="ja-JP" dirty="0"/>
          </a:p>
        </p:txBody>
      </p:sp>
      <p:sp>
        <p:nvSpPr>
          <p:cNvPr id="8" name="Rectangle 8">
            <a:extLst>
              <a:ext uri="{FF2B5EF4-FFF2-40B4-BE49-F238E27FC236}">
                <a16:creationId xmlns:a16="http://schemas.microsoft.com/office/drawing/2014/main" id="{972958F8-0858-4DA0-A3D0-7A15FDAD9743}"/>
              </a:ext>
            </a:extLst>
          </p:cNvPr>
          <p:cNvSpPr txBox="1">
            <a:spLocks noChangeArrowheads="1"/>
          </p:cNvSpPr>
          <p:nvPr/>
        </p:nvSpPr>
        <p:spPr bwMode="auto">
          <a:xfrm>
            <a:off x="107504" y="1484784"/>
            <a:ext cx="878497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600"/>
              </a:spcBef>
              <a:spcAft>
                <a:spcPts val="600"/>
              </a:spcAft>
              <a:buFont typeface="Wingdings" panose="05000000000000000000" pitchFamily="2" charset="2"/>
              <a:buChar char="l"/>
              <a:defRPr/>
            </a:pPr>
            <a:r>
              <a:rPr lang="ja-JP" altLang="en-US" sz="2200" dirty="0"/>
              <a:t>　表面の「</a:t>
            </a:r>
            <a:r>
              <a:rPr lang="en-US" altLang="ja-JP" sz="2200" dirty="0"/>
              <a:t>1</a:t>
            </a:r>
            <a:r>
              <a:rPr lang="ja-JP" altLang="en-US" sz="2200" dirty="0"/>
              <a:t> 別室の設定を必要とする理由」を必ず記入してください。</a:t>
            </a:r>
            <a:endParaRPr lang="en-US" altLang="ja-JP" sz="2200" dirty="0"/>
          </a:p>
          <a:p>
            <a:pPr algn="just" eaLnBrk="1" hangingPunct="1">
              <a:spcBef>
                <a:spcPts val="300"/>
              </a:spcBef>
              <a:spcAft>
                <a:spcPts val="600"/>
              </a:spcAft>
              <a:buFont typeface="Wingdings" panose="05000000000000000000" pitchFamily="2" charset="2"/>
              <a:buChar char="l"/>
              <a:defRPr/>
            </a:pPr>
            <a:r>
              <a:rPr lang="ja-JP" altLang="en-US" sz="2200" dirty="0"/>
              <a:t>　個室（試験室に受験者</a:t>
            </a:r>
            <a:r>
              <a:rPr lang="en-US" altLang="ja-JP" sz="2200" dirty="0"/>
              <a:t>1</a:t>
            </a:r>
            <a:r>
              <a:rPr lang="ja-JP" altLang="en-US" sz="2200" dirty="0"/>
              <a:t>名）を必要とする場合は，必ず，裏面に     「個室を必要とする明確な理由」を詳しく記入してください。</a:t>
            </a:r>
            <a:endParaRPr lang="en-US" altLang="ja-JP" sz="2200" dirty="0"/>
          </a:p>
        </p:txBody>
      </p:sp>
      <p:sp>
        <p:nvSpPr>
          <p:cNvPr id="10" name="正方形/長方形 9">
            <a:extLst>
              <a:ext uri="{FF2B5EF4-FFF2-40B4-BE49-F238E27FC236}">
                <a16:creationId xmlns:a16="http://schemas.microsoft.com/office/drawing/2014/main" id="{4853EC7D-E45D-4A4C-AE7C-1F3FDD72F8C7}"/>
              </a:ext>
            </a:extLst>
          </p:cNvPr>
          <p:cNvSpPr/>
          <p:nvPr/>
        </p:nvSpPr>
        <p:spPr bwMode="auto">
          <a:xfrm>
            <a:off x="539552" y="2830330"/>
            <a:ext cx="8064896" cy="3190958"/>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12" name="テキスト ボックス 11">
            <a:extLst>
              <a:ext uri="{FF2B5EF4-FFF2-40B4-BE49-F238E27FC236}">
                <a16:creationId xmlns:a16="http://schemas.microsoft.com/office/drawing/2014/main" id="{BC819773-6F02-47D8-8497-FE473BEE409C}"/>
              </a:ext>
            </a:extLst>
          </p:cNvPr>
          <p:cNvSpPr txBox="1"/>
          <p:nvPr/>
        </p:nvSpPr>
        <p:spPr>
          <a:xfrm>
            <a:off x="508881" y="2900557"/>
            <a:ext cx="8064896" cy="430887"/>
          </a:xfrm>
          <a:prstGeom prst="rect">
            <a:avLst/>
          </a:prstGeom>
          <a:noFill/>
        </p:spPr>
        <p:txBody>
          <a:bodyPr wrap="square" rtlCol="0">
            <a:spAutoFit/>
          </a:bodyPr>
          <a:lstStyle/>
          <a:p>
            <a:pPr algn="ctr"/>
            <a:r>
              <a:rPr lang="ja-JP" altLang="en-US" sz="2200" u="sng" dirty="0">
                <a:solidFill>
                  <a:schemeClr val="accent2"/>
                </a:solidFill>
                <a:latin typeface="ＭＳ Ｐゴシック" panose="020B0600070205080204" pitchFamily="50" charset="-128"/>
              </a:rPr>
              <a:t>過去に個室が許可された主な例</a:t>
            </a:r>
          </a:p>
        </p:txBody>
      </p:sp>
      <p:sp>
        <p:nvSpPr>
          <p:cNvPr id="13" name="Rectangle 8">
            <a:extLst>
              <a:ext uri="{FF2B5EF4-FFF2-40B4-BE49-F238E27FC236}">
                <a16:creationId xmlns:a16="http://schemas.microsoft.com/office/drawing/2014/main" id="{2CCD480F-3AEC-4AD3-B2A2-5D52390B73E8}"/>
              </a:ext>
            </a:extLst>
          </p:cNvPr>
          <p:cNvSpPr txBox="1">
            <a:spLocks noChangeArrowheads="1"/>
          </p:cNvSpPr>
          <p:nvPr/>
        </p:nvSpPr>
        <p:spPr bwMode="auto">
          <a:xfrm>
            <a:off x="757537" y="3431839"/>
            <a:ext cx="7776864" cy="25544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ts val="0"/>
              </a:spcBef>
              <a:spcAft>
                <a:spcPts val="0"/>
              </a:spcAft>
              <a:defRPr/>
            </a:pPr>
            <a:r>
              <a:rPr lang="ja-JP" altLang="en-US" sz="1800" dirty="0"/>
              <a:t>易感染状態であり，他者との接触によるウイルス感染等のリスクが高く，   感染すると重症化するおそれがあるため</a:t>
            </a:r>
            <a:endParaRPr lang="en-US" altLang="ja-JP" sz="1800" dirty="0"/>
          </a:p>
          <a:p>
            <a:pPr marL="0" indent="0" eaLnBrk="1" hangingPunct="1">
              <a:spcBef>
                <a:spcPts val="0"/>
              </a:spcBef>
              <a:spcAft>
                <a:spcPts val="0"/>
              </a:spcAft>
              <a:buNone/>
              <a:defRPr/>
            </a:pPr>
            <a:r>
              <a:rPr lang="ja-JP" altLang="en-US" sz="1800" dirty="0"/>
              <a:t>　</a:t>
            </a:r>
            <a:r>
              <a:rPr lang="en-US" altLang="ja-JP" sz="1800" dirty="0"/>
              <a:t>※  </a:t>
            </a:r>
            <a:r>
              <a:rPr lang="ja-JP" altLang="en-US" sz="1800" dirty="0"/>
              <a:t>「</a:t>
            </a:r>
            <a:r>
              <a:rPr lang="en-US" altLang="ja-JP" sz="1800" dirty="0"/>
              <a:t>3-5 </a:t>
            </a:r>
            <a:r>
              <a:rPr lang="ja-JP" altLang="en-US" sz="1800" dirty="0"/>
              <a:t>基礎疾患等があることにより感染リスクが高い場合」（</a:t>
            </a:r>
            <a:r>
              <a:rPr lang="en-US" altLang="ja-JP" sz="1800" dirty="0"/>
              <a:t>11</a:t>
            </a:r>
            <a:r>
              <a:rPr lang="ja-JP" altLang="en-US" sz="1800" dirty="0"/>
              <a:t>ページ）も　　　　　　　　　　　　　　　　　　　　　　　　　　　　　　　　　　　　　　　　　　　　　　　　　　　　　　　　　　　　　　　　</a:t>
            </a:r>
            <a:endParaRPr lang="en-US" altLang="ja-JP" sz="1800" dirty="0"/>
          </a:p>
          <a:p>
            <a:pPr marL="0" indent="0" eaLnBrk="1" hangingPunct="1">
              <a:spcBef>
                <a:spcPts val="0"/>
              </a:spcBef>
              <a:spcAft>
                <a:spcPts val="0"/>
              </a:spcAft>
              <a:buNone/>
              <a:defRPr/>
            </a:pPr>
            <a:r>
              <a:rPr lang="ja-JP" altLang="en-US" sz="1800" dirty="0"/>
              <a:t>　　　併せて確認してください。</a:t>
            </a:r>
            <a:endParaRPr lang="en-US" altLang="ja-JP" sz="1800" dirty="0"/>
          </a:p>
          <a:p>
            <a:pPr eaLnBrk="1" hangingPunct="1">
              <a:lnSpc>
                <a:spcPct val="150000"/>
              </a:lnSpc>
              <a:spcBef>
                <a:spcPts val="0"/>
              </a:spcBef>
              <a:spcAft>
                <a:spcPts val="0"/>
              </a:spcAft>
              <a:defRPr/>
            </a:pPr>
            <a:r>
              <a:rPr lang="ja-JP" altLang="en-US" sz="1800" dirty="0"/>
              <a:t>定期的に大きな音が出る医療機器を使用しているため</a:t>
            </a:r>
            <a:endParaRPr lang="en-US" altLang="ja-JP" sz="1800" dirty="0"/>
          </a:p>
          <a:p>
            <a:pPr eaLnBrk="1" hangingPunct="1">
              <a:spcBef>
                <a:spcPts val="0"/>
              </a:spcBef>
              <a:spcAft>
                <a:spcPts val="0"/>
              </a:spcAft>
              <a:defRPr/>
            </a:pPr>
            <a:r>
              <a:rPr lang="ja-JP" altLang="en-US" sz="1800" dirty="0"/>
              <a:t>症状が，他の受験者の解答に影響を与えるため　  など</a:t>
            </a:r>
            <a:endParaRPr lang="en-US" altLang="ja-JP" sz="1800" dirty="0"/>
          </a:p>
          <a:p>
            <a:pPr marL="0" indent="0" eaLnBrk="1" hangingPunct="1">
              <a:spcBef>
                <a:spcPts val="1600"/>
              </a:spcBef>
              <a:spcAft>
                <a:spcPts val="0"/>
              </a:spcAft>
              <a:buNone/>
              <a:defRPr/>
            </a:pPr>
            <a:r>
              <a:rPr lang="en-US" altLang="ja-JP" sz="1800" dirty="0">
                <a:solidFill>
                  <a:srgbClr val="FF0000"/>
                </a:solidFill>
              </a:rPr>
              <a:t>   </a:t>
            </a:r>
            <a:r>
              <a:rPr lang="en-US" altLang="ja-JP" sz="1800" u="sng" dirty="0">
                <a:solidFill>
                  <a:srgbClr val="FF0000"/>
                </a:solidFill>
              </a:rPr>
              <a:t>※</a:t>
            </a:r>
            <a:r>
              <a:rPr lang="ja-JP" altLang="en-US" sz="1800" u="sng" dirty="0">
                <a:solidFill>
                  <a:srgbClr val="FF0000"/>
                </a:solidFill>
              </a:rPr>
              <a:t>　単に「他者と同室だと緊張するため」の理由だけでは許可されません。</a:t>
            </a:r>
            <a:endParaRPr lang="en-US" altLang="ja-JP" sz="1800" u="sng" dirty="0">
              <a:solidFill>
                <a:srgbClr val="FF0000"/>
              </a:solidFill>
            </a:endParaRPr>
          </a:p>
        </p:txBody>
      </p:sp>
      <p:sp>
        <p:nvSpPr>
          <p:cNvPr id="9" name="テキスト ボックス 8">
            <a:extLst>
              <a:ext uri="{FF2B5EF4-FFF2-40B4-BE49-F238E27FC236}">
                <a16:creationId xmlns:a16="http://schemas.microsoft.com/office/drawing/2014/main" id="{2DD5D549-415E-4A69-82E0-8263F1C6C4A8}"/>
              </a:ext>
            </a:extLst>
          </p:cNvPr>
          <p:cNvSpPr txBox="1"/>
          <p:nvPr/>
        </p:nvSpPr>
        <p:spPr>
          <a:xfrm>
            <a:off x="108394" y="836614"/>
            <a:ext cx="8784975" cy="43179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r>
              <a:rPr lang="ja-JP" altLang="en-US" sz="2200" b="1" dirty="0">
                <a:latin typeface="ＭＳ Ｐゴシック" panose="020B0600070205080204" pitchFamily="50" charset="-128"/>
                <a:ea typeface="ＭＳ Ｐゴシック" panose="020B0600070205080204" pitchFamily="50" charset="-128"/>
              </a:rPr>
              <a:t>　</a:t>
            </a:r>
            <a:r>
              <a:rPr lang="en-US" altLang="ja-JP" sz="2200" b="1" dirty="0">
                <a:latin typeface="ＭＳ Ｐゴシック" panose="020B0600070205080204" pitchFamily="50" charset="-128"/>
                <a:ea typeface="ＭＳ Ｐゴシック" panose="020B0600070205080204" pitchFamily="50" charset="-128"/>
              </a:rPr>
              <a:t>【</a:t>
            </a:r>
            <a:r>
              <a:rPr lang="ja-JP" altLang="en-US" sz="2200" b="1" dirty="0">
                <a:latin typeface="ＭＳ Ｐゴシック" panose="020B0600070205080204" pitchFamily="50" charset="-128"/>
                <a:ea typeface="ＭＳ Ｐゴシック" panose="020B0600070205080204" pitchFamily="50" charset="-128"/>
              </a:rPr>
              <a:t>Ｃ４</a:t>
            </a:r>
            <a:r>
              <a:rPr lang="en-US" altLang="ja-JP" sz="2200" b="1" dirty="0">
                <a:latin typeface="ＭＳ Ｐゴシック" panose="020B0600070205080204" pitchFamily="50" charset="-128"/>
                <a:ea typeface="ＭＳ Ｐゴシック" panose="020B0600070205080204" pitchFamily="50" charset="-128"/>
              </a:rPr>
              <a:t>】</a:t>
            </a:r>
            <a:r>
              <a:rPr lang="ja-JP" altLang="en-US" sz="2200" b="1" dirty="0">
                <a:latin typeface="ＭＳ Ｐゴシック" panose="020B0600070205080204" pitchFamily="50" charset="-128"/>
                <a:ea typeface="ＭＳ Ｐゴシック" panose="020B0600070205080204" pitchFamily="50" charset="-128"/>
              </a:rPr>
              <a:t>状況報告書（別室の設定）</a:t>
            </a:r>
          </a:p>
        </p:txBody>
      </p:sp>
      <p:sp>
        <p:nvSpPr>
          <p:cNvPr id="14" name="Rectangle 15">
            <a:extLst>
              <a:ext uri="{FF2B5EF4-FFF2-40B4-BE49-F238E27FC236}">
                <a16:creationId xmlns:a16="http://schemas.microsoft.com/office/drawing/2014/main" id="{8AE472AE-BF0C-45F0-A0B9-AB4AB54B50FE}"/>
              </a:ext>
            </a:extLst>
          </p:cNvPr>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【P69</a:t>
            </a:r>
            <a:r>
              <a:rPr lang="ja-JP" altLang="en-US" sz="2400" dirty="0"/>
              <a:t>～</a:t>
            </a:r>
            <a:r>
              <a:rPr lang="en-US" altLang="ja-JP" sz="2400" dirty="0"/>
              <a:t>70】 </a:t>
            </a:r>
            <a:r>
              <a:rPr lang="ja-JP" altLang="en-US" sz="2600" dirty="0">
                <a:solidFill>
                  <a:srgbClr val="0033CC"/>
                </a:solidFill>
              </a:rPr>
              <a:t>　　</a:t>
            </a:r>
          </a:p>
        </p:txBody>
      </p:sp>
    </p:spTree>
    <p:extLst>
      <p:ext uri="{BB962C8B-B14F-4D97-AF65-F5344CB8AC3E}">
        <p14:creationId xmlns:p14="http://schemas.microsoft.com/office/powerpoint/2010/main" val="337395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46AD0C3-EFFA-4719-A2AE-1197BF8A4F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8219" y="1878118"/>
            <a:ext cx="4646269" cy="4215178"/>
          </a:xfrm>
          <a:prstGeom prst="rect">
            <a:avLst/>
          </a:prstGeom>
        </p:spPr>
      </p:pic>
      <p:pic>
        <p:nvPicPr>
          <p:cNvPr id="23" name="図 22">
            <a:extLst>
              <a:ext uri="{FF2B5EF4-FFF2-40B4-BE49-F238E27FC236}">
                <a16:creationId xmlns:a16="http://schemas.microsoft.com/office/drawing/2014/main" id="{0B6B75AD-17F9-4344-9181-46B7F51863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5062347"/>
            <a:ext cx="3782154" cy="1102957"/>
          </a:xfrm>
          <a:prstGeom prst="rect">
            <a:avLst/>
          </a:prstGeom>
        </p:spPr>
      </p:pic>
      <p:sp>
        <p:nvSpPr>
          <p:cNvPr id="16" name="正方形/長方形 15"/>
          <p:cNvSpPr/>
          <p:nvPr/>
        </p:nvSpPr>
        <p:spPr>
          <a:xfrm>
            <a:off x="436156" y="5703639"/>
            <a:ext cx="3421164" cy="461665"/>
          </a:xfrm>
          <a:prstGeom prst="rect">
            <a:avLst/>
          </a:prstGeom>
          <a:ln>
            <a:noFill/>
          </a:ln>
        </p:spPr>
        <p:txBody>
          <a:bodyPr wrap="square">
            <a:spAutoFit/>
          </a:bodyPr>
          <a:lstStyle/>
          <a:p>
            <a:endParaRPr lang="ja-JP" altLang="en-US" sz="2400" dirty="0"/>
          </a:p>
        </p:txBody>
      </p:sp>
      <p:sp>
        <p:nvSpPr>
          <p:cNvPr id="32" name="正方形/長方形 31"/>
          <p:cNvSpPr/>
          <p:nvPr/>
        </p:nvSpPr>
        <p:spPr>
          <a:xfrm>
            <a:off x="94291" y="1484784"/>
            <a:ext cx="4026494" cy="2739211"/>
          </a:xfrm>
          <a:prstGeom prst="rect">
            <a:avLst/>
          </a:prstGeom>
        </p:spPr>
        <p:txBody>
          <a:bodyPr wrap="square">
            <a:spAutoFit/>
          </a:bodyPr>
          <a:lstStyle/>
          <a:p>
            <a:pPr marL="342900" indent="-342900">
              <a:buFont typeface="Wingdings" panose="05000000000000000000" pitchFamily="2" charset="2"/>
              <a:buChar char="l"/>
            </a:pPr>
            <a:r>
              <a:rPr lang="ja-JP" altLang="en-US" sz="2000" spc="-150" dirty="0">
                <a:latin typeface="Arial" charset="0"/>
              </a:rPr>
              <a:t> </a:t>
            </a:r>
            <a:r>
              <a:rPr lang="ja-JP" altLang="en-US" sz="2000" dirty="0">
                <a:latin typeface="Arial" charset="0"/>
              </a:rPr>
              <a:t>「</a:t>
            </a:r>
            <a:r>
              <a:rPr lang="en-US" altLang="ja-JP" sz="2000" dirty="0">
                <a:latin typeface="Arial" charset="0"/>
              </a:rPr>
              <a:t>【A】</a:t>
            </a:r>
            <a:r>
              <a:rPr lang="ja-JP" altLang="en-US" sz="2000" dirty="0">
                <a:latin typeface="Arial" charset="0"/>
              </a:rPr>
              <a:t>受験上の配慮申請書</a:t>
            </a:r>
            <a:endParaRPr lang="en-US" altLang="ja-JP" sz="2000" dirty="0">
              <a:latin typeface="Arial" charset="0"/>
            </a:endParaRPr>
          </a:p>
          <a:p>
            <a:r>
              <a:rPr lang="ja-JP" altLang="en-US" sz="2000" dirty="0">
                <a:latin typeface="Arial" charset="0"/>
              </a:rPr>
              <a:t>　　（第２面）」で希望する配慮事項</a:t>
            </a:r>
            <a:endParaRPr lang="en-US" altLang="ja-JP" sz="2000" dirty="0">
              <a:latin typeface="Arial" charset="0"/>
            </a:endParaRPr>
          </a:p>
          <a:p>
            <a:r>
              <a:rPr lang="ja-JP" altLang="en-US" sz="2000" dirty="0">
                <a:latin typeface="Arial" charset="0"/>
              </a:rPr>
              <a:t>　　の□を塗りつぶしてください。</a:t>
            </a:r>
            <a:endParaRPr lang="en-US" altLang="ja-JP" sz="2000" dirty="0">
              <a:latin typeface="Arial" charset="0"/>
            </a:endParaRPr>
          </a:p>
          <a:p>
            <a:endParaRPr lang="en-US" altLang="ja-JP" sz="1200" dirty="0">
              <a:latin typeface="Arial" charset="0"/>
            </a:endParaRPr>
          </a:p>
          <a:p>
            <a:pPr marL="342900" indent="-342900">
              <a:buFont typeface="Wingdings" panose="05000000000000000000" pitchFamily="2" charset="2"/>
              <a:buChar char="l"/>
            </a:pPr>
            <a:r>
              <a:rPr lang="ja-JP" altLang="en-US" sz="2000" dirty="0">
                <a:latin typeface="Arial" charset="0"/>
              </a:rPr>
              <a:t>「</a:t>
            </a:r>
            <a:r>
              <a:rPr lang="en-US" altLang="ja-JP" sz="2000" dirty="0">
                <a:latin typeface="Arial" charset="0"/>
              </a:rPr>
              <a:t>【C5】  </a:t>
            </a:r>
            <a:r>
              <a:rPr lang="ja-JP" altLang="en-US" sz="2000" dirty="0">
                <a:latin typeface="Arial" charset="0"/>
              </a:rPr>
              <a:t>状況報告書（発達障害関係）」の該当する配慮事項を</a:t>
            </a:r>
            <a:endParaRPr lang="en-US" altLang="ja-JP" sz="2000" dirty="0">
              <a:latin typeface="Arial" charset="0"/>
            </a:endParaRPr>
          </a:p>
          <a:p>
            <a:r>
              <a:rPr lang="ja-JP" altLang="en-US" sz="2000" b="1" dirty="0">
                <a:latin typeface="Arial" charset="0"/>
              </a:rPr>
              <a:t>　　〇</a:t>
            </a:r>
            <a:r>
              <a:rPr lang="ja-JP" altLang="en-US" sz="2000" dirty="0">
                <a:latin typeface="Arial" charset="0"/>
              </a:rPr>
              <a:t>で囲み，その配慮事項を必要</a:t>
            </a:r>
            <a:endParaRPr lang="en-US" altLang="ja-JP" sz="2000" dirty="0">
              <a:latin typeface="Arial" charset="0"/>
            </a:endParaRPr>
          </a:p>
          <a:p>
            <a:r>
              <a:rPr lang="ja-JP" altLang="en-US" sz="2000" dirty="0">
                <a:latin typeface="Arial" charset="0"/>
              </a:rPr>
              <a:t>　　とする具体的な理由を記入して</a:t>
            </a:r>
            <a:endParaRPr lang="en-US" altLang="ja-JP" sz="2000" dirty="0">
              <a:latin typeface="Arial" charset="0"/>
            </a:endParaRPr>
          </a:p>
          <a:p>
            <a:r>
              <a:rPr lang="ja-JP" altLang="en-US" sz="2000" dirty="0">
                <a:latin typeface="Arial" charset="0"/>
              </a:rPr>
              <a:t>　　ください。</a:t>
            </a:r>
            <a:endParaRPr lang="ja-JP" altLang="en-US" sz="2000" dirty="0"/>
          </a:p>
        </p:txBody>
      </p:sp>
      <p:sp>
        <p:nvSpPr>
          <p:cNvPr id="2" name="スライド番号プレースホルダー 1">
            <a:extLst>
              <a:ext uri="{FF2B5EF4-FFF2-40B4-BE49-F238E27FC236}">
                <a16:creationId xmlns:a16="http://schemas.microsoft.com/office/drawing/2014/main" id="{958F2788-9F68-46F1-86D4-8F423FF25640}"/>
              </a:ext>
            </a:extLst>
          </p:cNvPr>
          <p:cNvSpPr>
            <a:spLocks noGrp="1"/>
          </p:cNvSpPr>
          <p:nvPr>
            <p:ph type="sldNum" sz="quarter" idx="12"/>
          </p:nvPr>
        </p:nvSpPr>
        <p:spPr>
          <a:xfrm>
            <a:off x="6553201" y="6337126"/>
            <a:ext cx="1981200" cy="476250"/>
          </a:xfrm>
        </p:spPr>
        <p:txBody>
          <a:bodyPr/>
          <a:lstStyle/>
          <a:p>
            <a:pPr>
              <a:defRPr/>
            </a:pPr>
            <a:fld id="{9EB99C81-28D7-41D1-BE21-A12FAA09D35B}" type="slidenum">
              <a:rPr lang="en-US" altLang="ja-JP" smtClean="0"/>
              <a:pPr>
                <a:defRPr/>
              </a:pPr>
              <a:t>15</a:t>
            </a:fld>
            <a:endParaRPr lang="en-US" altLang="ja-JP"/>
          </a:p>
        </p:txBody>
      </p:sp>
      <p:sp>
        <p:nvSpPr>
          <p:cNvPr id="4" name="テキスト ボックス 3"/>
          <p:cNvSpPr txBox="1"/>
          <p:nvPr/>
        </p:nvSpPr>
        <p:spPr>
          <a:xfrm>
            <a:off x="5104830" y="3626634"/>
            <a:ext cx="3662598" cy="359073"/>
          </a:xfrm>
          <a:prstGeom prst="rect">
            <a:avLst/>
          </a:prstGeom>
          <a:noFill/>
          <a:ln w="28575">
            <a:noFill/>
          </a:ln>
        </p:spPr>
        <p:txBody>
          <a:bodyPr wrap="square" lIns="0" tIns="0" rIns="0" bIns="0" rtlCol="0">
            <a:normAutofit/>
          </a:bodyPr>
          <a:lstStyle/>
          <a:p>
            <a:pPr>
              <a:lnSpc>
                <a:spcPts val="700"/>
              </a:lnSpc>
            </a:pPr>
            <a:r>
              <a:rPr lang="ja-JP" altLang="en-US" sz="800" dirty="0">
                <a:solidFill>
                  <a:srgbClr val="FF0000"/>
                </a:solidFill>
              </a:rPr>
              <a:t>　通常の大きさの文字を認識することが困難であり，また，文章を読む際に行を読みとばしてしまうことが多いので，大きな文字のほうが認識しやすいため。高校では，拡大教科書（ </a:t>
            </a:r>
            <a:r>
              <a:rPr lang="en-US" altLang="ja-JP" sz="800" dirty="0">
                <a:solidFill>
                  <a:srgbClr val="FF0000"/>
                </a:solidFill>
              </a:rPr>
              <a:t>22</a:t>
            </a:r>
            <a:r>
              <a:rPr lang="ja-JP" altLang="en-US" sz="800" dirty="0">
                <a:solidFill>
                  <a:srgbClr val="FF0000"/>
                </a:solidFill>
              </a:rPr>
              <a:t>ポイント）を使用し，定期考査の問題用紙については，</a:t>
            </a:r>
            <a:r>
              <a:rPr lang="en-US" altLang="ja-JP" sz="800" dirty="0">
                <a:solidFill>
                  <a:srgbClr val="FF0000"/>
                </a:solidFill>
              </a:rPr>
              <a:t>B4</a:t>
            </a:r>
            <a:r>
              <a:rPr lang="ja-JP" altLang="en-US" sz="800" dirty="0">
                <a:solidFill>
                  <a:srgbClr val="FF0000"/>
                </a:solidFill>
              </a:rPr>
              <a:t>サイズを</a:t>
            </a:r>
            <a:r>
              <a:rPr lang="en-US" altLang="ja-JP" sz="800" dirty="0">
                <a:solidFill>
                  <a:srgbClr val="FF0000"/>
                </a:solidFill>
              </a:rPr>
              <a:t>A3</a:t>
            </a:r>
            <a:r>
              <a:rPr lang="ja-JP" altLang="en-US" sz="800" dirty="0">
                <a:solidFill>
                  <a:srgbClr val="FF0000"/>
                </a:solidFill>
              </a:rPr>
              <a:t>サイズに拡大している。</a:t>
            </a:r>
            <a:endParaRPr kumimoji="1" lang="en-US" altLang="ja-JP" sz="800" dirty="0">
              <a:solidFill>
                <a:srgbClr val="FF0000"/>
              </a:solidFill>
            </a:endParaRPr>
          </a:p>
        </p:txBody>
      </p:sp>
      <p:sp>
        <p:nvSpPr>
          <p:cNvPr id="30" name="左中かっこ 29"/>
          <p:cNvSpPr/>
          <p:nvPr/>
        </p:nvSpPr>
        <p:spPr bwMode="auto">
          <a:xfrm>
            <a:off x="4206006" y="2047395"/>
            <a:ext cx="326465" cy="3995636"/>
          </a:xfrm>
          <a:prstGeom prst="leftBrace">
            <a:avLst>
              <a:gd name="adj1" fmla="val 70395"/>
              <a:gd name="adj2" fmla="val 16292"/>
            </a:avLst>
          </a:prstGeom>
          <a:noFill/>
          <a:ln w="412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3" name="円/楕円 2"/>
          <p:cNvSpPr/>
          <p:nvPr/>
        </p:nvSpPr>
        <p:spPr bwMode="auto">
          <a:xfrm>
            <a:off x="4647535" y="3527755"/>
            <a:ext cx="428521" cy="39775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effectLst/>
              <a:latin typeface="Arial" charset="0"/>
              <a:ea typeface="ＭＳ Ｐゴシック" pitchFamily="50" charset="-128"/>
            </a:endParaRPr>
          </a:p>
        </p:txBody>
      </p:sp>
      <p:sp>
        <p:nvSpPr>
          <p:cNvPr id="44" name="正方形/長方形 43">
            <a:extLst>
              <a:ext uri="{FF2B5EF4-FFF2-40B4-BE49-F238E27FC236}">
                <a16:creationId xmlns:a16="http://schemas.microsoft.com/office/drawing/2014/main" id="{060FACEF-9A1C-4712-B5E3-E78DF1163D70}"/>
              </a:ext>
            </a:extLst>
          </p:cNvPr>
          <p:cNvSpPr/>
          <p:nvPr/>
        </p:nvSpPr>
        <p:spPr bwMode="auto">
          <a:xfrm>
            <a:off x="3422588" y="5900550"/>
            <a:ext cx="154854" cy="17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45" name="正方形/長方形 44">
            <a:extLst>
              <a:ext uri="{FF2B5EF4-FFF2-40B4-BE49-F238E27FC236}">
                <a16:creationId xmlns:a16="http://schemas.microsoft.com/office/drawing/2014/main" id="{DA120CFB-D9BD-4755-BDC1-5A340A92871E}"/>
              </a:ext>
            </a:extLst>
          </p:cNvPr>
          <p:cNvSpPr/>
          <p:nvPr/>
        </p:nvSpPr>
        <p:spPr bwMode="auto">
          <a:xfrm>
            <a:off x="3226120" y="5834275"/>
            <a:ext cx="72008" cy="10019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48" name="正方形/長方形 47">
            <a:extLst>
              <a:ext uri="{FF2B5EF4-FFF2-40B4-BE49-F238E27FC236}">
                <a16:creationId xmlns:a16="http://schemas.microsoft.com/office/drawing/2014/main" id="{19F6F252-A928-4EA1-B86A-3EE22105038C}"/>
              </a:ext>
            </a:extLst>
          </p:cNvPr>
          <p:cNvSpPr/>
          <p:nvPr/>
        </p:nvSpPr>
        <p:spPr bwMode="auto">
          <a:xfrm>
            <a:off x="3123610" y="5261714"/>
            <a:ext cx="323761" cy="720424"/>
          </a:xfrm>
          <a:prstGeom prst="rect">
            <a:avLst/>
          </a:prstGeom>
          <a:noFill/>
          <a:ln w="28575">
            <a:solidFill>
              <a:srgbClr val="00B0F0"/>
            </a:solid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50" name="正方形/長方形 49">
            <a:extLst>
              <a:ext uri="{FF2B5EF4-FFF2-40B4-BE49-F238E27FC236}">
                <a16:creationId xmlns:a16="http://schemas.microsoft.com/office/drawing/2014/main" id="{6A52AAB7-F0B0-4E41-ADC0-6F5EEE74BB8F}"/>
              </a:ext>
            </a:extLst>
          </p:cNvPr>
          <p:cNvSpPr/>
          <p:nvPr/>
        </p:nvSpPr>
        <p:spPr bwMode="auto">
          <a:xfrm>
            <a:off x="2776168" y="5068959"/>
            <a:ext cx="671203" cy="192754"/>
          </a:xfrm>
          <a:prstGeom prst="rect">
            <a:avLst/>
          </a:prstGeom>
          <a:noFill/>
          <a:ln w="28575">
            <a:solidFill>
              <a:srgbClr val="00B0F0"/>
            </a:solid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a:extLst>
              <a:ext uri="{FF2B5EF4-FFF2-40B4-BE49-F238E27FC236}">
                <a16:creationId xmlns:a16="http://schemas.microsoft.com/office/drawing/2014/main" id="{A2B43412-6456-4A7B-9500-61779770206A}"/>
              </a:ext>
            </a:extLst>
          </p:cNvPr>
          <p:cNvSpPr txBox="1"/>
          <p:nvPr/>
        </p:nvSpPr>
        <p:spPr>
          <a:xfrm>
            <a:off x="323528" y="4725144"/>
            <a:ext cx="3744936" cy="338554"/>
          </a:xfrm>
          <a:prstGeom prst="rect">
            <a:avLst/>
          </a:prstGeom>
          <a:solidFill>
            <a:schemeClr val="bg1"/>
          </a:solidFill>
        </p:spPr>
        <p:txBody>
          <a:bodyPr wrap="none" rtlCol="0">
            <a:spAutoFit/>
          </a:bodyPr>
          <a:lstStyle/>
          <a:p>
            <a:r>
              <a:rPr kumimoji="1" lang="en-US" altLang="ja-JP" sz="1600" dirty="0"/>
              <a:t>【A】</a:t>
            </a:r>
            <a:r>
              <a:rPr lang="ja-JP" altLang="en-US" sz="1600" dirty="0">
                <a:latin typeface="Arial" charset="0"/>
              </a:rPr>
              <a:t>受験上の配慮申請書（第２面）（抜粋）</a:t>
            </a:r>
            <a:endParaRPr kumimoji="1" lang="ja-JP" altLang="en-US" sz="1600" dirty="0"/>
          </a:p>
        </p:txBody>
      </p:sp>
      <p:sp>
        <p:nvSpPr>
          <p:cNvPr id="31" name="テキスト ボックス 30">
            <a:extLst>
              <a:ext uri="{FF2B5EF4-FFF2-40B4-BE49-F238E27FC236}">
                <a16:creationId xmlns:a16="http://schemas.microsoft.com/office/drawing/2014/main" id="{ED6AFB91-610B-4BB4-8F9B-962E24D164FF}"/>
              </a:ext>
            </a:extLst>
          </p:cNvPr>
          <p:cNvSpPr txBox="1"/>
          <p:nvPr/>
        </p:nvSpPr>
        <p:spPr>
          <a:xfrm>
            <a:off x="4317845" y="1556792"/>
            <a:ext cx="3728906" cy="338554"/>
          </a:xfrm>
          <a:prstGeom prst="rect">
            <a:avLst/>
          </a:prstGeom>
          <a:solidFill>
            <a:schemeClr val="bg1"/>
          </a:solidFill>
        </p:spPr>
        <p:txBody>
          <a:bodyPr wrap="none" rtlCol="0">
            <a:spAutoFit/>
          </a:bodyPr>
          <a:lstStyle/>
          <a:p>
            <a:r>
              <a:rPr lang="en-US" altLang="ja-JP" sz="1600" dirty="0">
                <a:latin typeface="Arial" charset="0"/>
              </a:rPr>
              <a:t>【C5】</a:t>
            </a:r>
            <a:r>
              <a:rPr lang="ja-JP" altLang="en-US" sz="1600" dirty="0">
                <a:latin typeface="Arial" charset="0"/>
              </a:rPr>
              <a:t>状況報告書（発達障害関係）（抜粋）</a:t>
            </a:r>
            <a:endParaRPr kumimoji="1" lang="ja-JP" altLang="en-US" sz="1600" dirty="0"/>
          </a:p>
        </p:txBody>
      </p:sp>
      <p:sp>
        <p:nvSpPr>
          <p:cNvPr id="19" name="テキスト ボックス 18">
            <a:extLst>
              <a:ext uri="{FF2B5EF4-FFF2-40B4-BE49-F238E27FC236}">
                <a16:creationId xmlns:a16="http://schemas.microsoft.com/office/drawing/2014/main" id="{A707E535-E17A-48F7-9F6E-3FD2506BB3A0}"/>
              </a:ext>
            </a:extLst>
          </p:cNvPr>
          <p:cNvSpPr txBox="1"/>
          <p:nvPr/>
        </p:nvSpPr>
        <p:spPr>
          <a:xfrm>
            <a:off x="107950" y="836712"/>
            <a:ext cx="8928099" cy="4308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spAutoFit/>
          </a:bodyPr>
          <a:lstStyle/>
          <a:p>
            <a:r>
              <a:rPr lang="ja-JP" altLang="en-US" sz="2200" b="1" dirty="0">
                <a:latin typeface="ＭＳ Ｐゴシック" panose="020B0600070205080204" pitchFamily="50" charset="-128"/>
                <a:ea typeface="ＭＳ Ｐゴシック" panose="020B0600070205080204" pitchFamily="50" charset="-128"/>
              </a:rPr>
              <a:t>　</a:t>
            </a:r>
            <a:r>
              <a:rPr lang="en-US" altLang="ja-JP" sz="2200" b="1" dirty="0">
                <a:latin typeface="ＭＳ Ｐゴシック" panose="020B0600070205080204" pitchFamily="50" charset="-128"/>
                <a:ea typeface="ＭＳ Ｐゴシック" panose="020B0600070205080204" pitchFamily="50" charset="-128"/>
              </a:rPr>
              <a:t>【</a:t>
            </a:r>
            <a:r>
              <a:rPr lang="ja-JP" altLang="en-US" sz="2200" b="1" dirty="0">
                <a:latin typeface="ＭＳ Ｐゴシック" panose="020B0600070205080204" pitchFamily="50" charset="-128"/>
                <a:ea typeface="ＭＳ Ｐゴシック" panose="020B0600070205080204" pitchFamily="50" charset="-128"/>
              </a:rPr>
              <a:t>Ｃ５</a:t>
            </a:r>
            <a:r>
              <a:rPr lang="en-US" altLang="ja-JP" sz="2200" b="1" dirty="0">
                <a:latin typeface="ＭＳ Ｐゴシック" panose="020B0600070205080204" pitchFamily="50" charset="-128"/>
                <a:ea typeface="ＭＳ Ｐゴシック" panose="020B0600070205080204" pitchFamily="50" charset="-128"/>
              </a:rPr>
              <a:t>】</a:t>
            </a:r>
            <a:r>
              <a:rPr lang="ja-JP" altLang="en-US" sz="2200" b="1" dirty="0">
                <a:latin typeface="ＭＳ Ｐゴシック" panose="020B0600070205080204" pitchFamily="50" charset="-128"/>
                <a:ea typeface="ＭＳ Ｐゴシック" panose="020B0600070205080204" pitchFamily="50" charset="-128"/>
              </a:rPr>
              <a:t>状況報告書（発達障害関係）</a:t>
            </a:r>
          </a:p>
        </p:txBody>
      </p:sp>
      <p:cxnSp>
        <p:nvCxnSpPr>
          <p:cNvPr id="18" name="直線矢印コネクタ 17"/>
          <p:cNvCxnSpPr>
            <a:cxnSpLocks/>
            <a:stCxn id="48" idx="3"/>
          </p:cNvCxnSpPr>
          <p:nvPr/>
        </p:nvCxnSpPr>
        <p:spPr bwMode="auto">
          <a:xfrm flipV="1">
            <a:off x="3447371" y="3925508"/>
            <a:ext cx="1268645" cy="1696418"/>
          </a:xfrm>
          <a:prstGeom prst="straightConnector1">
            <a:avLst/>
          </a:prstGeom>
          <a:noFill/>
          <a:ln w="41275"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15">
            <a:extLst>
              <a:ext uri="{FF2B5EF4-FFF2-40B4-BE49-F238E27FC236}">
                <a16:creationId xmlns:a16="http://schemas.microsoft.com/office/drawing/2014/main" id="{DA7AC6CC-CF7F-4770-8013-6F2AE28B389D}"/>
              </a:ext>
            </a:extLst>
          </p:cNvPr>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【P45】 </a:t>
            </a:r>
            <a:r>
              <a:rPr lang="ja-JP" altLang="en-US" sz="2600" dirty="0">
                <a:solidFill>
                  <a:srgbClr val="0033CC"/>
                </a:solidFill>
              </a:rPr>
              <a:t>　　</a:t>
            </a:r>
          </a:p>
        </p:txBody>
      </p:sp>
    </p:spTree>
    <p:extLst>
      <p:ext uri="{BB962C8B-B14F-4D97-AF65-F5344CB8AC3E}">
        <p14:creationId xmlns:p14="http://schemas.microsoft.com/office/powerpoint/2010/main" val="41036992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39752" y="158752"/>
            <a:ext cx="1878013" cy="461665"/>
          </a:xfrm>
          <a:prstGeom prst="rect">
            <a:avLst/>
          </a:prstGeom>
        </p:spPr>
        <p:txBody>
          <a:bodyPr>
            <a:spAutoFit/>
          </a:bodyPr>
          <a:lstStyle/>
          <a:p>
            <a:pPr eaLnBrk="1" hangingPunct="1">
              <a:spcBef>
                <a:spcPts val="2400"/>
              </a:spcBef>
              <a:defRPr/>
            </a:pPr>
            <a:r>
              <a:rPr lang="en-US" altLang="ja-JP" sz="2400" b="1" kern="0" dirty="0">
                <a:latin typeface="Arial" charset="0"/>
                <a:ea typeface="ＭＳ Ｐゴシック" charset="-128"/>
              </a:rPr>
              <a:t>【</a:t>
            </a:r>
            <a:r>
              <a:rPr lang="ja-JP" altLang="en-US" sz="2400" kern="0" dirty="0">
                <a:latin typeface="Arial" charset="0"/>
                <a:ea typeface="ＭＳ Ｐゴシック" charset="-128"/>
              </a:rPr>
              <a:t>裏表紙</a:t>
            </a:r>
            <a:r>
              <a:rPr lang="en-US" altLang="ja-JP" sz="2400" b="1" kern="0" dirty="0">
                <a:latin typeface="Arial" charset="0"/>
                <a:ea typeface="ＭＳ Ｐゴシック" charset="-128"/>
              </a:rPr>
              <a:t>】</a:t>
            </a:r>
          </a:p>
        </p:txBody>
      </p:sp>
      <p:sp>
        <p:nvSpPr>
          <p:cNvPr id="9" name="テキスト ボックス 8">
            <a:extLst>
              <a:ext uri="{FF2B5EF4-FFF2-40B4-BE49-F238E27FC236}">
                <a16:creationId xmlns:a16="http://schemas.microsoft.com/office/drawing/2014/main" id="{AAB2877D-65BC-44DE-A98C-8B847572BC60}"/>
              </a:ext>
            </a:extLst>
          </p:cNvPr>
          <p:cNvSpPr txBox="1"/>
          <p:nvPr/>
        </p:nvSpPr>
        <p:spPr>
          <a:xfrm>
            <a:off x="107951" y="836613"/>
            <a:ext cx="8928100" cy="4321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r>
              <a:rPr lang="ja-JP" altLang="en-US" sz="2200" b="1" dirty="0">
                <a:latin typeface="ＭＳ Ｐゴシック" panose="020B0600070205080204" pitchFamily="50" charset="-128"/>
                <a:ea typeface="ＭＳ Ｐゴシック" panose="020B0600070205080204" pitchFamily="50" charset="-128"/>
              </a:rPr>
              <a:t>　受験上の配慮に関する問合せ先</a:t>
            </a:r>
          </a:p>
        </p:txBody>
      </p:sp>
      <p:sp>
        <p:nvSpPr>
          <p:cNvPr id="2" name="スライド番号プレースホルダー 1">
            <a:extLst>
              <a:ext uri="{FF2B5EF4-FFF2-40B4-BE49-F238E27FC236}">
                <a16:creationId xmlns:a16="http://schemas.microsoft.com/office/drawing/2014/main" id="{4E617F6A-9AF2-40D2-9969-03B99AA6C7B1}"/>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16</a:t>
            </a:fld>
            <a:endParaRPr lang="en-US" altLang="ja-JP" dirty="0"/>
          </a:p>
        </p:txBody>
      </p:sp>
      <p:sp>
        <p:nvSpPr>
          <p:cNvPr id="11" name="Rectangle 8">
            <a:extLst>
              <a:ext uri="{FF2B5EF4-FFF2-40B4-BE49-F238E27FC236}">
                <a16:creationId xmlns:a16="http://schemas.microsoft.com/office/drawing/2014/main" id="{367AD552-0DF1-46C2-817D-218B9AAB8E98}"/>
              </a:ext>
            </a:extLst>
          </p:cNvPr>
          <p:cNvSpPr txBox="1">
            <a:spLocks noChangeArrowheads="1"/>
          </p:cNvSpPr>
          <p:nvPr/>
        </p:nvSpPr>
        <p:spPr bwMode="auto">
          <a:xfrm>
            <a:off x="395536" y="1484784"/>
            <a:ext cx="840957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ts val="3500"/>
              </a:lnSpc>
              <a:spcBef>
                <a:spcPts val="600"/>
              </a:spcBef>
              <a:spcAft>
                <a:spcPts val="0"/>
              </a:spcAft>
              <a:buNone/>
              <a:defRPr/>
            </a:pPr>
            <a:r>
              <a:rPr lang="ja-JP" altLang="en-US" sz="2800" kern="0" dirty="0"/>
              <a:t>　</a:t>
            </a:r>
            <a:r>
              <a:rPr lang="ja-JP" altLang="en-US" sz="2400" kern="0" dirty="0"/>
              <a:t>受験上の配慮について，ご不明な点がございましたら，お気軽にお問合せください。</a:t>
            </a:r>
            <a:endParaRPr lang="en-US" altLang="ja-JP" sz="2800" kern="0" dirty="0"/>
          </a:p>
        </p:txBody>
      </p:sp>
      <p:sp>
        <p:nvSpPr>
          <p:cNvPr id="13" name="テキスト ボックス 12">
            <a:extLst>
              <a:ext uri="{FF2B5EF4-FFF2-40B4-BE49-F238E27FC236}">
                <a16:creationId xmlns:a16="http://schemas.microsoft.com/office/drawing/2014/main" id="{25007728-74A7-4EE9-A510-8E37AC466A10}"/>
              </a:ext>
            </a:extLst>
          </p:cNvPr>
          <p:cNvSpPr txBox="1"/>
          <p:nvPr/>
        </p:nvSpPr>
        <p:spPr>
          <a:xfrm>
            <a:off x="611560" y="4869160"/>
            <a:ext cx="8064896" cy="1231106"/>
          </a:xfrm>
          <a:prstGeom prst="rect">
            <a:avLst/>
          </a:prstGeom>
          <a:noFill/>
        </p:spPr>
        <p:txBody>
          <a:bodyPr wrap="square" rtlCol="0">
            <a:spAutoFit/>
          </a:bodyPr>
          <a:lstStyle/>
          <a:p>
            <a:r>
              <a:rPr lang="ja-JP" altLang="en-US" sz="2400" kern="0" dirty="0">
                <a:solidFill>
                  <a:srgbClr val="000000"/>
                </a:solidFill>
              </a:rPr>
              <a:t>　受験上の配慮に関する</a:t>
            </a:r>
            <a:r>
              <a:rPr lang="en-US" altLang="ja-JP" sz="2400" kern="0" dirty="0">
                <a:solidFill>
                  <a:srgbClr val="000000"/>
                </a:solidFill>
              </a:rPr>
              <a:t>Q</a:t>
            </a:r>
            <a:r>
              <a:rPr lang="ja-JP" altLang="en-US" sz="2400" kern="0" dirty="0">
                <a:solidFill>
                  <a:srgbClr val="000000"/>
                </a:solidFill>
              </a:rPr>
              <a:t>＆</a:t>
            </a:r>
            <a:r>
              <a:rPr lang="en-US" altLang="ja-JP" sz="2400" kern="0" dirty="0">
                <a:solidFill>
                  <a:srgbClr val="000000"/>
                </a:solidFill>
              </a:rPr>
              <a:t>A</a:t>
            </a:r>
            <a:r>
              <a:rPr lang="ja-JP" altLang="en-US" sz="2400" kern="0" dirty="0">
                <a:solidFill>
                  <a:srgbClr val="000000"/>
                </a:solidFill>
              </a:rPr>
              <a:t>については，大学入試センターのホームページにも掲載しています。</a:t>
            </a:r>
            <a:r>
              <a:rPr lang="en-US" altLang="ja-JP" sz="2400" kern="0" dirty="0">
                <a:solidFill>
                  <a:srgbClr val="000000"/>
                </a:solidFill>
              </a:rPr>
              <a:t> </a:t>
            </a:r>
            <a:r>
              <a:rPr lang="en-US" altLang="ja-JP" sz="2200" kern="0" dirty="0">
                <a:solidFill>
                  <a:srgbClr val="000000"/>
                </a:solidFill>
              </a:rPr>
              <a:t>https://www.dnc.ac.jp/kyotsu/shiken_jouhou/r6/hairyo_qa.html</a:t>
            </a:r>
          </a:p>
          <a:p>
            <a:endParaRPr kumimoji="1" lang="ja-JP" altLang="en-US" dirty="0"/>
          </a:p>
        </p:txBody>
      </p:sp>
      <p:sp>
        <p:nvSpPr>
          <p:cNvPr id="15" name="正方形/長方形 14">
            <a:extLst>
              <a:ext uri="{FF2B5EF4-FFF2-40B4-BE49-F238E27FC236}">
                <a16:creationId xmlns:a16="http://schemas.microsoft.com/office/drawing/2014/main" id="{1F9D5515-6BCB-4DD9-A7FC-DAC4BDB5FB63}"/>
              </a:ext>
            </a:extLst>
          </p:cNvPr>
          <p:cNvSpPr/>
          <p:nvPr/>
        </p:nvSpPr>
        <p:spPr bwMode="auto">
          <a:xfrm>
            <a:off x="612000" y="2492896"/>
            <a:ext cx="7919225" cy="2232248"/>
          </a:xfrm>
          <a:prstGeom prst="rect">
            <a:avLst/>
          </a:prstGeom>
          <a:solidFill>
            <a:srgbClr val="DAEDEF"/>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216000" tIns="45720" rIns="91440" bIns="45720" numCol="1" rtlCol="0" anchor="ctr" anchorCtr="0" compatLnSpc="1">
            <a:prstTxWarp prst="textNoShape">
              <a:avLst/>
            </a:prstTxWarp>
          </a:bodyPr>
          <a:lstStyle/>
          <a:p>
            <a:pPr lvl="0">
              <a:spcBef>
                <a:spcPts val="600"/>
              </a:spcBef>
              <a:defRPr/>
            </a:pPr>
            <a:r>
              <a:rPr lang="en-US" altLang="ja-JP" sz="2400" kern="0" dirty="0">
                <a:solidFill>
                  <a:srgbClr val="000000"/>
                </a:solidFill>
              </a:rPr>
              <a:t>【</a:t>
            </a:r>
            <a:r>
              <a:rPr lang="ja-JP" altLang="en-US" sz="2400" kern="0" dirty="0">
                <a:solidFill>
                  <a:srgbClr val="000000"/>
                </a:solidFill>
              </a:rPr>
              <a:t>志願者問合せ専用電話</a:t>
            </a:r>
            <a:r>
              <a:rPr lang="en-US" altLang="ja-JP" sz="2400" kern="0" dirty="0">
                <a:solidFill>
                  <a:srgbClr val="000000"/>
                </a:solidFill>
              </a:rPr>
              <a:t>】</a:t>
            </a:r>
          </a:p>
          <a:p>
            <a:pPr marL="360000" lvl="0">
              <a:spcBef>
                <a:spcPts val="600"/>
              </a:spcBef>
              <a:defRPr/>
            </a:pPr>
            <a:r>
              <a:rPr lang="en-US" altLang="ja-JP" sz="2400" kern="0" dirty="0">
                <a:solidFill>
                  <a:srgbClr val="000000"/>
                </a:solidFill>
              </a:rPr>
              <a:t>03</a:t>
            </a:r>
            <a:r>
              <a:rPr lang="ja-JP" altLang="en-US" sz="2400" kern="0" dirty="0">
                <a:solidFill>
                  <a:srgbClr val="000000"/>
                </a:solidFill>
              </a:rPr>
              <a:t>－</a:t>
            </a:r>
            <a:r>
              <a:rPr lang="en-US" altLang="ja-JP" sz="2400" kern="0" dirty="0">
                <a:solidFill>
                  <a:srgbClr val="000000"/>
                </a:solidFill>
              </a:rPr>
              <a:t>3465</a:t>
            </a:r>
            <a:r>
              <a:rPr lang="ja-JP" altLang="en-US" sz="2400" kern="0" dirty="0">
                <a:solidFill>
                  <a:srgbClr val="000000"/>
                </a:solidFill>
              </a:rPr>
              <a:t>－</a:t>
            </a:r>
            <a:r>
              <a:rPr lang="en-US" altLang="ja-JP" sz="2400" kern="0" dirty="0">
                <a:solidFill>
                  <a:srgbClr val="000000"/>
                </a:solidFill>
              </a:rPr>
              <a:t>8600 </a:t>
            </a:r>
          </a:p>
          <a:p>
            <a:pPr marL="360000" lvl="0">
              <a:lnSpc>
                <a:spcPts val="2300"/>
              </a:lnSpc>
              <a:spcBef>
                <a:spcPts val="0"/>
              </a:spcBef>
              <a:defRPr/>
            </a:pPr>
            <a:r>
              <a:rPr lang="en-US" altLang="ja-JP" sz="2600" kern="0" dirty="0">
                <a:solidFill>
                  <a:srgbClr val="000000"/>
                </a:solidFill>
              </a:rPr>
              <a:t> </a:t>
            </a:r>
            <a:r>
              <a:rPr lang="en-US" altLang="ja-JP" sz="1800" kern="0" dirty="0">
                <a:solidFill>
                  <a:srgbClr val="000000"/>
                </a:solidFill>
                <a:latin typeface="+mj-ea"/>
                <a:ea typeface="+mj-ea"/>
              </a:rPr>
              <a:t>9:30</a:t>
            </a:r>
            <a:r>
              <a:rPr lang="ja-JP" altLang="en-US" sz="1800" kern="0" dirty="0">
                <a:solidFill>
                  <a:srgbClr val="000000"/>
                </a:solidFill>
                <a:latin typeface="+mj-ea"/>
                <a:ea typeface="+mj-ea"/>
              </a:rPr>
              <a:t>～</a:t>
            </a:r>
            <a:r>
              <a:rPr lang="en-US" altLang="ja-JP" sz="1800" kern="0" dirty="0">
                <a:solidFill>
                  <a:srgbClr val="000000"/>
                </a:solidFill>
                <a:latin typeface="+mj-ea"/>
                <a:ea typeface="+mj-ea"/>
              </a:rPr>
              <a:t>17:00</a:t>
            </a:r>
            <a:r>
              <a:rPr lang="ja-JP" altLang="en-US" sz="1800" kern="0" dirty="0">
                <a:solidFill>
                  <a:srgbClr val="000000"/>
                </a:solidFill>
                <a:latin typeface="+mj-ea"/>
                <a:ea typeface="+mj-ea"/>
              </a:rPr>
              <a:t>（土・日曜，祝日，</a:t>
            </a:r>
            <a:r>
              <a:rPr lang="en-US" altLang="ja-JP" sz="1800" kern="0" dirty="0">
                <a:solidFill>
                  <a:srgbClr val="000000"/>
                </a:solidFill>
                <a:latin typeface="+mj-ea"/>
                <a:ea typeface="+mj-ea"/>
              </a:rPr>
              <a:t>12</a:t>
            </a:r>
            <a:r>
              <a:rPr lang="ja-JP" altLang="en-US" sz="1800" kern="0" dirty="0">
                <a:solidFill>
                  <a:srgbClr val="000000"/>
                </a:solidFill>
                <a:latin typeface="+mj-ea"/>
                <a:ea typeface="+mj-ea"/>
              </a:rPr>
              <a:t>月</a:t>
            </a:r>
            <a:r>
              <a:rPr lang="en-US" altLang="ja-JP" sz="1800" kern="0" dirty="0">
                <a:solidFill>
                  <a:srgbClr val="000000"/>
                </a:solidFill>
                <a:latin typeface="+mj-ea"/>
                <a:ea typeface="+mj-ea"/>
              </a:rPr>
              <a:t>29</a:t>
            </a:r>
            <a:r>
              <a:rPr lang="ja-JP" altLang="en-US" sz="1800" kern="0" dirty="0">
                <a:solidFill>
                  <a:srgbClr val="000000"/>
                </a:solidFill>
                <a:latin typeface="+mj-ea"/>
                <a:ea typeface="+mj-ea"/>
              </a:rPr>
              <a:t>日～</a:t>
            </a:r>
            <a:r>
              <a:rPr lang="en-US" altLang="ja-JP" sz="1800" kern="0" dirty="0">
                <a:solidFill>
                  <a:srgbClr val="000000"/>
                </a:solidFill>
                <a:latin typeface="+mj-ea"/>
                <a:ea typeface="+mj-ea"/>
              </a:rPr>
              <a:t>1</a:t>
            </a:r>
            <a:r>
              <a:rPr lang="ja-JP" altLang="en-US" sz="1800" kern="0" dirty="0">
                <a:solidFill>
                  <a:srgbClr val="000000"/>
                </a:solidFill>
                <a:latin typeface="+mj-ea"/>
                <a:ea typeface="+mj-ea"/>
              </a:rPr>
              <a:t>月</a:t>
            </a:r>
            <a:r>
              <a:rPr lang="en-US" altLang="ja-JP" sz="1800" kern="0" dirty="0">
                <a:solidFill>
                  <a:srgbClr val="000000"/>
                </a:solidFill>
                <a:latin typeface="+mj-ea"/>
                <a:ea typeface="+mj-ea"/>
              </a:rPr>
              <a:t>3</a:t>
            </a:r>
            <a:r>
              <a:rPr lang="ja-JP" altLang="en-US" sz="1800" kern="0" dirty="0">
                <a:solidFill>
                  <a:srgbClr val="000000"/>
                </a:solidFill>
                <a:latin typeface="+mj-ea"/>
                <a:ea typeface="+mj-ea"/>
              </a:rPr>
              <a:t>日を除く）</a:t>
            </a:r>
          </a:p>
          <a:p>
            <a:pPr lvl="0">
              <a:spcBef>
                <a:spcPts val="600"/>
              </a:spcBef>
              <a:defRPr/>
            </a:pPr>
            <a:r>
              <a:rPr lang="en-US" altLang="ja-JP" sz="2400" kern="0" dirty="0">
                <a:solidFill>
                  <a:srgbClr val="000000"/>
                </a:solidFill>
              </a:rPr>
              <a:t>【</a:t>
            </a:r>
            <a:r>
              <a:rPr lang="ja-JP" altLang="en-US" sz="2400" kern="0" dirty="0">
                <a:solidFill>
                  <a:srgbClr val="000000"/>
                </a:solidFill>
              </a:rPr>
              <a:t>電話での問合せが難しい障害等のある方専用</a:t>
            </a:r>
            <a:r>
              <a:rPr lang="en-US" altLang="ja-JP" sz="2400" kern="0" dirty="0">
                <a:solidFill>
                  <a:srgbClr val="000000"/>
                </a:solidFill>
              </a:rPr>
              <a:t>FAX】</a:t>
            </a:r>
          </a:p>
          <a:p>
            <a:pPr marL="360000" lvl="0">
              <a:spcBef>
                <a:spcPts val="600"/>
              </a:spcBef>
              <a:defRPr/>
            </a:pPr>
            <a:r>
              <a:rPr lang="en-US" altLang="ja-JP" sz="2400" kern="0" dirty="0">
                <a:solidFill>
                  <a:srgbClr val="000000"/>
                </a:solidFill>
              </a:rPr>
              <a:t>03</a:t>
            </a:r>
            <a:r>
              <a:rPr lang="ja-JP" altLang="en-US" sz="2400" kern="0" dirty="0">
                <a:solidFill>
                  <a:srgbClr val="000000"/>
                </a:solidFill>
              </a:rPr>
              <a:t>－</a:t>
            </a:r>
            <a:r>
              <a:rPr lang="en-US" altLang="ja-JP" sz="2400" kern="0" dirty="0">
                <a:solidFill>
                  <a:srgbClr val="000000"/>
                </a:solidFill>
              </a:rPr>
              <a:t>3485</a:t>
            </a:r>
            <a:r>
              <a:rPr lang="ja-JP" altLang="en-US" sz="2400" kern="0" dirty="0">
                <a:solidFill>
                  <a:srgbClr val="000000"/>
                </a:solidFill>
              </a:rPr>
              <a:t>－</a:t>
            </a:r>
            <a:r>
              <a:rPr lang="en-US" altLang="ja-JP" sz="2400" kern="0" dirty="0">
                <a:solidFill>
                  <a:srgbClr val="000000"/>
                </a:solidFill>
              </a:rPr>
              <a:t>1771</a:t>
            </a:r>
            <a:endParaRPr lang="en-US" altLang="ja-JP" sz="2000" kern="0" dirty="0">
              <a:solidFill>
                <a:srgbClr val="000000"/>
              </a:solidFill>
            </a:endParaRPr>
          </a:p>
        </p:txBody>
      </p:sp>
    </p:spTree>
    <p:extLst>
      <p:ext uri="{BB962C8B-B14F-4D97-AF65-F5344CB8AC3E}">
        <p14:creationId xmlns:p14="http://schemas.microsoft.com/office/powerpoint/2010/main" val="219801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9552" y="1916831"/>
            <a:ext cx="7776864" cy="338437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lnSpc>
                <a:spcPts val="4500"/>
              </a:lnSpc>
              <a:spcBef>
                <a:spcPts val="600"/>
              </a:spcBef>
              <a:spcAft>
                <a:spcPts val="0"/>
              </a:spcAft>
              <a:defRPr/>
            </a:pPr>
            <a:r>
              <a:rPr lang="ja-JP" altLang="en-US" sz="2400" b="1" kern="0" dirty="0">
                <a:latin typeface="ＭＳ ゴシック" panose="020B0609070205080204" pitchFamily="49" charset="-128"/>
                <a:ea typeface="ＭＳ ゴシック" panose="020B0609070205080204" pitchFamily="49" charset="-128"/>
              </a:rPr>
              <a:t>○　申請書類の組合せ</a:t>
            </a:r>
            <a:endParaRPr lang="en-US" altLang="ja-JP" sz="2400" b="1" kern="0" dirty="0">
              <a:latin typeface="ＭＳ ゴシック" panose="020B0609070205080204" pitchFamily="49" charset="-128"/>
              <a:ea typeface="ＭＳ ゴシック" panose="020B0609070205080204" pitchFamily="49" charset="-128"/>
            </a:endParaRPr>
          </a:p>
          <a:p>
            <a:pPr algn="l" eaLnBrk="1" hangingPunct="1">
              <a:lnSpc>
                <a:spcPts val="4500"/>
              </a:lnSpc>
              <a:spcBef>
                <a:spcPts val="600"/>
              </a:spcBef>
              <a:spcAft>
                <a:spcPts val="0"/>
              </a:spcAft>
              <a:defRPr/>
            </a:pPr>
            <a:r>
              <a:rPr lang="ja-JP" altLang="en-US" sz="2400" b="1" kern="0" dirty="0">
                <a:latin typeface="ＭＳ ゴシック" panose="020B0609070205080204" pitchFamily="49" charset="-128"/>
                <a:ea typeface="ＭＳ ゴシック" panose="020B0609070205080204" pitchFamily="49" charset="-128"/>
              </a:rPr>
              <a:t>○　</a:t>
            </a:r>
            <a:r>
              <a:rPr lang="ja-JP" altLang="en-US" sz="2400" b="1" dirty="0">
                <a:latin typeface="+mn-ea"/>
              </a:rPr>
              <a:t>「</a:t>
            </a:r>
            <a:r>
              <a:rPr lang="en-US" altLang="ja-JP" sz="2400" b="1" dirty="0">
                <a:latin typeface="+mn-ea"/>
              </a:rPr>
              <a:t>【</a:t>
            </a:r>
            <a:r>
              <a:rPr lang="ja-JP" altLang="en-US" sz="2400" b="1" kern="0" dirty="0">
                <a:latin typeface="ＭＳ ゴシック" panose="020B0609070205080204" pitchFamily="49" charset="-128"/>
                <a:ea typeface="ＭＳ ゴシック" panose="020B0609070205080204" pitchFamily="49" charset="-128"/>
              </a:rPr>
              <a:t>Ａ</a:t>
            </a:r>
            <a:r>
              <a:rPr lang="en-US" altLang="ja-JP" sz="2400" b="1" dirty="0">
                <a:latin typeface="+mn-ea"/>
              </a:rPr>
              <a:t>】</a:t>
            </a:r>
            <a:r>
              <a:rPr lang="ja-JP" altLang="en-US" sz="2400" b="1" dirty="0">
                <a:latin typeface="+mn-ea"/>
              </a:rPr>
              <a:t>受験上の配慮申請書」作成に当たっての留意点</a:t>
            </a:r>
          </a:p>
          <a:p>
            <a:pPr algn="l" eaLnBrk="1" hangingPunct="1">
              <a:lnSpc>
                <a:spcPts val="4500"/>
              </a:lnSpc>
              <a:spcBef>
                <a:spcPts val="600"/>
              </a:spcBef>
              <a:spcAft>
                <a:spcPts val="0"/>
              </a:spcAft>
              <a:defRPr/>
            </a:pPr>
            <a:r>
              <a:rPr lang="ja-JP" altLang="en-US" sz="2400" b="1" kern="0" dirty="0">
                <a:latin typeface="ＭＳ ゴシック" panose="020B0609070205080204" pitchFamily="49" charset="-128"/>
                <a:ea typeface="ＭＳ ゴシック" panose="020B0609070205080204" pitchFamily="49" charset="-128"/>
              </a:rPr>
              <a:t>○　</a:t>
            </a:r>
            <a:r>
              <a:rPr lang="ja-JP" altLang="en-US" sz="2400" b="1" dirty="0">
                <a:latin typeface="+mn-ea"/>
              </a:rPr>
              <a:t>「</a:t>
            </a:r>
            <a:r>
              <a:rPr lang="en-US" altLang="ja-JP" sz="2400" b="1" dirty="0">
                <a:latin typeface="+mn-ea"/>
              </a:rPr>
              <a:t>【</a:t>
            </a:r>
            <a:r>
              <a:rPr lang="ja-JP" altLang="en-US" sz="2400" b="1" kern="0" dirty="0">
                <a:latin typeface="ＭＳ ゴシック" panose="020B0609070205080204" pitchFamily="49" charset="-128"/>
                <a:ea typeface="ＭＳ ゴシック" panose="020B0609070205080204" pitchFamily="49" charset="-128"/>
              </a:rPr>
              <a:t>Ａ</a:t>
            </a:r>
            <a:r>
              <a:rPr lang="en-US" altLang="ja-JP" sz="2400" b="1" dirty="0">
                <a:latin typeface="+mn-ea"/>
              </a:rPr>
              <a:t>】</a:t>
            </a:r>
            <a:r>
              <a:rPr lang="ja-JP" altLang="en-US" sz="2400" b="1" kern="0" dirty="0">
                <a:latin typeface="ＭＳ ゴシック" panose="020B0609070205080204" pitchFamily="49" charset="-128"/>
                <a:ea typeface="ＭＳ ゴシック" panose="020B0609070205080204" pitchFamily="49" charset="-128"/>
              </a:rPr>
              <a:t>受験上の配慮申請書</a:t>
            </a:r>
            <a:r>
              <a:rPr lang="ja-JP" altLang="en-US" sz="2400" b="1" dirty="0">
                <a:latin typeface="+mn-ea"/>
              </a:rPr>
              <a:t>」</a:t>
            </a:r>
            <a:r>
              <a:rPr lang="ja-JP" altLang="en-US" sz="2400" b="1" kern="0" dirty="0">
                <a:latin typeface="ＭＳ ゴシック" panose="020B0609070205080204" pitchFamily="49" charset="-128"/>
                <a:ea typeface="ＭＳ ゴシック" panose="020B0609070205080204" pitchFamily="49" charset="-128"/>
              </a:rPr>
              <a:t>の記入について</a:t>
            </a:r>
            <a:endParaRPr lang="en-US" altLang="ja-JP" sz="2400" b="1" kern="0" dirty="0">
              <a:latin typeface="ＭＳ ゴシック" panose="020B0609070205080204" pitchFamily="49" charset="-128"/>
              <a:ea typeface="ＭＳ ゴシック" panose="020B0609070205080204" pitchFamily="49" charset="-128"/>
            </a:endParaRPr>
          </a:p>
          <a:p>
            <a:pPr algn="l" eaLnBrk="1" hangingPunct="1">
              <a:lnSpc>
                <a:spcPts val="4500"/>
              </a:lnSpc>
              <a:spcBef>
                <a:spcPts val="600"/>
              </a:spcBef>
              <a:spcAft>
                <a:spcPts val="0"/>
              </a:spcAft>
              <a:defRPr/>
            </a:pPr>
            <a:r>
              <a:rPr lang="ja-JP" altLang="en-US" sz="2400" b="1" kern="0" dirty="0">
                <a:latin typeface="ＭＳ ゴシック" panose="020B0609070205080204" pitchFamily="49" charset="-128"/>
                <a:ea typeface="ＭＳ ゴシック" panose="020B0609070205080204" pitchFamily="49" charset="-128"/>
              </a:rPr>
              <a:t>○　</a:t>
            </a:r>
            <a:r>
              <a:rPr lang="ja-JP" altLang="en-US" sz="2400" b="1" dirty="0">
                <a:latin typeface="+mn-ea"/>
              </a:rPr>
              <a:t>「</a:t>
            </a:r>
            <a:r>
              <a:rPr lang="en-US" altLang="ja-JP" sz="2400" b="1" dirty="0">
                <a:latin typeface="+mn-ea"/>
              </a:rPr>
              <a:t>【</a:t>
            </a:r>
            <a:r>
              <a:rPr lang="ja-JP" altLang="en-US" sz="2400" b="1" kern="0" dirty="0">
                <a:latin typeface="ＭＳ ゴシック" panose="020B0609070205080204" pitchFamily="49" charset="-128"/>
                <a:ea typeface="ＭＳ ゴシック" panose="020B0609070205080204" pitchFamily="49" charset="-128"/>
              </a:rPr>
              <a:t>Ｃ</a:t>
            </a:r>
            <a:r>
              <a:rPr lang="en-US" altLang="ja-JP" sz="2400" b="1" dirty="0">
                <a:latin typeface="+mn-ea"/>
              </a:rPr>
              <a:t>】</a:t>
            </a:r>
            <a:r>
              <a:rPr lang="ja-JP" altLang="en-US" sz="2400" b="1" kern="0" dirty="0">
                <a:latin typeface="ＭＳ ゴシック" panose="020B0609070205080204" pitchFamily="49" charset="-128"/>
                <a:ea typeface="ＭＳ ゴシック" panose="020B0609070205080204" pitchFamily="49" charset="-128"/>
              </a:rPr>
              <a:t>状況報告書</a:t>
            </a:r>
            <a:r>
              <a:rPr lang="ja-JP" altLang="en-US" sz="2400" b="1" dirty="0">
                <a:latin typeface="+mn-ea"/>
              </a:rPr>
              <a:t>」の記入について</a:t>
            </a:r>
            <a:endParaRPr lang="ja-JP" altLang="en-US" sz="2400" b="1" kern="0" dirty="0">
              <a:latin typeface="ＭＳ ゴシック" panose="020B0609070205080204" pitchFamily="49" charset="-128"/>
              <a:ea typeface="ＭＳ ゴシック" panose="020B0609070205080204" pitchFamily="49" charset="-128"/>
            </a:endParaRPr>
          </a:p>
        </p:txBody>
      </p:sp>
      <p:sp>
        <p:nvSpPr>
          <p:cNvPr id="9" name="Rectangle 13"/>
          <p:cNvSpPr txBox="1">
            <a:spLocks noChangeArrowheads="1"/>
          </p:cNvSpPr>
          <p:nvPr/>
        </p:nvSpPr>
        <p:spPr>
          <a:xfrm>
            <a:off x="323850" y="746221"/>
            <a:ext cx="8496548" cy="666555"/>
          </a:xfrm>
          <a:prstGeom prst="rect">
            <a:avLst/>
          </a:prstGeom>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fontAlgn="auto">
              <a:spcAft>
                <a:spcPts val="0"/>
              </a:spcAft>
            </a:pPr>
            <a:r>
              <a:rPr lang="en-US" altLang="ja-JP" sz="4000" b="1" dirty="0">
                <a:latin typeface="+mj-ea"/>
              </a:rPr>
              <a:t>Ⅲ </a:t>
            </a:r>
            <a:r>
              <a:rPr lang="ja-JP" altLang="en-US" sz="4000" b="1" dirty="0">
                <a:latin typeface="+mj-ea"/>
              </a:rPr>
              <a:t>申請書類</a:t>
            </a:r>
          </a:p>
        </p:txBody>
      </p:sp>
      <p:sp>
        <p:nvSpPr>
          <p:cNvPr id="2" name="スライド番号プレースホルダー 1">
            <a:extLst>
              <a:ext uri="{FF2B5EF4-FFF2-40B4-BE49-F238E27FC236}">
                <a16:creationId xmlns:a16="http://schemas.microsoft.com/office/drawing/2014/main" id="{74B6AC50-59B9-4A42-8AA5-637AE89A8437}"/>
              </a:ext>
            </a:extLst>
          </p:cNvPr>
          <p:cNvSpPr>
            <a:spLocks noGrp="1"/>
          </p:cNvSpPr>
          <p:nvPr>
            <p:ph type="sldNum" sz="quarter" idx="12"/>
          </p:nvPr>
        </p:nvSpPr>
        <p:spPr>
          <a:xfrm>
            <a:off x="6553201" y="6337126"/>
            <a:ext cx="1981200" cy="476250"/>
          </a:xfrm>
        </p:spPr>
        <p:txBody>
          <a:bodyPr/>
          <a:lstStyle/>
          <a:p>
            <a:pPr>
              <a:defRPr/>
            </a:pPr>
            <a:fld id="{5D0C3138-1DF5-4EE7-9BC8-8086AF259160}" type="slidenum">
              <a:rPr lang="en-US" altLang="ja-JP" smtClean="0"/>
              <a:pPr>
                <a:defRPr/>
              </a:pPr>
              <a:t>2</a:t>
            </a:fld>
            <a:endParaRPr lang="en-US" altLang="ja-JP"/>
          </a:p>
        </p:txBody>
      </p:sp>
      <p:sp>
        <p:nvSpPr>
          <p:cNvPr id="5" name="Rectangle 2">
            <a:extLst>
              <a:ext uri="{FF2B5EF4-FFF2-40B4-BE49-F238E27FC236}">
                <a16:creationId xmlns:a16="http://schemas.microsoft.com/office/drawing/2014/main" id="{CF6FB93F-6485-413B-B96A-ABD01F43631D}"/>
              </a:ext>
            </a:extLst>
          </p:cNvPr>
          <p:cNvSpPr txBox="1">
            <a:spLocks noChangeArrowheads="1"/>
          </p:cNvSpPr>
          <p:nvPr/>
        </p:nvSpPr>
        <p:spPr>
          <a:xfrm>
            <a:off x="467544" y="4967930"/>
            <a:ext cx="8496548" cy="66655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spcBef>
                <a:spcPts val="600"/>
              </a:spcBef>
              <a:spcAft>
                <a:spcPts val="0"/>
              </a:spcAft>
              <a:defRPr/>
            </a:pPr>
            <a:r>
              <a:rPr lang="en-US" altLang="ja-JP" sz="2000" b="1" kern="0" dirty="0">
                <a:latin typeface="ＭＳ ゴシック" panose="020B0609070205080204" pitchFamily="49" charset="-128"/>
                <a:ea typeface="ＭＳ ゴシック" panose="020B0609070205080204" pitchFamily="49" charset="-128"/>
              </a:rPr>
              <a:t>※ </a:t>
            </a:r>
            <a:r>
              <a:rPr lang="ja-JP" altLang="en-US" sz="2000" b="1" kern="0" dirty="0">
                <a:latin typeface="ＭＳ ゴシック" panose="020B0609070205080204" pitchFamily="49" charset="-128"/>
                <a:ea typeface="ＭＳ ゴシック" panose="020B0609070205080204" pitchFamily="49" charset="-128"/>
              </a:rPr>
              <a:t>申請書類は提出前に必ずコピーを保管し，原本を提出してください。</a:t>
            </a:r>
            <a:endParaRPr lang="en-US" altLang="ja-JP" sz="2000" b="1" kern="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8954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txBox="1">
            <a:spLocks noChangeArrowheads="1"/>
          </p:cNvSpPr>
          <p:nvPr/>
        </p:nvSpPr>
        <p:spPr bwMode="auto">
          <a:xfrm>
            <a:off x="72780" y="1484784"/>
            <a:ext cx="8865356" cy="357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spcAft>
                <a:spcPts val="0"/>
              </a:spcAft>
              <a:buFont typeface="Wingdings" panose="05000000000000000000" pitchFamily="2" charset="2"/>
              <a:buChar char="l"/>
              <a:defRPr/>
            </a:pPr>
            <a:r>
              <a:rPr lang="ja-JP" altLang="en-US" sz="2400" kern="0" dirty="0"/>
              <a:t>　</a:t>
            </a:r>
            <a:r>
              <a:rPr lang="ja-JP" altLang="en-US" sz="2400" kern="0" spc="-150" dirty="0"/>
              <a:t>申請に当たり，区分や希望する配慮事項に応じた申請書類の提出が</a:t>
            </a:r>
            <a:endParaRPr lang="en-US" altLang="ja-JP" sz="2400" kern="0" spc="-150" dirty="0"/>
          </a:p>
          <a:p>
            <a:pPr marL="0" indent="0" eaLnBrk="1" hangingPunct="1">
              <a:spcBef>
                <a:spcPts val="0"/>
              </a:spcBef>
              <a:spcAft>
                <a:spcPts val="0"/>
              </a:spcAft>
              <a:buNone/>
              <a:defRPr/>
            </a:pPr>
            <a:r>
              <a:rPr lang="ja-JP" altLang="en-US" sz="2400" kern="0" dirty="0"/>
              <a:t>　必要となります。</a:t>
            </a:r>
            <a:endParaRPr lang="en-US" altLang="ja-JP" sz="2400" kern="0" dirty="0"/>
          </a:p>
          <a:p>
            <a:pPr eaLnBrk="1" hangingPunct="1">
              <a:spcBef>
                <a:spcPts val="600"/>
              </a:spcBef>
              <a:spcAft>
                <a:spcPts val="0"/>
              </a:spcAft>
              <a:buFont typeface="Wingdings" panose="05000000000000000000" pitchFamily="2" charset="2"/>
              <a:buChar char="l"/>
              <a:defRPr/>
            </a:pPr>
            <a:endParaRPr lang="en-US" altLang="ja-JP" sz="2000" kern="0" dirty="0"/>
          </a:p>
          <a:p>
            <a:pPr marL="0" indent="0" eaLnBrk="1" hangingPunct="1">
              <a:spcBef>
                <a:spcPts val="600"/>
              </a:spcBef>
              <a:spcAft>
                <a:spcPts val="0"/>
              </a:spcAft>
              <a:buNone/>
              <a:defRPr/>
            </a:pPr>
            <a:endParaRPr lang="en-US" altLang="ja-JP" sz="2400" kern="0" dirty="0"/>
          </a:p>
          <a:p>
            <a:pPr marL="0" indent="0" eaLnBrk="1" hangingPunct="1">
              <a:spcBef>
                <a:spcPts val="600"/>
              </a:spcBef>
              <a:spcAft>
                <a:spcPts val="0"/>
              </a:spcAft>
              <a:buNone/>
              <a:defRPr/>
            </a:pPr>
            <a:endParaRPr lang="en-US" altLang="ja-JP" sz="2400" kern="0" dirty="0"/>
          </a:p>
          <a:p>
            <a:pPr marL="0" indent="0" eaLnBrk="1" hangingPunct="1">
              <a:spcBef>
                <a:spcPts val="60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2400" kern="0" dirty="0">
              <a:latin typeface="ＭＳ ゴシック" panose="020B0609070205080204" pitchFamily="49" charset="-128"/>
              <a:ea typeface="ＭＳ ゴシック" panose="020B0609070205080204" pitchFamily="49" charset="-128"/>
            </a:endParaRPr>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endParaRPr lang="en-US" altLang="ja-JP" sz="800" kern="0" dirty="0"/>
          </a:p>
          <a:p>
            <a:pPr marL="0" indent="0" eaLnBrk="1" hangingPunct="1">
              <a:lnSpc>
                <a:spcPts val="120"/>
              </a:lnSpc>
              <a:spcBef>
                <a:spcPts val="0"/>
              </a:spcBef>
              <a:spcAft>
                <a:spcPts val="0"/>
              </a:spcAft>
              <a:buNone/>
              <a:defRPr/>
            </a:pPr>
            <a:r>
              <a:rPr lang="ja-JP" altLang="en-US" sz="2000" kern="0" dirty="0"/>
              <a:t>　</a:t>
            </a:r>
            <a:endParaRPr lang="en-US" altLang="ja-JP" sz="2000" kern="0" dirty="0"/>
          </a:p>
          <a:p>
            <a:pPr marL="0" indent="0" eaLnBrk="1" hangingPunct="1">
              <a:lnSpc>
                <a:spcPts val="700"/>
              </a:lnSpc>
              <a:spcBef>
                <a:spcPts val="1000"/>
              </a:spcBef>
              <a:spcAft>
                <a:spcPts val="1200"/>
              </a:spcAft>
              <a:buNone/>
              <a:defRPr/>
            </a:pPr>
            <a:endParaRPr lang="en-US" altLang="ja-JP" sz="2400" dirty="0"/>
          </a:p>
        </p:txBody>
      </p:sp>
      <p:sp>
        <p:nvSpPr>
          <p:cNvPr id="30723" name="Rectangle 15"/>
          <p:cNvSpPr>
            <a:spLocks noChangeArrowheads="1"/>
          </p:cNvSpPr>
          <p:nvPr/>
        </p:nvSpPr>
        <p:spPr bwMode="auto">
          <a:xfrm>
            <a:off x="496889" y="37578"/>
            <a:ext cx="169862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【P36】 </a:t>
            </a:r>
            <a:r>
              <a:rPr lang="ja-JP" altLang="en-US" sz="2600" dirty="0">
                <a:solidFill>
                  <a:srgbClr val="0033CC"/>
                </a:solidFill>
              </a:rPr>
              <a:t>　　</a:t>
            </a:r>
          </a:p>
        </p:txBody>
      </p:sp>
      <p:sp>
        <p:nvSpPr>
          <p:cNvPr id="13" name="Rectangle 5"/>
          <p:cNvSpPr>
            <a:spLocks noChangeArrowheads="1"/>
          </p:cNvSpPr>
          <p:nvPr/>
        </p:nvSpPr>
        <p:spPr bwMode="auto">
          <a:xfrm>
            <a:off x="107504" y="836712"/>
            <a:ext cx="8928546" cy="611188"/>
          </a:xfrm>
          <a:prstGeom prst="roundRect">
            <a:avLst>
              <a:gd name="adj" fmla="val 24537"/>
            </a:avLst>
          </a:prstGeom>
          <a:solidFill>
            <a:srgbClr val="FFC000"/>
          </a:solidFill>
          <a:ln w="28575">
            <a:solidFill>
              <a:srgbClr val="FF6600"/>
            </a:solidFill>
          </a:ln>
        </p:spPr>
        <p:txBody>
          <a:bodyPr anchor="b"/>
          <a:lstStyle/>
          <a:p>
            <a:pPr eaLnBrk="1" hangingPunct="1">
              <a:defRPr/>
            </a:pPr>
            <a:r>
              <a:rPr lang="ja-JP" altLang="en-US" sz="3200" b="1" dirty="0">
                <a:solidFill>
                  <a:schemeClr val="tx2"/>
                </a:solidFill>
                <a:latin typeface="+mn-ea"/>
                <a:ea typeface="+mn-ea"/>
              </a:rPr>
              <a:t>　申請書類の組合せ</a:t>
            </a:r>
          </a:p>
        </p:txBody>
      </p:sp>
      <p:sp>
        <p:nvSpPr>
          <p:cNvPr id="2" name="スライド番号プレースホルダー 1">
            <a:extLst>
              <a:ext uri="{FF2B5EF4-FFF2-40B4-BE49-F238E27FC236}">
                <a16:creationId xmlns:a16="http://schemas.microsoft.com/office/drawing/2014/main" id="{A3AF063D-F52A-41C5-BC4E-BF7740391E3A}"/>
              </a:ext>
            </a:extLst>
          </p:cNvPr>
          <p:cNvSpPr>
            <a:spLocks noGrp="1"/>
          </p:cNvSpPr>
          <p:nvPr>
            <p:ph type="sldNum" sz="quarter" idx="12"/>
          </p:nvPr>
        </p:nvSpPr>
        <p:spPr>
          <a:xfrm>
            <a:off x="6553201" y="6337126"/>
            <a:ext cx="1981200" cy="476250"/>
          </a:xfrm>
        </p:spPr>
        <p:txBody>
          <a:bodyPr/>
          <a:lstStyle/>
          <a:p>
            <a:pPr>
              <a:defRPr/>
            </a:pPr>
            <a:fld id="{9EB99C81-28D7-41D1-BE21-A12FAA09D35B}" type="slidenum">
              <a:rPr lang="en-US" altLang="ja-JP" smtClean="0"/>
              <a:pPr>
                <a:defRPr/>
              </a:pPr>
              <a:t>3</a:t>
            </a:fld>
            <a:endParaRPr lang="en-US" altLang="ja-JP"/>
          </a:p>
        </p:txBody>
      </p:sp>
      <p:grpSp>
        <p:nvGrpSpPr>
          <p:cNvPr id="7" name="グループ化 6">
            <a:extLst>
              <a:ext uri="{FF2B5EF4-FFF2-40B4-BE49-F238E27FC236}">
                <a16:creationId xmlns:a16="http://schemas.microsoft.com/office/drawing/2014/main" id="{C309C13C-81D1-4DAE-B0C8-C829F85D9B63}"/>
              </a:ext>
            </a:extLst>
          </p:cNvPr>
          <p:cNvGrpSpPr/>
          <p:nvPr/>
        </p:nvGrpSpPr>
        <p:grpSpPr>
          <a:xfrm>
            <a:off x="247699" y="2420888"/>
            <a:ext cx="8788797" cy="1815122"/>
            <a:chOff x="496888" y="2078069"/>
            <a:chExt cx="8533799" cy="3131393"/>
          </a:xfrm>
        </p:grpSpPr>
        <p:sp>
          <p:nvSpPr>
            <p:cNvPr id="8" name="正方形/長方形 7">
              <a:extLst>
                <a:ext uri="{FF2B5EF4-FFF2-40B4-BE49-F238E27FC236}">
                  <a16:creationId xmlns:a16="http://schemas.microsoft.com/office/drawing/2014/main" id="{AE81FF49-7874-4637-8A40-3B673EA5080F}"/>
                </a:ext>
              </a:extLst>
            </p:cNvPr>
            <p:cNvSpPr/>
            <p:nvPr/>
          </p:nvSpPr>
          <p:spPr bwMode="auto">
            <a:xfrm>
              <a:off x="496888" y="2078069"/>
              <a:ext cx="8411179" cy="3131393"/>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dirty="0">
                <a:ln>
                  <a:noFill/>
                </a:ln>
                <a:solidFill>
                  <a:schemeClr val="tx1"/>
                </a:solidFill>
                <a:effectLst/>
                <a:latin typeface="Arial" charset="0"/>
                <a:ea typeface="ＭＳ Ｐゴシック" pitchFamily="50" charset="-128"/>
              </a:endParaRPr>
            </a:p>
          </p:txBody>
        </p:sp>
        <p:sp>
          <p:nvSpPr>
            <p:cNvPr id="9" name="Rectangle 8">
              <a:extLst>
                <a:ext uri="{FF2B5EF4-FFF2-40B4-BE49-F238E27FC236}">
                  <a16:creationId xmlns:a16="http://schemas.microsoft.com/office/drawing/2014/main" id="{14852C70-9124-4DF5-B572-46D1CC15DE09}"/>
                </a:ext>
              </a:extLst>
            </p:cNvPr>
            <p:cNvSpPr txBox="1">
              <a:spLocks noChangeArrowheads="1"/>
            </p:cNvSpPr>
            <p:nvPr/>
          </p:nvSpPr>
          <p:spPr bwMode="auto">
            <a:xfrm>
              <a:off x="537223" y="2437403"/>
              <a:ext cx="8493464" cy="262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ts val="1200"/>
                </a:lnSpc>
                <a:spcBef>
                  <a:spcPts val="1200"/>
                </a:spcBef>
                <a:spcAft>
                  <a:spcPts val="1200"/>
                </a:spcAft>
                <a:buNone/>
                <a:defRPr/>
              </a:pPr>
              <a:r>
                <a:rPr lang="ja-JP" altLang="en-US" sz="2000" kern="0" dirty="0"/>
                <a:t>受験上の配慮の申請に必要な様式　（必ず今年度の配慮案内の様式を使用）</a:t>
              </a:r>
              <a:endParaRPr lang="en-US" altLang="ja-JP" sz="2000" kern="0" dirty="0"/>
            </a:p>
            <a:p>
              <a:pPr marL="0" indent="0" eaLnBrk="1" hangingPunct="1">
                <a:spcBef>
                  <a:spcPts val="0"/>
                </a:spcBef>
                <a:spcAft>
                  <a:spcPts val="0"/>
                </a:spcAft>
                <a:buNone/>
                <a:defRPr/>
              </a:pPr>
              <a:r>
                <a:rPr lang="ja-JP" altLang="en-US" sz="1600" dirty="0"/>
                <a:t>　①　</a:t>
              </a:r>
              <a:r>
                <a:rPr lang="en-US" altLang="ja-JP" sz="1600" dirty="0"/>
                <a:t>【A】</a:t>
              </a:r>
              <a:r>
                <a:rPr lang="ja-JP" altLang="en-US" sz="1600" dirty="0"/>
                <a:t>受験上の配慮申請書　</a:t>
              </a:r>
              <a:r>
                <a:rPr lang="en-US" altLang="ja-JP" sz="1600" dirty="0"/>
                <a:t>【</a:t>
              </a:r>
              <a:r>
                <a:rPr lang="ja-JP" altLang="en-US" sz="1600" dirty="0"/>
                <a:t>提出必須</a:t>
              </a:r>
              <a:r>
                <a:rPr lang="en-US" altLang="ja-JP" sz="1600" dirty="0"/>
                <a:t>】</a:t>
              </a:r>
            </a:p>
            <a:p>
              <a:pPr marL="0" indent="0" eaLnBrk="1" hangingPunct="1">
                <a:spcBef>
                  <a:spcPts val="0"/>
                </a:spcBef>
                <a:spcAft>
                  <a:spcPts val="0"/>
                </a:spcAft>
                <a:buNone/>
                <a:defRPr/>
              </a:pPr>
              <a:endParaRPr lang="en-US" altLang="ja-JP" sz="1100" dirty="0"/>
            </a:p>
            <a:p>
              <a:pPr marL="0" indent="0" eaLnBrk="1" hangingPunct="1">
                <a:spcBef>
                  <a:spcPts val="0"/>
                </a:spcBef>
                <a:spcAft>
                  <a:spcPts val="0"/>
                </a:spcAft>
                <a:buNone/>
                <a:defRPr/>
              </a:pPr>
              <a:r>
                <a:rPr lang="ja-JP" altLang="en-US" sz="1600" dirty="0"/>
                <a:t>　②　</a:t>
              </a:r>
              <a:r>
                <a:rPr lang="en-US" altLang="ja-JP" sz="1600" dirty="0"/>
                <a:t>【B】</a:t>
              </a:r>
              <a:r>
                <a:rPr lang="ja-JP" altLang="en-US" sz="1600" dirty="0"/>
                <a:t>診断書　</a:t>
              </a:r>
              <a:r>
                <a:rPr lang="en-US" altLang="ja-JP" sz="1600" dirty="0"/>
                <a:t>【</a:t>
              </a:r>
              <a:r>
                <a:rPr lang="ja-JP" altLang="en-US" sz="1600" dirty="0"/>
                <a:t>提出必須</a:t>
              </a:r>
              <a:r>
                <a:rPr lang="en-US" altLang="ja-JP" sz="1600" dirty="0"/>
                <a:t>】</a:t>
              </a:r>
            </a:p>
            <a:p>
              <a:pPr marL="0" indent="0" eaLnBrk="1" hangingPunct="1">
                <a:spcBef>
                  <a:spcPts val="0"/>
                </a:spcBef>
                <a:spcAft>
                  <a:spcPts val="0"/>
                </a:spcAft>
                <a:buNone/>
                <a:defRPr/>
              </a:pPr>
              <a:endParaRPr lang="en-US" altLang="ja-JP" sz="1100" dirty="0"/>
            </a:p>
            <a:p>
              <a:pPr marL="0" indent="0" eaLnBrk="1" hangingPunct="1">
                <a:spcBef>
                  <a:spcPts val="0"/>
                </a:spcBef>
                <a:spcAft>
                  <a:spcPts val="0"/>
                </a:spcAft>
                <a:buNone/>
                <a:defRPr/>
              </a:pPr>
              <a:r>
                <a:rPr lang="ja-JP" altLang="en-US" sz="1600" dirty="0"/>
                <a:t>　③　</a:t>
              </a:r>
              <a:r>
                <a:rPr lang="en-US" altLang="ja-JP" sz="1600" dirty="0"/>
                <a:t>【C】</a:t>
              </a:r>
              <a:r>
                <a:rPr lang="ja-JP" altLang="en-US" sz="1600" dirty="0"/>
                <a:t>状況報告書　</a:t>
              </a:r>
              <a:r>
                <a:rPr lang="en-US" altLang="ja-JP" sz="1600" dirty="0"/>
                <a:t>【</a:t>
              </a:r>
              <a:r>
                <a:rPr lang="ja-JP" altLang="en-US" sz="1600" dirty="0"/>
                <a:t>配慮事項によっては提出が必要（区分が発達障害の場合は提出必須）</a:t>
              </a:r>
              <a:r>
                <a:rPr lang="en-US" altLang="ja-JP" sz="1600" dirty="0"/>
                <a:t>】</a:t>
              </a:r>
            </a:p>
            <a:p>
              <a:pPr marL="0" indent="0" eaLnBrk="1" hangingPunct="1">
                <a:spcBef>
                  <a:spcPts val="0"/>
                </a:spcBef>
                <a:spcAft>
                  <a:spcPts val="0"/>
                </a:spcAft>
                <a:buNone/>
                <a:defRPr/>
              </a:pPr>
              <a:endParaRPr lang="en-US" altLang="ja-JP" sz="1600" dirty="0"/>
            </a:p>
          </p:txBody>
        </p:sp>
      </p:grpSp>
      <p:sp>
        <p:nvSpPr>
          <p:cNvPr id="3" name="テキスト ボックス 2">
            <a:extLst>
              <a:ext uri="{FF2B5EF4-FFF2-40B4-BE49-F238E27FC236}">
                <a16:creationId xmlns:a16="http://schemas.microsoft.com/office/drawing/2014/main" id="{53534436-C1BA-4DDC-B134-8198BDCF64E0}"/>
              </a:ext>
            </a:extLst>
          </p:cNvPr>
          <p:cNvSpPr txBox="1"/>
          <p:nvPr/>
        </p:nvSpPr>
        <p:spPr>
          <a:xfrm>
            <a:off x="244865" y="4581128"/>
            <a:ext cx="8773823" cy="1384995"/>
          </a:xfrm>
          <a:prstGeom prst="rect">
            <a:avLst/>
          </a:prstGeom>
          <a:noFill/>
        </p:spPr>
        <p:txBody>
          <a:bodyPr wrap="square" rtlCol="0">
            <a:spAutoFit/>
          </a:bodyPr>
          <a:lstStyle/>
          <a:p>
            <a:pPr marL="0" indent="0" eaLnBrk="1" hangingPunct="1">
              <a:spcBef>
                <a:spcPts val="0"/>
              </a:spcBef>
              <a:spcAft>
                <a:spcPts val="0"/>
              </a:spcAft>
              <a:buNone/>
              <a:defRPr/>
            </a:pPr>
            <a:r>
              <a:rPr lang="en-US" altLang="ja-JP" sz="2000" dirty="0">
                <a:latin typeface="+mn-ea"/>
                <a:cs typeface="Arial" panose="020B0604020202020204" pitchFamily="34" charset="0"/>
              </a:rPr>
              <a:t>※</a:t>
            </a:r>
            <a:r>
              <a:rPr lang="ja-JP" altLang="en-US" sz="2000" dirty="0">
                <a:latin typeface="+mn-ea"/>
                <a:cs typeface="Arial" panose="020B0604020202020204" pitchFamily="34" charset="0"/>
              </a:rPr>
              <a:t>　試験時間延長の配慮事項について，</a:t>
            </a:r>
            <a:r>
              <a:rPr lang="en-US" altLang="ja-JP" sz="2000" dirty="0">
                <a:latin typeface="+mn-ea"/>
                <a:cs typeface="Arial" panose="020B0604020202020204" pitchFamily="34" charset="0"/>
              </a:rPr>
              <a:t>1.5</a:t>
            </a:r>
            <a:r>
              <a:rPr lang="ja-JP" altLang="en-US" sz="2000" dirty="0">
                <a:latin typeface="+mn-ea"/>
              </a:rPr>
              <a:t>倍の試験時間延長が必要な場合に</a:t>
            </a:r>
            <a:endParaRPr lang="en-US" altLang="ja-JP" sz="2000" dirty="0">
              <a:latin typeface="+mn-ea"/>
            </a:endParaRPr>
          </a:p>
          <a:p>
            <a:pPr marL="0" indent="0" eaLnBrk="1" hangingPunct="1">
              <a:spcBef>
                <a:spcPts val="0"/>
              </a:spcBef>
              <a:spcAft>
                <a:spcPts val="0"/>
              </a:spcAft>
              <a:buNone/>
              <a:defRPr/>
            </a:pPr>
            <a:r>
              <a:rPr lang="ja-JP" altLang="en-US" sz="2000" dirty="0">
                <a:latin typeface="+mn-ea"/>
              </a:rPr>
              <a:t>　 は，上記に加えて，</a:t>
            </a:r>
            <a:r>
              <a:rPr lang="en-US" altLang="ja-JP" sz="2000" u="sng" dirty="0">
                <a:solidFill>
                  <a:srgbClr val="FF0000"/>
                </a:solidFill>
                <a:latin typeface="+mn-ea"/>
                <a:cs typeface="Arial" panose="020B0604020202020204" pitchFamily="34" charset="0"/>
              </a:rPr>
              <a:t>1.5</a:t>
            </a:r>
            <a:r>
              <a:rPr lang="ja-JP" altLang="en-US" sz="2000" u="sng" dirty="0">
                <a:solidFill>
                  <a:srgbClr val="FF0000"/>
                </a:solidFill>
                <a:latin typeface="+mn-ea"/>
              </a:rPr>
              <a:t>倍の試験時間延長の必要性が分かる「具体的な理由」</a:t>
            </a:r>
            <a:endParaRPr lang="en-US" altLang="ja-JP" sz="2000" u="sng" dirty="0">
              <a:solidFill>
                <a:srgbClr val="FF0000"/>
              </a:solidFill>
              <a:latin typeface="+mn-ea"/>
            </a:endParaRPr>
          </a:p>
          <a:p>
            <a:pPr marL="0" indent="0" eaLnBrk="1" hangingPunct="1">
              <a:spcBef>
                <a:spcPts val="0"/>
              </a:spcBef>
              <a:spcAft>
                <a:spcPts val="0"/>
              </a:spcAft>
              <a:buNone/>
              <a:defRPr/>
            </a:pPr>
            <a:r>
              <a:rPr lang="ja-JP" altLang="en-US" sz="2000" dirty="0">
                <a:solidFill>
                  <a:srgbClr val="FF0000"/>
                </a:solidFill>
                <a:latin typeface="+mn-ea"/>
              </a:rPr>
              <a:t>　 </a:t>
            </a:r>
            <a:r>
              <a:rPr lang="ja-JP" altLang="en-US" sz="2000" u="sng" dirty="0">
                <a:solidFill>
                  <a:srgbClr val="FF0000"/>
                </a:solidFill>
                <a:latin typeface="+mn-ea"/>
              </a:rPr>
              <a:t>や「これまでの取組み」等を示した資料</a:t>
            </a:r>
            <a:r>
              <a:rPr lang="en-US" altLang="ja-JP" sz="2000" dirty="0">
                <a:solidFill>
                  <a:srgbClr val="FF0000"/>
                </a:solidFill>
                <a:latin typeface="+mn-ea"/>
              </a:rPr>
              <a:t> </a:t>
            </a:r>
            <a:r>
              <a:rPr lang="ja-JP" altLang="en-US" sz="2000" dirty="0">
                <a:latin typeface="+mn-ea"/>
              </a:rPr>
              <a:t>（任意の様式で学校長又は専門家が作</a:t>
            </a:r>
            <a:endParaRPr lang="en-US" altLang="ja-JP" sz="2000" dirty="0">
              <a:latin typeface="+mn-ea"/>
            </a:endParaRPr>
          </a:p>
          <a:p>
            <a:pPr marL="0" indent="0" eaLnBrk="1" hangingPunct="1">
              <a:spcBef>
                <a:spcPts val="0"/>
              </a:spcBef>
              <a:spcAft>
                <a:spcPts val="0"/>
              </a:spcAft>
              <a:buNone/>
              <a:defRPr/>
            </a:pPr>
            <a:r>
              <a:rPr lang="ja-JP" altLang="en-US" sz="2000" dirty="0">
                <a:latin typeface="+mn-ea"/>
              </a:rPr>
              <a:t>　 成したもの）の提出が必要です。</a:t>
            </a:r>
            <a:endParaRPr lang="en-US" altLang="ja-JP" sz="2000" kern="0" dirty="0">
              <a:latin typeface="+mn-ea"/>
            </a:endParaRPr>
          </a:p>
          <a:p>
            <a:endParaRPr kumimoji="1" lang="ja-JP"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5"/>
          <p:cNvSpPr>
            <a:spLocks noChangeArrowheads="1"/>
          </p:cNvSpPr>
          <p:nvPr/>
        </p:nvSpPr>
        <p:spPr bwMode="auto">
          <a:xfrm>
            <a:off x="539552" y="189012"/>
            <a:ext cx="1698625" cy="35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【P38</a:t>
            </a:r>
            <a:r>
              <a:rPr lang="ja-JP" altLang="en-US" sz="2400" dirty="0"/>
              <a:t>～</a:t>
            </a:r>
            <a:r>
              <a:rPr lang="en-US" altLang="ja-JP" sz="2400" dirty="0"/>
              <a:t>39 】 </a:t>
            </a:r>
            <a:r>
              <a:rPr lang="ja-JP" altLang="en-US" sz="2600" dirty="0">
                <a:solidFill>
                  <a:srgbClr val="0033CC"/>
                </a:solidFill>
              </a:rPr>
              <a:t>　　</a:t>
            </a:r>
          </a:p>
        </p:txBody>
      </p:sp>
      <p:sp>
        <p:nvSpPr>
          <p:cNvPr id="6" name="Rectangle 8"/>
          <p:cNvSpPr txBox="1">
            <a:spLocks noChangeArrowheads="1"/>
          </p:cNvSpPr>
          <p:nvPr/>
        </p:nvSpPr>
        <p:spPr bwMode="auto">
          <a:xfrm>
            <a:off x="-108520" y="1484784"/>
            <a:ext cx="87587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algn="just" eaLnBrk="1" hangingPunct="1">
              <a:spcBef>
                <a:spcPts val="300"/>
              </a:spcBef>
              <a:spcAft>
                <a:spcPts val="300"/>
              </a:spcAft>
              <a:buNone/>
              <a:defRPr/>
            </a:pPr>
            <a:r>
              <a:rPr lang="ja-JP" altLang="en-US" sz="2400" kern="0" dirty="0">
                <a:solidFill>
                  <a:srgbClr val="000000"/>
                </a:solidFill>
                <a:latin typeface="Arial" panose="020B0604020202020204" pitchFamily="34" charset="0"/>
                <a:ea typeface="ＭＳ Ｐゴシック" panose="020B0600070205080204" pitchFamily="50" charset="-128"/>
              </a:rPr>
              <a:t>　（１）記載者等について</a:t>
            </a:r>
            <a:endParaRPr lang="en-US" altLang="ja-JP" sz="2400" kern="0" spc="-150" dirty="0">
              <a:solidFill>
                <a:srgbClr val="000000"/>
              </a:solidFill>
              <a:latin typeface="Arial" panose="020B0604020202020204" pitchFamily="34" charset="0"/>
              <a:ea typeface="ＭＳ Ｐゴシック" panose="020B0600070205080204" pitchFamily="50" charset="-128"/>
            </a:endParaRPr>
          </a:p>
          <a:p>
            <a:pPr marL="0" lvl="0" indent="0" algn="just" eaLnBrk="1" hangingPunct="1">
              <a:spcBef>
                <a:spcPts val="300"/>
              </a:spcBef>
              <a:spcAft>
                <a:spcPts val="300"/>
              </a:spcAft>
              <a:buNone/>
              <a:defRPr/>
            </a:pPr>
            <a:endParaRPr lang="en-US" altLang="ja-JP" sz="100" kern="0" dirty="0">
              <a:solidFill>
                <a:srgbClr val="000000"/>
              </a:solidFill>
              <a:latin typeface="Arial" panose="020B0604020202020204" pitchFamily="34" charset="0"/>
              <a:ea typeface="ＭＳ Ｐゴシック" panose="020B0600070205080204" pitchFamily="50" charset="-128"/>
            </a:endParaRPr>
          </a:p>
          <a:p>
            <a:pPr marL="857250" lvl="1" indent="-457200" eaLnBrk="1" hangingPunct="1">
              <a:spcBef>
                <a:spcPts val="300"/>
              </a:spcBef>
              <a:spcAft>
                <a:spcPts val="300"/>
              </a:spcAft>
              <a:buFont typeface="+mj-ea"/>
              <a:buAutoNum type="circleNumDbPlain"/>
              <a:defRPr/>
            </a:pPr>
            <a:r>
              <a:rPr lang="ja-JP" altLang="en-US" sz="2000" kern="0" dirty="0"/>
              <a:t>卒業見込者の方</a:t>
            </a:r>
            <a:endParaRPr lang="en-US" altLang="ja-JP" sz="2000" kern="0" dirty="0"/>
          </a:p>
          <a:p>
            <a:pPr marL="1085850" lvl="2" eaLnBrk="1" fontAlgn="auto" hangingPunct="1">
              <a:spcBef>
                <a:spcPts val="0"/>
              </a:spcBef>
              <a:spcAft>
                <a:spcPts val="0"/>
              </a:spcAft>
              <a:buFont typeface="Arial" panose="020B0604020202020204" pitchFamily="34" charset="0"/>
              <a:buChar char="•"/>
              <a:defRPr/>
            </a:pPr>
            <a:r>
              <a:rPr lang="ja-JP" altLang="en-US" sz="1800" u="sng" dirty="0">
                <a:solidFill>
                  <a:srgbClr val="FF0000"/>
                </a:solidFill>
              </a:rPr>
              <a:t>志願者，保護者，担当の教員（学級担任等）等で相談の上，記入してください</a:t>
            </a:r>
            <a:r>
              <a:rPr lang="ja-JP" altLang="en-US" sz="1800" dirty="0"/>
              <a:t>。</a:t>
            </a:r>
            <a:endParaRPr lang="en-US" altLang="ja-JP" sz="1800" dirty="0"/>
          </a:p>
          <a:p>
            <a:pPr marL="1085850" lvl="2" eaLnBrk="1" fontAlgn="auto" hangingPunct="1">
              <a:spcBef>
                <a:spcPts val="0"/>
              </a:spcBef>
              <a:spcAft>
                <a:spcPts val="0"/>
              </a:spcAft>
              <a:buFont typeface="Arial" panose="020B0604020202020204" pitchFamily="34" charset="0"/>
              <a:buChar char="•"/>
              <a:defRPr/>
            </a:pPr>
            <a:r>
              <a:rPr lang="ja-JP" altLang="en-US" sz="1800" dirty="0"/>
              <a:t>「②整理番号」欄は，学校で取りまとめる志願票と同じ整理番号を学校において記入してください。</a:t>
            </a:r>
            <a:endParaRPr lang="en-US" altLang="ja-JP" sz="1800" dirty="0"/>
          </a:p>
          <a:p>
            <a:pPr marL="857250" lvl="2" indent="0" eaLnBrk="1" fontAlgn="auto" hangingPunct="1">
              <a:spcBef>
                <a:spcPts val="0"/>
              </a:spcBef>
              <a:spcAft>
                <a:spcPts val="0"/>
              </a:spcAft>
              <a:buNone/>
              <a:defRPr/>
            </a:pPr>
            <a:r>
              <a:rPr lang="ja-JP" altLang="en-US" sz="1600" dirty="0"/>
              <a:t>　　</a:t>
            </a:r>
            <a:r>
              <a:rPr lang="en-US" altLang="ja-JP" sz="1600" dirty="0"/>
              <a:t>※</a:t>
            </a:r>
            <a:r>
              <a:rPr lang="ja-JP" altLang="en-US" sz="1600" dirty="0"/>
              <a:t>出願前に申請する場合は記入する必要はありません。</a:t>
            </a:r>
          </a:p>
          <a:p>
            <a:pPr marL="1085850" lvl="2" eaLnBrk="1" fontAlgn="auto" hangingPunct="1">
              <a:spcBef>
                <a:spcPts val="0"/>
              </a:spcBef>
              <a:spcAft>
                <a:spcPts val="0"/>
              </a:spcAft>
              <a:buFont typeface="Arial" panose="020B0604020202020204" pitchFamily="34" charset="0"/>
              <a:buChar char="•"/>
              <a:defRPr/>
            </a:pPr>
            <a:r>
              <a:rPr lang="ja-JP" altLang="en-US" sz="1800" dirty="0"/>
              <a:t>「⑩校長名・記載責任者名・記載責任者の連絡先」欄は，校長の署名又は職印を押印し，担当の教員（学級担任等）の氏名・連絡先等を学校において記入してください</a:t>
            </a:r>
            <a:r>
              <a:rPr lang="ja-JP" altLang="en-US" sz="1600" dirty="0"/>
              <a:t>。</a:t>
            </a:r>
          </a:p>
          <a:p>
            <a:pPr marL="800100" lvl="2" indent="0" eaLnBrk="1" hangingPunct="1">
              <a:spcBef>
                <a:spcPts val="300"/>
              </a:spcBef>
              <a:spcAft>
                <a:spcPts val="300"/>
              </a:spcAft>
              <a:buNone/>
              <a:defRPr/>
            </a:pPr>
            <a:endParaRPr lang="en-US" altLang="ja-JP" sz="650" kern="0" dirty="0"/>
          </a:p>
          <a:p>
            <a:pPr marL="857250" lvl="1" indent="-457200" eaLnBrk="1" hangingPunct="1">
              <a:spcBef>
                <a:spcPts val="300"/>
              </a:spcBef>
              <a:spcAft>
                <a:spcPts val="300"/>
              </a:spcAft>
              <a:buFont typeface="+mj-ea"/>
              <a:buAutoNum type="circleNumDbPlain"/>
              <a:defRPr/>
            </a:pPr>
            <a:r>
              <a:rPr lang="ja-JP" altLang="en-US" sz="2000" kern="0" dirty="0"/>
              <a:t>卒業見込者以外の方</a:t>
            </a:r>
            <a:endParaRPr lang="en-US" altLang="ja-JP" sz="2000" kern="0" dirty="0"/>
          </a:p>
          <a:p>
            <a:pPr lvl="2" eaLnBrk="1" hangingPunct="1">
              <a:spcBef>
                <a:spcPts val="300"/>
              </a:spcBef>
              <a:spcAft>
                <a:spcPts val="0"/>
              </a:spcAft>
              <a:buFont typeface="Arial" panose="020B0604020202020204" pitchFamily="34" charset="0"/>
              <a:buChar char="•"/>
              <a:defRPr/>
            </a:pPr>
            <a:r>
              <a:rPr lang="ja-JP" altLang="en-US" sz="1800" u="sng" kern="0" dirty="0">
                <a:solidFill>
                  <a:srgbClr val="FF0000"/>
                </a:solidFill>
              </a:rPr>
              <a:t>志願者と保護者等が相談の上，記入してください</a:t>
            </a:r>
            <a:r>
              <a:rPr lang="ja-JP" altLang="en-US" sz="1800" kern="0" dirty="0"/>
              <a:t>。</a:t>
            </a:r>
          </a:p>
          <a:p>
            <a:pPr lvl="2" eaLnBrk="1" hangingPunct="1">
              <a:spcBef>
                <a:spcPts val="300"/>
              </a:spcBef>
              <a:spcAft>
                <a:spcPts val="0"/>
              </a:spcAft>
              <a:buFont typeface="Arial" panose="020B0604020202020204" pitchFamily="34" charset="0"/>
              <a:buChar char="•"/>
              <a:defRPr/>
            </a:pPr>
            <a:r>
              <a:rPr lang="ja-JP" altLang="en-US" sz="1800" dirty="0"/>
              <a:t>「②整理番号」欄は，記入する必要はありません。</a:t>
            </a:r>
            <a:endParaRPr lang="en-US" altLang="ja-JP" sz="1800" dirty="0"/>
          </a:p>
          <a:p>
            <a:pPr lvl="2" eaLnBrk="1" hangingPunct="1">
              <a:spcBef>
                <a:spcPts val="300"/>
              </a:spcBef>
              <a:spcAft>
                <a:spcPts val="0"/>
              </a:spcAft>
              <a:buFont typeface="Arial" panose="020B0604020202020204" pitchFamily="34" charset="0"/>
              <a:buChar char="•"/>
              <a:defRPr/>
            </a:pPr>
            <a:r>
              <a:rPr lang="ja-JP" altLang="en-US" sz="1800" kern="0" dirty="0"/>
              <a:t>「⑩校長名・記載責任者名・記載責任者の連絡先」欄は，申請書を記入した者の</a:t>
            </a:r>
            <a:r>
              <a:rPr lang="ja-JP" altLang="en-US" sz="1800" dirty="0"/>
              <a:t>氏名・ 連絡先等を記入してください。　（校長名の記入は不要です。）</a:t>
            </a:r>
          </a:p>
          <a:p>
            <a:pPr eaLnBrk="1" hangingPunct="1">
              <a:spcBef>
                <a:spcPts val="300"/>
              </a:spcBef>
              <a:spcAft>
                <a:spcPts val="0"/>
              </a:spcAft>
              <a:buFont typeface="Arial" panose="020B0604020202020204" pitchFamily="34" charset="0"/>
              <a:buChar char="•"/>
              <a:defRPr/>
            </a:pPr>
            <a:endParaRPr lang="en-US" altLang="ja-JP" sz="1800" kern="0" dirty="0"/>
          </a:p>
        </p:txBody>
      </p:sp>
      <p:sp>
        <p:nvSpPr>
          <p:cNvPr id="7" name="Rectangle 5"/>
          <p:cNvSpPr>
            <a:spLocks noChangeArrowheads="1"/>
          </p:cNvSpPr>
          <p:nvPr/>
        </p:nvSpPr>
        <p:spPr bwMode="auto">
          <a:xfrm>
            <a:off x="107504" y="836712"/>
            <a:ext cx="8928546" cy="611188"/>
          </a:xfrm>
          <a:prstGeom prst="roundRect">
            <a:avLst>
              <a:gd name="adj" fmla="val 24537"/>
            </a:avLst>
          </a:prstGeom>
          <a:solidFill>
            <a:srgbClr val="FFC000"/>
          </a:solidFill>
          <a:ln w="28575">
            <a:solidFill>
              <a:srgbClr val="FF6600"/>
            </a:solidFill>
          </a:ln>
        </p:spPr>
        <p:txBody>
          <a:bodyPr anchor="b"/>
          <a:lstStyle/>
          <a:p>
            <a:pPr algn="ctr" eaLnBrk="1" hangingPunct="1">
              <a:defRPr/>
            </a:pPr>
            <a:r>
              <a:rPr lang="ja-JP" altLang="en-US" sz="3000" b="1" dirty="0">
                <a:solidFill>
                  <a:schemeClr val="tx2"/>
                </a:solidFill>
                <a:latin typeface="+mn-ea"/>
                <a:ea typeface="+mn-ea"/>
              </a:rPr>
              <a:t>「</a:t>
            </a:r>
            <a:r>
              <a:rPr lang="en-US" altLang="ja-JP" sz="3000" b="1" dirty="0">
                <a:solidFill>
                  <a:schemeClr val="tx2"/>
                </a:solidFill>
                <a:latin typeface="+mn-ea"/>
                <a:ea typeface="+mn-ea"/>
              </a:rPr>
              <a:t>【</a:t>
            </a:r>
            <a:r>
              <a:rPr lang="ja-JP" altLang="en-US" sz="3000" b="1" dirty="0">
                <a:solidFill>
                  <a:schemeClr val="tx2"/>
                </a:solidFill>
                <a:latin typeface="+mn-ea"/>
                <a:ea typeface="+mn-ea"/>
              </a:rPr>
              <a:t>Ａ</a:t>
            </a:r>
            <a:r>
              <a:rPr lang="en-US" altLang="ja-JP" sz="3000" b="1" dirty="0">
                <a:solidFill>
                  <a:schemeClr val="tx2"/>
                </a:solidFill>
                <a:latin typeface="+mn-ea"/>
                <a:ea typeface="+mn-ea"/>
              </a:rPr>
              <a:t>】</a:t>
            </a:r>
            <a:r>
              <a:rPr lang="ja-JP" altLang="en-US" sz="3000" b="1" dirty="0">
                <a:solidFill>
                  <a:schemeClr val="tx2"/>
                </a:solidFill>
                <a:latin typeface="+mn-ea"/>
                <a:ea typeface="+mn-ea"/>
              </a:rPr>
              <a:t>受験上の配慮申請書」作成に当たっての留意点</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4</a:t>
            </a:fld>
            <a:endParaRPr lang="en-US" altLang="ja-JP" dirty="0"/>
          </a:p>
        </p:txBody>
      </p:sp>
    </p:spTree>
    <p:extLst>
      <p:ext uri="{BB962C8B-B14F-4D97-AF65-F5344CB8AC3E}">
        <p14:creationId xmlns:p14="http://schemas.microsoft.com/office/powerpoint/2010/main" val="68013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【P38】 </a:t>
            </a:r>
            <a:r>
              <a:rPr lang="ja-JP" altLang="en-US" sz="2600" dirty="0">
                <a:solidFill>
                  <a:srgbClr val="0033CC"/>
                </a:solidFill>
              </a:rPr>
              <a:t>　　　</a:t>
            </a:r>
          </a:p>
        </p:txBody>
      </p:sp>
      <p:sp>
        <p:nvSpPr>
          <p:cNvPr id="6" name="Rectangle 8"/>
          <p:cNvSpPr txBox="1">
            <a:spLocks noChangeArrowheads="1"/>
          </p:cNvSpPr>
          <p:nvPr/>
        </p:nvSpPr>
        <p:spPr bwMode="auto">
          <a:xfrm>
            <a:off x="107504" y="1124745"/>
            <a:ext cx="8762578"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0000" indent="-457200" eaLnBrk="1" hangingPunct="1">
              <a:spcBef>
                <a:spcPts val="600"/>
              </a:spcBef>
              <a:spcAft>
                <a:spcPts val="600"/>
              </a:spcAft>
              <a:buNone/>
              <a:defRPr/>
            </a:pPr>
            <a:r>
              <a:rPr lang="ja-JP" altLang="en-US" sz="2200" kern="0" dirty="0"/>
              <a:t>（２）　希望する配慮事項として審査の対象となるのは，「</a:t>
            </a:r>
            <a:r>
              <a:rPr lang="en-US" altLang="ja-JP" sz="2200" kern="0" dirty="0"/>
              <a:t>【A】</a:t>
            </a:r>
            <a:r>
              <a:rPr lang="ja-JP" altLang="en-US" sz="2200" kern="0" dirty="0"/>
              <a:t>受験上の配慮申請書」に記載のある事項です。</a:t>
            </a:r>
            <a:r>
              <a:rPr lang="ja-JP" altLang="en-US" sz="2200" u="sng" kern="0" dirty="0">
                <a:solidFill>
                  <a:srgbClr val="FF0000"/>
                </a:solidFill>
              </a:rPr>
              <a:t>「</a:t>
            </a:r>
            <a:r>
              <a:rPr lang="en-US" altLang="ja-JP" sz="2200" u="sng" kern="0" dirty="0">
                <a:solidFill>
                  <a:srgbClr val="FF0000"/>
                </a:solidFill>
              </a:rPr>
              <a:t>【B】</a:t>
            </a:r>
            <a:r>
              <a:rPr lang="ja-JP" altLang="en-US" sz="2200" u="sng" kern="0" dirty="0">
                <a:solidFill>
                  <a:srgbClr val="FF0000"/>
                </a:solidFill>
              </a:rPr>
              <a:t>診断書」「</a:t>
            </a:r>
            <a:r>
              <a:rPr lang="en-US" altLang="ja-JP" sz="2200" u="sng" kern="0" dirty="0">
                <a:solidFill>
                  <a:srgbClr val="FF0000"/>
                </a:solidFill>
              </a:rPr>
              <a:t>【C】</a:t>
            </a:r>
            <a:r>
              <a:rPr lang="ja-JP" altLang="en-US" sz="2200" u="sng" kern="0" dirty="0">
                <a:solidFill>
                  <a:srgbClr val="FF0000"/>
                </a:solidFill>
              </a:rPr>
              <a:t>状況報告書」等のみに記載されている事項については，申請事項として扱われず審査の対象とならない場合があります</a:t>
            </a:r>
            <a:r>
              <a:rPr lang="ja-JP" altLang="en-US" sz="2200" kern="0" dirty="0"/>
              <a:t>。</a:t>
            </a:r>
            <a:endParaRPr lang="en-US" altLang="ja-JP" sz="2200" kern="0" dirty="0"/>
          </a:p>
          <a:p>
            <a:pPr marL="360000" indent="-457200" eaLnBrk="1" hangingPunct="1">
              <a:spcBef>
                <a:spcPts val="600"/>
              </a:spcBef>
              <a:spcAft>
                <a:spcPts val="600"/>
              </a:spcAft>
              <a:buNone/>
              <a:defRPr/>
            </a:pPr>
            <a:r>
              <a:rPr lang="ja-JP" altLang="en-US" sz="2200" kern="0" dirty="0"/>
              <a:t>　      希望する配慮事項は， 「</a:t>
            </a:r>
            <a:r>
              <a:rPr lang="en-US" altLang="ja-JP" sz="2200" kern="0" dirty="0"/>
              <a:t>【A】</a:t>
            </a:r>
            <a:r>
              <a:rPr lang="ja-JP" altLang="en-US" sz="2200" kern="0" dirty="0"/>
              <a:t>受験上の配慮申請書」に漏れなく記入してください。</a:t>
            </a:r>
            <a:endParaRPr lang="en-US" altLang="ja-JP" sz="2200" kern="0" dirty="0"/>
          </a:p>
          <a:p>
            <a:pPr marL="360000" indent="-457200" eaLnBrk="1" hangingPunct="1">
              <a:spcBef>
                <a:spcPts val="600"/>
              </a:spcBef>
              <a:spcAft>
                <a:spcPts val="600"/>
              </a:spcAft>
              <a:buNone/>
              <a:defRPr/>
            </a:pPr>
            <a:r>
              <a:rPr lang="ja-JP" altLang="en-US" sz="2200" kern="0" dirty="0"/>
              <a:t>（３）　例年，関係者間の相談・確認が不十分なこと等から，必要な配慮事項が申請されていないことがあります。</a:t>
            </a:r>
            <a:endParaRPr lang="en-US" altLang="ja-JP" sz="100" kern="100" dirty="0"/>
          </a:p>
        </p:txBody>
      </p:sp>
      <p:sp>
        <p:nvSpPr>
          <p:cNvPr id="2" name="スライド番号プレースホルダー 1">
            <a:extLst>
              <a:ext uri="{FF2B5EF4-FFF2-40B4-BE49-F238E27FC236}">
                <a16:creationId xmlns:a16="http://schemas.microsoft.com/office/drawing/2014/main" id="{C0EDF5AA-1C47-47A3-99A8-503EDA92026F}"/>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5</a:t>
            </a:fld>
            <a:endParaRPr lang="en-US" altLang="ja-JP" dirty="0"/>
          </a:p>
        </p:txBody>
      </p:sp>
    </p:spTree>
    <p:extLst>
      <p:ext uri="{BB962C8B-B14F-4D97-AF65-F5344CB8AC3E}">
        <p14:creationId xmlns:p14="http://schemas.microsoft.com/office/powerpoint/2010/main" val="145997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矢印: 下 41">
            <a:extLst>
              <a:ext uri="{FF2B5EF4-FFF2-40B4-BE49-F238E27FC236}">
                <a16:creationId xmlns:a16="http://schemas.microsoft.com/office/drawing/2014/main" id="{66FA5B19-F5EA-4D49-9406-6A819BC95EA0}"/>
              </a:ext>
            </a:extLst>
          </p:cNvPr>
          <p:cNvSpPr/>
          <p:nvPr/>
        </p:nvSpPr>
        <p:spPr bwMode="auto">
          <a:xfrm>
            <a:off x="1858529" y="4280053"/>
            <a:ext cx="432046" cy="301076"/>
          </a:xfrm>
          <a:prstGeom prst="downArrow">
            <a:avLst>
              <a:gd name="adj1" fmla="val 50000"/>
              <a:gd name="adj2" fmla="val 42213"/>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41" name="矢印: 下 40">
            <a:extLst>
              <a:ext uri="{FF2B5EF4-FFF2-40B4-BE49-F238E27FC236}">
                <a16:creationId xmlns:a16="http://schemas.microsoft.com/office/drawing/2014/main" id="{EBAF303F-1691-4257-B80A-ACA77D330C11}"/>
              </a:ext>
            </a:extLst>
          </p:cNvPr>
          <p:cNvSpPr/>
          <p:nvPr/>
        </p:nvSpPr>
        <p:spPr bwMode="auto">
          <a:xfrm>
            <a:off x="4649427" y="4280053"/>
            <a:ext cx="432046" cy="301076"/>
          </a:xfrm>
          <a:prstGeom prst="downArrow">
            <a:avLst>
              <a:gd name="adj1" fmla="val 50000"/>
              <a:gd name="adj2" fmla="val 42213"/>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33" name="矢印: 下 32">
            <a:extLst>
              <a:ext uri="{FF2B5EF4-FFF2-40B4-BE49-F238E27FC236}">
                <a16:creationId xmlns:a16="http://schemas.microsoft.com/office/drawing/2014/main" id="{B1440E5A-C8F8-4C47-95FA-BB13F4B257E9}"/>
              </a:ext>
            </a:extLst>
          </p:cNvPr>
          <p:cNvSpPr/>
          <p:nvPr/>
        </p:nvSpPr>
        <p:spPr bwMode="auto">
          <a:xfrm>
            <a:off x="7468829" y="4280053"/>
            <a:ext cx="432046" cy="301076"/>
          </a:xfrm>
          <a:prstGeom prst="downArrow">
            <a:avLst>
              <a:gd name="adj1" fmla="val 50000"/>
              <a:gd name="adj2" fmla="val 38319"/>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7" name="Rectangle 5"/>
          <p:cNvSpPr>
            <a:spLocks noChangeArrowheads="1"/>
          </p:cNvSpPr>
          <p:nvPr/>
        </p:nvSpPr>
        <p:spPr bwMode="auto">
          <a:xfrm>
            <a:off x="107504" y="836712"/>
            <a:ext cx="8928546" cy="611188"/>
          </a:xfrm>
          <a:prstGeom prst="roundRect">
            <a:avLst>
              <a:gd name="adj" fmla="val 24537"/>
            </a:avLst>
          </a:prstGeom>
          <a:solidFill>
            <a:srgbClr val="FFC000"/>
          </a:solidFill>
          <a:ln w="28575">
            <a:solidFill>
              <a:srgbClr val="FF6600"/>
            </a:solidFill>
          </a:ln>
        </p:spPr>
        <p:txBody>
          <a:bodyPr anchor="b"/>
          <a:lstStyle/>
          <a:p>
            <a:pPr eaLnBrk="1" hangingPunct="1">
              <a:defRPr/>
            </a:pPr>
            <a:r>
              <a:rPr lang="ja-JP" altLang="en-US" sz="3200" b="1" dirty="0">
                <a:solidFill>
                  <a:schemeClr val="tx2"/>
                </a:solidFill>
                <a:latin typeface="+mn-ea"/>
                <a:ea typeface="+mn-ea"/>
              </a:rPr>
              <a:t>　</a:t>
            </a:r>
            <a:r>
              <a:rPr lang="en-US" altLang="ja-JP" sz="3200" b="1" dirty="0">
                <a:solidFill>
                  <a:schemeClr val="tx2"/>
                </a:solidFill>
                <a:latin typeface="+mn-ea"/>
                <a:ea typeface="+mn-ea"/>
              </a:rPr>
              <a:t>【</a:t>
            </a:r>
            <a:r>
              <a:rPr lang="ja-JP" altLang="en-US" sz="3200" b="1" dirty="0">
                <a:solidFill>
                  <a:schemeClr val="tx2"/>
                </a:solidFill>
                <a:latin typeface="+mn-ea"/>
                <a:ea typeface="+mn-ea"/>
              </a:rPr>
              <a:t>Ａ</a:t>
            </a:r>
            <a:r>
              <a:rPr lang="en-US" altLang="ja-JP" sz="3200" b="1" dirty="0">
                <a:solidFill>
                  <a:schemeClr val="tx2"/>
                </a:solidFill>
                <a:latin typeface="+mn-ea"/>
                <a:ea typeface="+mn-ea"/>
              </a:rPr>
              <a:t>】</a:t>
            </a:r>
            <a:r>
              <a:rPr lang="ja-JP" altLang="en-US" sz="3200" b="1" dirty="0">
                <a:solidFill>
                  <a:schemeClr val="tx2"/>
                </a:solidFill>
                <a:latin typeface="+mn-ea"/>
                <a:ea typeface="+mn-ea"/>
              </a:rPr>
              <a:t>受験上の配慮申請書の記入について</a:t>
            </a:r>
          </a:p>
        </p:txBody>
      </p:sp>
      <p:sp>
        <p:nvSpPr>
          <p:cNvPr id="12" name="テキスト ボックス 11">
            <a:extLst>
              <a:ext uri="{FF2B5EF4-FFF2-40B4-BE49-F238E27FC236}">
                <a16:creationId xmlns:a16="http://schemas.microsoft.com/office/drawing/2014/main" id="{4FCB015F-0432-4593-A1F0-772F48C26DC4}"/>
              </a:ext>
            </a:extLst>
          </p:cNvPr>
          <p:cNvSpPr txBox="1"/>
          <p:nvPr/>
        </p:nvSpPr>
        <p:spPr>
          <a:xfrm>
            <a:off x="107950" y="1557953"/>
            <a:ext cx="8928099" cy="4308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spAutoFit/>
          </a:bodyPr>
          <a:lstStyle/>
          <a:p>
            <a:pPr algn="ctr"/>
            <a:r>
              <a:rPr lang="ja-JP" altLang="en-US" sz="2200" b="1" dirty="0">
                <a:latin typeface="ＭＳ Ｐゴシック" panose="020B0600070205080204" pitchFamily="50" charset="-128"/>
                <a:ea typeface="ＭＳ Ｐゴシック" panose="020B0600070205080204" pitchFamily="50" charset="-128"/>
              </a:rPr>
              <a:t>希望する配慮事項の記入に当たって</a:t>
            </a:r>
          </a:p>
        </p:txBody>
      </p:sp>
      <p:grpSp>
        <p:nvGrpSpPr>
          <p:cNvPr id="13" name="グループ化 12">
            <a:extLst>
              <a:ext uri="{FF2B5EF4-FFF2-40B4-BE49-F238E27FC236}">
                <a16:creationId xmlns:a16="http://schemas.microsoft.com/office/drawing/2014/main" id="{EBE37DEF-D625-4C73-BD9E-CBBAEF9013B5}"/>
              </a:ext>
            </a:extLst>
          </p:cNvPr>
          <p:cNvGrpSpPr/>
          <p:nvPr/>
        </p:nvGrpSpPr>
        <p:grpSpPr>
          <a:xfrm>
            <a:off x="1866783" y="3057121"/>
            <a:ext cx="6017585" cy="394127"/>
            <a:chOff x="1130178" y="2420888"/>
            <a:chExt cx="6256627" cy="1014224"/>
          </a:xfrm>
        </p:grpSpPr>
        <p:grpSp>
          <p:nvGrpSpPr>
            <p:cNvPr id="14" name="グループ化 13">
              <a:extLst>
                <a:ext uri="{FF2B5EF4-FFF2-40B4-BE49-F238E27FC236}">
                  <a16:creationId xmlns:a16="http://schemas.microsoft.com/office/drawing/2014/main" id="{F9C08FC2-9B3C-4EA1-96B9-526C5DE94EC4}"/>
                </a:ext>
              </a:extLst>
            </p:cNvPr>
            <p:cNvGrpSpPr/>
            <p:nvPr/>
          </p:nvGrpSpPr>
          <p:grpSpPr>
            <a:xfrm>
              <a:off x="1130178" y="2643024"/>
              <a:ext cx="6256627" cy="792088"/>
              <a:chOff x="1130178" y="2643024"/>
              <a:chExt cx="6256627" cy="792088"/>
            </a:xfrm>
          </p:grpSpPr>
          <p:sp>
            <p:nvSpPr>
              <p:cNvPr id="16" name="正方形/長方形 15">
                <a:extLst>
                  <a:ext uri="{FF2B5EF4-FFF2-40B4-BE49-F238E27FC236}">
                    <a16:creationId xmlns:a16="http://schemas.microsoft.com/office/drawing/2014/main" id="{59E557CF-0BB0-423D-93DC-E734C09765CF}"/>
                  </a:ext>
                </a:extLst>
              </p:cNvPr>
              <p:cNvSpPr/>
              <p:nvPr/>
            </p:nvSpPr>
            <p:spPr bwMode="auto">
              <a:xfrm>
                <a:off x="1439651" y="2643024"/>
                <a:ext cx="5636100" cy="245916"/>
              </a:xfrm>
              <a:prstGeom prst="rect">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17" name="矢印: 下 16">
                <a:extLst>
                  <a:ext uri="{FF2B5EF4-FFF2-40B4-BE49-F238E27FC236}">
                    <a16:creationId xmlns:a16="http://schemas.microsoft.com/office/drawing/2014/main" id="{9B41F7E4-5718-47C3-A3CA-2E4152227BE0}"/>
                  </a:ext>
                </a:extLst>
              </p:cNvPr>
              <p:cNvSpPr/>
              <p:nvPr/>
            </p:nvSpPr>
            <p:spPr bwMode="auto">
              <a:xfrm>
                <a:off x="1130178" y="2643024"/>
                <a:ext cx="432046" cy="792088"/>
              </a:xfrm>
              <a:prstGeom prst="downArrow">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22" name="矢印: 下 21">
                <a:extLst>
                  <a:ext uri="{FF2B5EF4-FFF2-40B4-BE49-F238E27FC236}">
                    <a16:creationId xmlns:a16="http://schemas.microsoft.com/office/drawing/2014/main" id="{49CDA791-24CD-49AF-99AD-C17E354F1B99}"/>
                  </a:ext>
                </a:extLst>
              </p:cNvPr>
              <p:cNvSpPr/>
              <p:nvPr/>
            </p:nvSpPr>
            <p:spPr bwMode="auto">
              <a:xfrm>
                <a:off x="6954759" y="2643024"/>
                <a:ext cx="432046" cy="792088"/>
              </a:xfrm>
              <a:prstGeom prst="downArrow">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grpSp>
        <p:sp>
          <p:nvSpPr>
            <p:cNvPr id="15" name="矢印: 下 14">
              <a:extLst>
                <a:ext uri="{FF2B5EF4-FFF2-40B4-BE49-F238E27FC236}">
                  <a16:creationId xmlns:a16="http://schemas.microsoft.com/office/drawing/2014/main" id="{CFAA4AA5-1CEA-492F-AD8B-A58B76179F9A}"/>
                </a:ext>
              </a:extLst>
            </p:cNvPr>
            <p:cNvSpPr/>
            <p:nvPr/>
          </p:nvSpPr>
          <p:spPr bwMode="auto">
            <a:xfrm>
              <a:off x="4031941" y="2420888"/>
              <a:ext cx="432046" cy="1008112"/>
            </a:xfrm>
            <a:prstGeom prst="downArrow">
              <a:avLst/>
            </a:prstGeom>
            <a:solidFill>
              <a:srgbClr val="333399"/>
            </a:soli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grpSp>
      <p:sp>
        <p:nvSpPr>
          <p:cNvPr id="24" name="正方形/長方形 23">
            <a:extLst>
              <a:ext uri="{FF2B5EF4-FFF2-40B4-BE49-F238E27FC236}">
                <a16:creationId xmlns:a16="http://schemas.microsoft.com/office/drawing/2014/main" id="{48A6300A-8548-429B-B4BA-4E2A46BD1473}"/>
              </a:ext>
            </a:extLst>
          </p:cNvPr>
          <p:cNvSpPr/>
          <p:nvPr/>
        </p:nvSpPr>
        <p:spPr bwMode="auto">
          <a:xfrm>
            <a:off x="2771800" y="2576743"/>
            <a:ext cx="4248472" cy="492217"/>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r>
              <a:rPr lang="ja-JP" altLang="en-US" sz="1600" dirty="0">
                <a:latin typeface="Arial" charset="0"/>
              </a:rPr>
              <a:t>「</a:t>
            </a:r>
            <a:r>
              <a:rPr lang="en-US" altLang="ja-JP" sz="1600" dirty="0">
                <a:latin typeface="Arial" charset="0"/>
              </a:rPr>
              <a:t>3</a:t>
            </a:r>
            <a:r>
              <a:rPr lang="ja-JP" altLang="en-US" sz="1600" dirty="0">
                <a:latin typeface="Arial" charset="0"/>
              </a:rPr>
              <a:t>　受験上の配慮事項」（</a:t>
            </a:r>
            <a:r>
              <a:rPr lang="en-US" altLang="ja-JP" sz="1600" dirty="0">
                <a:latin typeface="Arial" charset="0"/>
              </a:rPr>
              <a:t>6</a:t>
            </a:r>
            <a:r>
              <a:rPr lang="ja-JP" altLang="en-US" sz="1600" dirty="0">
                <a:latin typeface="Arial" charset="0"/>
              </a:rPr>
              <a:t>～</a:t>
            </a:r>
            <a:r>
              <a:rPr lang="en-US" altLang="ja-JP" sz="1600" dirty="0">
                <a:latin typeface="Arial" charset="0"/>
              </a:rPr>
              <a:t>11</a:t>
            </a:r>
            <a:r>
              <a:rPr lang="ja-JP" altLang="en-US" sz="1600" dirty="0">
                <a:latin typeface="Arial" charset="0"/>
              </a:rPr>
              <a:t>ページを確認）</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p:txBody>
      </p:sp>
      <p:cxnSp>
        <p:nvCxnSpPr>
          <p:cNvPr id="25" name="直線矢印コネクタ 24">
            <a:extLst>
              <a:ext uri="{FF2B5EF4-FFF2-40B4-BE49-F238E27FC236}">
                <a16:creationId xmlns:a16="http://schemas.microsoft.com/office/drawing/2014/main" id="{82481734-B1EC-4FCC-B74F-62563EF39C38}"/>
              </a:ext>
            </a:extLst>
          </p:cNvPr>
          <p:cNvCxnSpPr>
            <a:cxnSpLocks/>
          </p:cNvCxnSpPr>
          <p:nvPr/>
        </p:nvCxnSpPr>
        <p:spPr bwMode="auto">
          <a:xfrm>
            <a:off x="4836548" y="2691421"/>
            <a:ext cx="0" cy="1241635"/>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a:extLst>
              <a:ext uri="{FF2B5EF4-FFF2-40B4-BE49-F238E27FC236}">
                <a16:creationId xmlns:a16="http://schemas.microsoft.com/office/drawing/2014/main" id="{EE2E8F3E-20D7-4F11-8A43-12ADE05C00E1}"/>
              </a:ext>
            </a:extLst>
          </p:cNvPr>
          <p:cNvSpPr/>
          <p:nvPr/>
        </p:nvSpPr>
        <p:spPr bwMode="auto">
          <a:xfrm>
            <a:off x="799260" y="3429000"/>
            <a:ext cx="2567092" cy="954532"/>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268288" marR="0" indent="-268288" algn="l" defTabSz="914400" rtl="0" eaLnBrk="1" fontAlgn="base" latinLnBrk="0" hangingPunct="1">
              <a:lnSpc>
                <a:spcPct val="100000"/>
              </a:lnSpc>
              <a:spcBef>
                <a:spcPts val="0"/>
              </a:spcBef>
              <a:spcAft>
                <a:spcPct val="0"/>
              </a:spcAft>
              <a:buClrTx/>
              <a:buSzTx/>
              <a:buFontTx/>
              <a:buNone/>
              <a:tabLst/>
            </a:pPr>
            <a:r>
              <a:rPr lang="ja-JP" altLang="en-US" sz="1600" dirty="0">
                <a:latin typeface="Arial" charset="0"/>
              </a:rPr>
              <a:t>「</a:t>
            </a:r>
            <a:r>
              <a:rPr lang="en-US" altLang="ja-JP" sz="1600" dirty="0">
                <a:latin typeface="Arial" charset="0"/>
              </a:rPr>
              <a:t>3-1</a:t>
            </a:r>
            <a:r>
              <a:rPr lang="ja-JP" altLang="en-US" sz="1600" dirty="0">
                <a:latin typeface="Arial" charset="0"/>
              </a:rPr>
              <a:t>　主な配慮事項」</a:t>
            </a:r>
            <a:endParaRPr lang="en-US" altLang="ja-JP" sz="1600" dirty="0">
              <a:latin typeface="Arial" charset="0"/>
            </a:endParaRPr>
          </a:p>
          <a:p>
            <a:pPr marL="268288" marR="0" indent="-268288" algn="l" defTabSz="914400" rtl="0" eaLnBrk="1" fontAlgn="base" latinLnBrk="0" hangingPunct="1">
              <a:lnSpc>
                <a:spcPct val="100000"/>
              </a:lnSpc>
              <a:spcBef>
                <a:spcPts val="0"/>
              </a:spcBef>
              <a:spcAft>
                <a:spcPct val="0"/>
              </a:spcAft>
              <a:buClrTx/>
              <a:buSzTx/>
              <a:buFontTx/>
              <a:buNone/>
              <a:tabLst/>
            </a:pPr>
            <a:r>
              <a:rPr lang="ja-JP" altLang="en-US" sz="1600" dirty="0">
                <a:latin typeface="Arial" charset="0"/>
              </a:rPr>
              <a:t>に</a:t>
            </a:r>
            <a:r>
              <a:rPr kumimoji="1" lang="ja-JP" altLang="en-US" sz="1600" b="0" i="0" u="none" strike="noStrike" cap="none" normalizeH="0" baseline="0" dirty="0">
                <a:ln>
                  <a:noFill/>
                </a:ln>
                <a:solidFill>
                  <a:schemeClr val="tx1"/>
                </a:solidFill>
                <a:effectLst/>
                <a:latin typeface="Arial" charset="0"/>
                <a:ea typeface="ＭＳ Ｐゴシック" pitchFamily="50" charset="-128"/>
              </a:rPr>
              <a:t>記載されている配慮事項</a:t>
            </a:r>
          </a:p>
        </p:txBody>
      </p:sp>
      <p:sp>
        <p:nvSpPr>
          <p:cNvPr id="27" name="正方形/長方形 26">
            <a:extLst>
              <a:ext uri="{FF2B5EF4-FFF2-40B4-BE49-F238E27FC236}">
                <a16:creationId xmlns:a16="http://schemas.microsoft.com/office/drawing/2014/main" id="{986B8377-0E27-472B-88D4-36F75FFE8D94}"/>
              </a:ext>
            </a:extLst>
          </p:cNvPr>
          <p:cNvSpPr/>
          <p:nvPr/>
        </p:nvSpPr>
        <p:spPr bwMode="auto">
          <a:xfrm>
            <a:off x="3628427" y="3429000"/>
            <a:ext cx="2567090" cy="954531"/>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268288" marR="0" indent="-268288" algn="l" defTabSz="914400" rtl="0" eaLnBrk="1" fontAlgn="base" latinLnBrk="0" hangingPunct="1">
              <a:lnSpc>
                <a:spcPct val="100000"/>
              </a:lnSpc>
              <a:spcBef>
                <a:spcPts val="0"/>
              </a:spcBef>
              <a:spcAft>
                <a:spcPct val="0"/>
              </a:spcAft>
              <a:buClrTx/>
              <a:buSzTx/>
              <a:buFontTx/>
              <a:buNone/>
              <a:tabLst/>
            </a:pPr>
            <a:r>
              <a:rPr lang="ja-JP" altLang="en-US" sz="1600" dirty="0">
                <a:latin typeface="Arial" charset="0"/>
              </a:rPr>
              <a:t>「</a:t>
            </a:r>
            <a:r>
              <a:rPr lang="en-US" altLang="ja-JP" sz="1600" dirty="0">
                <a:latin typeface="Arial" charset="0"/>
              </a:rPr>
              <a:t>3-2</a:t>
            </a:r>
            <a:r>
              <a:rPr lang="ja-JP" altLang="en-US" sz="1600" dirty="0">
                <a:latin typeface="Arial" charset="0"/>
              </a:rPr>
              <a:t>　その他の配慮事項」</a:t>
            </a:r>
            <a:endParaRPr lang="en-US" altLang="ja-JP" sz="1600" dirty="0">
              <a:latin typeface="Arial" charset="0"/>
            </a:endParaRPr>
          </a:p>
          <a:p>
            <a:pPr marL="268288" marR="0" indent="-268288"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に記載されている配慮事項</a:t>
            </a:r>
          </a:p>
        </p:txBody>
      </p:sp>
      <p:sp>
        <p:nvSpPr>
          <p:cNvPr id="28" name="正方形/長方形 27">
            <a:extLst>
              <a:ext uri="{FF2B5EF4-FFF2-40B4-BE49-F238E27FC236}">
                <a16:creationId xmlns:a16="http://schemas.microsoft.com/office/drawing/2014/main" id="{72B1D076-A68A-42F8-8A8D-069763349D50}"/>
              </a:ext>
            </a:extLst>
          </p:cNvPr>
          <p:cNvSpPr/>
          <p:nvPr/>
        </p:nvSpPr>
        <p:spPr bwMode="auto">
          <a:xfrm>
            <a:off x="-36512" y="2011225"/>
            <a:ext cx="8928099" cy="6976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marL="342900" indent="-342900" eaLnBrk="1" hangingPunct="1">
              <a:spcBef>
                <a:spcPts val="0"/>
              </a:spcBef>
              <a:spcAft>
                <a:spcPts val="0"/>
              </a:spcAft>
              <a:buFont typeface="Wingdings" panose="05000000000000000000" pitchFamily="2" charset="2"/>
              <a:buChar char="l"/>
            </a:pPr>
            <a:r>
              <a:rPr lang="ja-JP" altLang="en-US" sz="2400" dirty="0">
                <a:solidFill>
                  <a:schemeClr val="accent4"/>
                </a:solidFill>
              </a:rPr>
              <a:t>　希望する配慮事項により，</a:t>
            </a:r>
            <a:r>
              <a:rPr lang="ja-JP" altLang="en-US" sz="2400" u="sng" dirty="0">
                <a:solidFill>
                  <a:srgbClr val="FF0000"/>
                </a:solidFill>
              </a:rPr>
              <a:t>記入箇所が異なります</a:t>
            </a:r>
            <a:r>
              <a:rPr lang="ja-JP" altLang="en-US" sz="2400" dirty="0">
                <a:solidFill>
                  <a:schemeClr val="tx1"/>
                </a:solidFill>
              </a:rPr>
              <a:t>。</a:t>
            </a:r>
            <a:endParaRPr lang="en-US" altLang="ja-JP" sz="2400" dirty="0">
              <a:solidFill>
                <a:schemeClr val="tx1"/>
              </a:solidFill>
            </a:endParaRPr>
          </a:p>
        </p:txBody>
      </p:sp>
      <p:sp>
        <p:nvSpPr>
          <p:cNvPr id="29" name="正方形/長方形 28">
            <a:extLst>
              <a:ext uri="{FF2B5EF4-FFF2-40B4-BE49-F238E27FC236}">
                <a16:creationId xmlns:a16="http://schemas.microsoft.com/office/drawing/2014/main" id="{5232D83E-4E2A-4722-8AAC-A49559DAE990}"/>
              </a:ext>
            </a:extLst>
          </p:cNvPr>
          <p:cNvSpPr/>
          <p:nvPr/>
        </p:nvSpPr>
        <p:spPr bwMode="auto">
          <a:xfrm>
            <a:off x="6444954" y="3451249"/>
            <a:ext cx="2449298" cy="932283"/>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268288" marR="0" indent="-268288" algn="l" defTabSz="914400" rtl="0" eaLnBrk="1" fontAlgn="base" latinLnBrk="0" hangingPunct="1">
              <a:lnSpc>
                <a:spcPct val="100000"/>
              </a:lnSpc>
              <a:spcBef>
                <a:spcPts val="0"/>
              </a:spcBef>
              <a:spcAft>
                <a:spcPct val="0"/>
              </a:spcAft>
              <a:buClrTx/>
              <a:buSzTx/>
              <a:buFontTx/>
              <a:buNone/>
              <a:tabLst/>
            </a:pPr>
            <a:r>
              <a:rPr lang="ja-JP" altLang="en-US" sz="1600" dirty="0">
                <a:latin typeface="Arial" charset="0"/>
              </a:rPr>
              <a:t>「</a:t>
            </a:r>
            <a:r>
              <a:rPr lang="en-US" altLang="ja-JP" sz="1600" dirty="0">
                <a:latin typeface="Arial" charset="0"/>
              </a:rPr>
              <a:t>3-1</a:t>
            </a:r>
            <a:r>
              <a:rPr lang="ja-JP" altLang="en-US" sz="1600" dirty="0">
                <a:latin typeface="Arial" charset="0"/>
              </a:rPr>
              <a:t>　主な配慮事項」，</a:t>
            </a:r>
            <a:endParaRPr lang="en-US" altLang="ja-JP" sz="1600" dirty="0">
              <a:latin typeface="Arial" charset="0"/>
            </a:endParaRPr>
          </a:p>
          <a:p>
            <a:pPr marL="268288" indent="-268288" eaLnBrk="1" hangingPunct="1">
              <a:spcBef>
                <a:spcPts val="0"/>
              </a:spcBef>
            </a:pPr>
            <a:r>
              <a:rPr lang="ja-JP" altLang="en-US" sz="1600" dirty="0">
                <a:latin typeface="Arial" charset="0"/>
              </a:rPr>
              <a:t>「</a:t>
            </a:r>
            <a:r>
              <a:rPr lang="en-US" altLang="ja-JP" sz="1600" dirty="0">
                <a:latin typeface="Arial" charset="0"/>
              </a:rPr>
              <a:t>3-2</a:t>
            </a:r>
            <a:r>
              <a:rPr lang="ja-JP" altLang="en-US" sz="1600" dirty="0">
                <a:latin typeface="Arial" charset="0"/>
              </a:rPr>
              <a:t>　その他の配慮事項」</a:t>
            </a:r>
            <a:endParaRPr lang="en-US" altLang="ja-JP" sz="1600" dirty="0">
              <a:latin typeface="Arial" charset="0"/>
            </a:endParaRPr>
          </a:p>
          <a:p>
            <a:pPr marL="268288" marR="0" indent="-268288" algn="l" defTabSz="914400" rtl="0" eaLnBrk="1" fontAlgn="base" latinLnBrk="0" hangingPunct="1">
              <a:lnSpc>
                <a:spcPct val="100000"/>
              </a:lnSpc>
              <a:spcBef>
                <a:spcPts val="0"/>
              </a:spcBef>
              <a:spcAft>
                <a:spcPct val="0"/>
              </a:spcAft>
              <a:buClrTx/>
              <a:buSzTx/>
              <a:buFontTx/>
              <a:buNone/>
              <a:tabLst/>
            </a:pPr>
            <a:r>
              <a:rPr lang="ja-JP" altLang="en-US" sz="1600" dirty="0">
                <a:latin typeface="Arial" charset="0"/>
              </a:rPr>
              <a:t>に</a:t>
            </a:r>
            <a:r>
              <a:rPr kumimoji="1" lang="ja-JP" altLang="en-US" sz="1600" b="0" i="0" u="none" strike="noStrike" cap="none" normalizeH="0" baseline="0" dirty="0">
                <a:ln>
                  <a:noFill/>
                </a:ln>
                <a:solidFill>
                  <a:schemeClr val="tx1"/>
                </a:solidFill>
                <a:effectLst/>
                <a:latin typeface="Arial" charset="0"/>
                <a:ea typeface="ＭＳ Ｐゴシック" pitchFamily="50" charset="-128"/>
              </a:rPr>
              <a:t>記載のない配慮事項</a:t>
            </a:r>
          </a:p>
        </p:txBody>
      </p:sp>
      <p:sp>
        <p:nvSpPr>
          <p:cNvPr id="30" name="正方形/長方形 29">
            <a:extLst>
              <a:ext uri="{FF2B5EF4-FFF2-40B4-BE49-F238E27FC236}">
                <a16:creationId xmlns:a16="http://schemas.microsoft.com/office/drawing/2014/main" id="{3BF911CA-284A-4605-AF37-65CCF886BECE}"/>
              </a:ext>
            </a:extLst>
          </p:cNvPr>
          <p:cNvSpPr/>
          <p:nvPr/>
        </p:nvSpPr>
        <p:spPr bwMode="auto">
          <a:xfrm>
            <a:off x="799260" y="4581128"/>
            <a:ext cx="2608735" cy="1611982"/>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indent="-268288"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rgbClr val="333399"/>
                </a:solidFill>
                <a:effectLst/>
                <a:latin typeface="Arial" charset="0"/>
                <a:ea typeface="ＭＳ Ｐゴシック" pitchFamily="50" charset="-128"/>
              </a:rPr>
              <a:t>第２面</a:t>
            </a:r>
            <a:r>
              <a:rPr lang="ja-JP" altLang="en-US" sz="1600" dirty="0">
                <a:solidFill>
                  <a:srgbClr val="333399"/>
                </a:solidFill>
                <a:latin typeface="Arial" charset="0"/>
              </a:rPr>
              <a:t>「２．受験に際して　　希望する配慮事項」</a:t>
            </a:r>
            <a:endParaRPr lang="en-US" altLang="ja-JP" sz="1600" dirty="0">
              <a:solidFill>
                <a:srgbClr val="333399"/>
              </a:solidFill>
              <a:latin typeface="Arial" charset="0"/>
            </a:endParaRPr>
          </a:p>
          <a:p>
            <a:pPr marR="0" indent="-268288"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希望する</a:t>
            </a:r>
            <a:r>
              <a:rPr lang="ja-JP" altLang="en-US" sz="1600" dirty="0">
                <a:latin typeface="Arial" charset="0"/>
              </a:rPr>
              <a:t>配慮事項の</a:t>
            </a:r>
            <a:r>
              <a:rPr kumimoji="1" lang="ja-JP" altLang="en-US" sz="1600" b="0" i="0" u="none" strike="noStrike" cap="none" normalizeH="0" baseline="0" dirty="0">
                <a:ln>
                  <a:noFill/>
                </a:ln>
                <a:solidFill>
                  <a:schemeClr val="tx1"/>
                </a:solidFill>
                <a:effectLst/>
                <a:latin typeface="Arial" charset="0"/>
                <a:ea typeface="ＭＳ Ｐゴシック" pitchFamily="50" charset="-128"/>
              </a:rPr>
              <a:t>項目の□を塗りつぶしてください。</a:t>
            </a:r>
            <a:endParaRPr kumimoji="1" lang="en-US" altLang="ja-JP" sz="1600" b="0" i="0" u="none" strike="noStrike" cap="none" normalizeH="0" baseline="0" dirty="0">
              <a:ln>
                <a:noFill/>
              </a:ln>
              <a:solidFill>
                <a:schemeClr val="tx1"/>
              </a:solidFill>
              <a:effectLst/>
              <a:latin typeface="Arial" charset="0"/>
              <a:ea typeface="ＭＳ Ｐゴシック" pitchFamily="50" charset="-128"/>
            </a:endParaRPr>
          </a:p>
          <a:p>
            <a:pPr marR="0" indent="-268288" defTabSz="914400" rtl="0" eaLnBrk="1" fontAlgn="base" latinLnBrk="0" hangingPunct="1">
              <a:lnSpc>
                <a:spcPct val="100000"/>
              </a:lnSpc>
              <a:spcBef>
                <a:spcPts val="0"/>
              </a:spcBef>
              <a:spcAft>
                <a:spcPct val="0"/>
              </a:spcAft>
              <a:buClrTx/>
              <a:buSzTx/>
              <a:buFontTx/>
              <a:buNone/>
              <a:tabLst/>
            </a:pPr>
            <a:r>
              <a:rPr lang="ja-JP" altLang="en-US" sz="1400" dirty="0">
                <a:latin typeface="Arial" charset="0"/>
              </a:rPr>
              <a:t>（記入例は</a:t>
            </a:r>
            <a:r>
              <a:rPr lang="en-US" altLang="ja-JP" sz="1400" dirty="0">
                <a:latin typeface="Arial" charset="0"/>
              </a:rPr>
              <a:t>40</a:t>
            </a:r>
            <a:r>
              <a:rPr lang="ja-JP" altLang="en-US" sz="1400" dirty="0">
                <a:latin typeface="Arial" charset="0"/>
              </a:rPr>
              <a:t>ページを参照）</a:t>
            </a:r>
            <a:endParaRPr kumimoji="1" lang="en-US" altLang="ja-JP" sz="1400" b="0" i="0" u="none" strike="noStrike" cap="none" normalizeH="0" baseline="0" dirty="0">
              <a:ln>
                <a:noFill/>
              </a:ln>
              <a:solidFill>
                <a:schemeClr val="tx1"/>
              </a:solidFill>
              <a:effectLst/>
              <a:latin typeface="Arial" charset="0"/>
              <a:ea typeface="ＭＳ Ｐゴシック" pitchFamily="50" charset="-128"/>
            </a:endParaRPr>
          </a:p>
        </p:txBody>
      </p:sp>
      <p:sp>
        <p:nvSpPr>
          <p:cNvPr id="36" name="テキスト ボックス 35">
            <a:extLst>
              <a:ext uri="{FF2B5EF4-FFF2-40B4-BE49-F238E27FC236}">
                <a16:creationId xmlns:a16="http://schemas.microsoft.com/office/drawing/2014/main" id="{3E145DDA-9056-4D78-9BBC-AA60746EA4C3}"/>
              </a:ext>
            </a:extLst>
          </p:cNvPr>
          <p:cNvSpPr txBox="1"/>
          <p:nvPr/>
        </p:nvSpPr>
        <p:spPr>
          <a:xfrm>
            <a:off x="189840" y="3429000"/>
            <a:ext cx="353943" cy="954532"/>
          </a:xfrm>
          <a:prstGeom prst="rect">
            <a:avLst/>
          </a:prstGeom>
          <a:solidFill>
            <a:srgbClr val="FFCC00"/>
          </a:solidFill>
        </p:spPr>
        <p:txBody>
          <a:bodyPr vert="eaVert" wrap="square" rtlCol="0">
            <a:spAutoFit/>
          </a:bodyPr>
          <a:lstStyle/>
          <a:p>
            <a:pPr algn="ctr"/>
            <a:r>
              <a:rPr kumimoji="1" lang="ja-JP" altLang="en-US" sz="1100" b="1" dirty="0">
                <a:latin typeface="ＭＳ ゴシック" panose="020B0609070205080204" pitchFamily="49" charset="-128"/>
                <a:ea typeface="ＭＳ ゴシック" panose="020B0609070205080204" pitchFamily="49" charset="-128"/>
              </a:rPr>
              <a:t>配慮事項</a:t>
            </a:r>
          </a:p>
        </p:txBody>
      </p:sp>
      <p:sp>
        <p:nvSpPr>
          <p:cNvPr id="37" name="テキスト ボックス 36">
            <a:extLst>
              <a:ext uri="{FF2B5EF4-FFF2-40B4-BE49-F238E27FC236}">
                <a16:creationId xmlns:a16="http://schemas.microsoft.com/office/drawing/2014/main" id="{50EF72DC-FA80-4F20-87A4-E23B49467913}"/>
              </a:ext>
            </a:extLst>
          </p:cNvPr>
          <p:cNvSpPr txBox="1"/>
          <p:nvPr/>
        </p:nvSpPr>
        <p:spPr>
          <a:xfrm>
            <a:off x="187037" y="4581128"/>
            <a:ext cx="353943" cy="1611982"/>
          </a:xfrm>
          <a:prstGeom prst="rect">
            <a:avLst/>
          </a:prstGeom>
          <a:solidFill>
            <a:srgbClr val="FFCC00"/>
          </a:solidFill>
        </p:spPr>
        <p:txBody>
          <a:bodyPr vert="eaVert" wrap="square" rtlCol="0">
            <a:spAutoFit/>
          </a:bodyPr>
          <a:lstStyle/>
          <a:p>
            <a:r>
              <a:rPr kumimoji="1" lang="en-US" altLang="ja-JP" sz="1100" b="1" dirty="0">
                <a:latin typeface="ＭＳ Ｐゴシック" panose="020B0600070205080204" pitchFamily="50" charset="-128"/>
              </a:rPr>
              <a:t>【</a:t>
            </a:r>
            <a:r>
              <a:rPr kumimoji="1" lang="ja-JP" altLang="en-US" sz="1100" b="1" dirty="0">
                <a:latin typeface="ＭＳ Ｐゴシック" panose="020B0600070205080204" pitchFamily="50" charset="-128"/>
              </a:rPr>
              <a:t>Ａ</a:t>
            </a:r>
            <a:r>
              <a:rPr kumimoji="1" lang="en-US" altLang="ja-JP" sz="1100" b="1" dirty="0">
                <a:latin typeface="ＭＳ Ｐゴシック" panose="020B0600070205080204" pitchFamily="50" charset="-128"/>
              </a:rPr>
              <a:t>】</a:t>
            </a:r>
            <a:r>
              <a:rPr kumimoji="1" lang="ja-JP" altLang="en-US" sz="1100" b="1" dirty="0">
                <a:latin typeface="ＭＳ Ｐゴシック" panose="020B0600070205080204" pitchFamily="50" charset="-128"/>
              </a:rPr>
              <a:t>配慮申請書記入箇所</a:t>
            </a:r>
          </a:p>
        </p:txBody>
      </p:sp>
      <p:sp>
        <p:nvSpPr>
          <p:cNvPr id="38" name="正方形/長方形 37">
            <a:extLst>
              <a:ext uri="{FF2B5EF4-FFF2-40B4-BE49-F238E27FC236}">
                <a16:creationId xmlns:a16="http://schemas.microsoft.com/office/drawing/2014/main" id="{25BA4A2C-E801-4FDA-8989-BFDA6FBFD044}"/>
              </a:ext>
            </a:extLst>
          </p:cNvPr>
          <p:cNvSpPr/>
          <p:nvPr/>
        </p:nvSpPr>
        <p:spPr bwMode="auto">
          <a:xfrm>
            <a:off x="3628425" y="4581128"/>
            <a:ext cx="2567092" cy="1610215"/>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indent="-268288"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rgbClr val="333399"/>
                </a:solidFill>
                <a:effectLst/>
                <a:latin typeface="Arial" charset="0"/>
                <a:ea typeface="ＭＳ Ｐゴシック" pitchFamily="50" charset="-128"/>
              </a:rPr>
              <a:t>第３面「㉗その他の希望　配慮事項等」</a:t>
            </a:r>
            <a:r>
              <a:rPr kumimoji="1" lang="en-US" altLang="ja-JP" sz="1600" b="0" i="0" u="none" strike="noStrike" cap="none" normalizeH="0" baseline="0" dirty="0">
                <a:ln>
                  <a:noFill/>
                </a:ln>
                <a:solidFill>
                  <a:srgbClr val="333399"/>
                </a:solidFill>
                <a:effectLst/>
                <a:latin typeface="Arial" charset="0"/>
                <a:ea typeface="ＭＳ Ｐゴシック" pitchFamily="50" charset="-128"/>
              </a:rPr>
              <a:t>(1)</a:t>
            </a:r>
          </a:p>
          <a:p>
            <a:pPr indent="-268288" eaLnBrk="1" hangingPunct="1">
              <a:spcBef>
                <a:spcPts val="0"/>
              </a:spcBef>
            </a:pPr>
            <a:r>
              <a:rPr kumimoji="1" lang="ja-JP" altLang="en-US" sz="1600" b="0" i="0" u="none" strike="noStrike" cap="none" normalizeH="0" baseline="0" dirty="0">
                <a:ln>
                  <a:noFill/>
                </a:ln>
                <a:solidFill>
                  <a:schemeClr val="tx1"/>
                </a:solidFill>
                <a:effectLst/>
                <a:latin typeface="Arial" charset="0"/>
                <a:ea typeface="ＭＳ Ｐゴシック" pitchFamily="50" charset="-128"/>
              </a:rPr>
              <a:t>希望する配慮事項と</a:t>
            </a:r>
            <a:r>
              <a:rPr kumimoji="1" lang="en-US" altLang="ja-JP" sz="1600" b="0" i="0" u="none" strike="noStrike" cap="none" normalizeH="0" baseline="0" dirty="0">
                <a:ln>
                  <a:noFill/>
                </a:ln>
                <a:solidFill>
                  <a:schemeClr val="tx1"/>
                </a:solidFill>
                <a:effectLst/>
                <a:latin typeface="Arial" charset="0"/>
                <a:ea typeface="ＭＳ Ｐゴシック" pitchFamily="50" charset="-128"/>
              </a:rPr>
              <a:t>4</a:t>
            </a:r>
            <a:r>
              <a:rPr kumimoji="1" lang="ja-JP" altLang="en-US" sz="1600" b="0" i="0" u="none" strike="noStrike" cap="none" normalizeH="0" baseline="0" dirty="0">
                <a:ln>
                  <a:noFill/>
                </a:ln>
                <a:solidFill>
                  <a:schemeClr val="tx1"/>
                </a:solidFill>
                <a:effectLst/>
                <a:latin typeface="Arial" charset="0"/>
                <a:ea typeface="ＭＳ Ｐゴシック" pitchFamily="50" charset="-128"/>
              </a:rPr>
              <a:t>桁のコードを記入してください。</a:t>
            </a:r>
            <a:endParaRPr kumimoji="1" lang="en-US" altLang="ja-JP" sz="1600" b="0" i="0" u="none" strike="noStrike" cap="none" normalizeH="0" baseline="0" dirty="0">
              <a:ln>
                <a:noFill/>
              </a:ln>
              <a:solidFill>
                <a:schemeClr val="tx1"/>
              </a:solidFill>
              <a:effectLst/>
              <a:latin typeface="Arial" charset="0"/>
              <a:ea typeface="ＭＳ Ｐゴシック" pitchFamily="50" charset="-128"/>
            </a:endParaRPr>
          </a:p>
          <a:p>
            <a:pPr indent="-268288" eaLnBrk="1" hangingPunct="1">
              <a:spcBef>
                <a:spcPts val="0"/>
              </a:spcBef>
            </a:pPr>
            <a:r>
              <a:rPr lang="ja-JP" altLang="en-US" sz="1400" dirty="0">
                <a:latin typeface="Arial" charset="0"/>
              </a:rPr>
              <a:t>（記入例は</a:t>
            </a:r>
            <a:r>
              <a:rPr lang="en-US" altLang="ja-JP" sz="1400" dirty="0">
                <a:latin typeface="Arial" charset="0"/>
              </a:rPr>
              <a:t>41</a:t>
            </a:r>
            <a:r>
              <a:rPr lang="ja-JP" altLang="en-US" sz="1400" dirty="0">
                <a:latin typeface="Arial" charset="0"/>
              </a:rPr>
              <a:t>ページを参照）</a:t>
            </a:r>
            <a:endParaRPr lang="en-US" altLang="ja-JP" sz="1400" dirty="0">
              <a:latin typeface="Arial" charset="0"/>
            </a:endParaRPr>
          </a:p>
        </p:txBody>
      </p:sp>
      <p:sp>
        <p:nvSpPr>
          <p:cNvPr id="40" name="スライド番号プレースホルダー 1">
            <a:extLst>
              <a:ext uri="{FF2B5EF4-FFF2-40B4-BE49-F238E27FC236}">
                <a16:creationId xmlns:a16="http://schemas.microsoft.com/office/drawing/2014/main" id="{7772E3DE-1613-48C5-9DC5-A75BD1EC2FF4}"/>
              </a:ext>
            </a:extLst>
          </p:cNvPr>
          <p:cNvSpPr txBox="1">
            <a:spLocks/>
          </p:cNvSpPr>
          <p:nvPr/>
        </p:nvSpPr>
        <p:spPr bwMode="auto">
          <a:xfrm>
            <a:off x="6553201" y="6337126"/>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0" sz="1200" kern="1200">
                <a:solidFill>
                  <a:schemeClr val="tx1"/>
                </a:solidFill>
                <a:latin typeface="Verdana" panose="020B060403050404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98FBEA1-C32F-40FF-90BF-88E25CC95112}" type="slidenum">
              <a:rPr lang="en-US" altLang="ja-JP" smtClean="0"/>
              <a:pPr>
                <a:defRPr/>
              </a:pPr>
              <a:t>6</a:t>
            </a:fld>
            <a:endParaRPr lang="en-US" altLang="ja-JP" dirty="0"/>
          </a:p>
        </p:txBody>
      </p:sp>
      <p:sp>
        <p:nvSpPr>
          <p:cNvPr id="32" name="Rectangle 15">
            <a:extLst>
              <a:ext uri="{FF2B5EF4-FFF2-40B4-BE49-F238E27FC236}">
                <a16:creationId xmlns:a16="http://schemas.microsoft.com/office/drawing/2014/main" id="{2C07554A-00EB-498B-AAE1-0806EDABB50F}"/>
              </a:ext>
            </a:extLst>
          </p:cNvPr>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【P38】 </a:t>
            </a:r>
            <a:r>
              <a:rPr lang="ja-JP" altLang="en-US" sz="2600" dirty="0">
                <a:solidFill>
                  <a:srgbClr val="0033CC"/>
                </a:solidFill>
              </a:rPr>
              <a:t>　　　</a:t>
            </a:r>
          </a:p>
        </p:txBody>
      </p:sp>
      <p:sp>
        <p:nvSpPr>
          <p:cNvPr id="31" name="正方形/長方形 30">
            <a:extLst>
              <a:ext uri="{FF2B5EF4-FFF2-40B4-BE49-F238E27FC236}">
                <a16:creationId xmlns:a16="http://schemas.microsoft.com/office/drawing/2014/main" id="{0C738849-5058-42F9-91B3-F830F1C1264B}"/>
              </a:ext>
            </a:extLst>
          </p:cNvPr>
          <p:cNvSpPr/>
          <p:nvPr/>
        </p:nvSpPr>
        <p:spPr bwMode="auto">
          <a:xfrm>
            <a:off x="6444954" y="4593272"/>
            <a:ext cx="2449298" cy="1599832"/>
          </a:xfrm>
          <a:prstGeom prst="rect">
            <a:avLst/>
          </a:prstGeom>
          <a:solidFill>
            <a:schemeClr val="accent5"/>
          </a:solidFill>
          <a:ln w="95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indent="-268288" eaLnBrk="1" hangingPunct="1">
              <a:spcBef>
                <a:spcPts val="0"/>
              </a:spcBef>
            </a:pPr>
            <a:r>
              <a:rPr lang="ja-JP" altLang="en-US" sz="1600" dirty="0">
                <a:solidFill>
                  <a:srgbClr val="333399"/>
                </a:solidFill>
                <a:latin typeface="Arial" charset="0"/>
              </a:rPr>
              <a:t>第３面「㉗その他の希望　配慮事項等」</a:t>
            </a:r>
            <a:r>
              <a:rPr lang="en-US" altLang="ja-JP" sz="1600" dirty="0">
                <a:solidFill>
                  <a:srgbClr val="333399"/>
                </a:solidFill>
                <a:latin typeface="Arial" charset="0"/>
              </a:rPr>
              <a:t>(2)</a:t>
            </a:r>
          </a:p>
          <a:p>
            <a:pPr indent="-268288" eaLnBrk="1" hangingPunct="1">
              <a:spcBef>
                <a:spcPts val="0"/>
              </a:spcBef>
            </a:pPr>
            <a:r>
              <a:rPr lang="ja-JP" altLang="en-US" sz="1600" spc="-150" dirty="0">
                <a:latin typeface="Arial" charset="0"/>
              </a:rPr>
              <a:t>希望する配慮事項を簡潔に</a:t>
            </a:r>
            <a:r>
              <a:rPr lang="ja-JP" altLang="en-US" sz="1600" dirty="0">
                <a:latin typeface="Arial" charset="0"/>
              </a:rPr>
              <a:t>記入してください。</a:t>
            </a:r>
            <a:endParaRPr lang="en-US" altLang="ja-JP" sz="1600" dirty="0">
              <a:latin typeface="Arial" charset="0"/>
            </a:endParaRPr>
          </a:p>
          <a:p>
            <a:pPr indent="-268288" eaLnBrk="1" hangingPunct="1">
              <a:spcBef>
                <a:spcPts val="0"/>
              </a:spcBef>
            </a:pPr>
            <a:r>
              <a:rPr lang="ja-JP" altLang="en-US" sz="1400" dirty="0">
                <a:latin typeface="Arial" charset="0"/>
              </a:rPr>
              <a:t>（記入例は</a:t>
            </a:r>
            <a:r>
              <a:rPr lang="en-US" altLang="ja-JP" sz="1400" dirty="0">
                <a:latin typeface="Arial" charset="0"/>
              </a:rPr>
              <a:t>41</a:t>
            </a:r>
            <a:r>
              <a:rPr lang="ja-JP" altLang="en-US" sz="1400" dirty="0">
                <a:latin typeface="Arial" charset="0"/>
              </a:rPr>
              <a:t>ページを参照）</a:t>
            </a:r>
            <a:endParaRPr lang="en-US" altLang="ja-JP" sz="1600" dirty="0">
              <a:latin typeface="Arial" charset="0"/>
            </a:endParaRPr>
          </a:p>
          <a:p>
            <a:pPr indent="-268288" eaLnBrk="1" hangingPunct="1">
              <a:spcBef>
                <a:spcPts val="0"/>
              </a:spcBef>
            </a:pPr>
            <a:r>
              <a:rPr lang="en-US" altLang="ja-JP" sz="1050" b="1" u="sng" dirty="0">
                <a:solidFill>
                  <a:srgbClr val="FF0000"/>
                </a:solidFill>
                <a:latin typeface="Arial" charset="0"/>
              </a:rPr>
              <a:t>※</a:t>
            </a:r>
            <a:r>
              <a:rPr lang="ja-JP" altLang="en-US" sz="1050" b="1" u="sng" dirty="0">
                <a:solidFill>
                  <a:srgbClr val="FF0000"/>
                </a:solidFill>
                <a:latin typeface="Arial" charset="0"/>
              </a:rPr>
              <a:t>　事前に大学入試センターへ電話で</a:t>
            </a:r>
            <a:endParaRPr lang="en-US" altLang="ja-JP" sz="1050" b="1" u="sng" dirty="0">
              <a:solidFill>
                <a:srgbClr val="FF0000"/>
              </a:solidFill>
              <a:latin typeface="Arial" charset="0"/>
            </a:endParaRPr>
          </a:p>
          <a:p>
            <a:pPr indent="-268288" eaLnBrk="1" hangingPunct="1">
              <a:spcBef>
                <a:spcPts val="0"/>
              </a:spcBef>
            </a:pPr>
            <a:r>
              <a:rPr lang="ja-JP" altLang="en-US" sz="1050" b="1" dirty="0">
                <a:solidFill>
                  <a:srgbClr val="FF0000"/>
                </a:solidFill>
                <a:latin typeface="Arial" charset="0"/>
              </a:rPr>
              <a:t>　</a:t>
            </a:r>
            <a:r>
              <a:rPr lang="ja-JP" altLang="en-US" sz="1050" b="1" u="sng" dirty="0">
                <a:solidFill>
                  <a:srgbClr val="FF0000"/>
                </a:solidFill>
                <a:latin typeface="Arial" charset="0"/>
              </a:rPr>
              <a:t>ご相談ください。</a:t>
            </a:r>
            <a:endParaRPr kumimoji="1" lang="en-US" altLang="ja-JP" sz="1050" b="1" i="0" u="sng" strike="noStrike" cap="none" normalizeH="0" baseline="0" dirty="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7881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4C077046-F698-48C7-BEBB-4DD1E72C85EF}"/>
              </a:ext>
            </a:extLst>
          </p:cNvPr>
          <p:cNvSpPr txBox="1"/>
          <p:nvPr/>
        </p:nvSpPr>
        <p:spPr>
          <a:xfrm>
            <a:off x="1691680" y="2633897"/>
            <a:ext cx="3121367" cy="338554"/>
          </a:xfrm>
          <a:prstGeom prst="rect">
            <a:avLst/>
          </a:prstGeom>
          <a:solidFill>
            <a:schemeClr val="bg1"/>
          </a:solidFill>
        </p:spPr>
        <p:txBody>
          <a:bodyPr wrap="none" rtlCol="0">
            <a:spAutoFit/>
          </a:bodyPr>
          <a:lstStyle/>
          <a:p>
            <a:r>
              <a:rPr lang="ja-JP" altLang="en-US" sz="1600" dirty="0">
                <a:solidFill>
                  <a:schemeClr val="accent4"/>
                </a:solidFill>
              </a:rPr>
              <a:t>「</a:t>
            </a:r>
            <a:r>
              <a:rPr lang="en-US" altLang="ja-JP" sz="1600" dirty="0">
                <a:solidFill>
                  <a:schemeClr val="accent4"/>
                </a:solidFill>
              </a:rPr>
              <a:t>3-2</a:t>
            </a:r>
            <a:r>
              <a:rPr lang="ja-JP" altLang="en-US" sz="1600" dirty="0">
                <a:solidFill>
                  <a:schemeClr val="accent4"/>
                </a:solidFill>
              </a:rPr>
              <a:t>　その他の配慮事項」 </a:t>
            </a:r>
            <a:r>
              <a:rPr lang="ja-JP" altLang="en-US" sz="1600" dirty="0">
                <a:latin typeface="Arial" charset="0"/>
              </a:rPr>
              <a:t>（抜粋）</a:t>
            </a:r>
            <a:endParaRPr kumimoji="1" lang="ja-JP" altLang="en-US" sz="1600" dirty="0"/>
          </a:p>
        </p:txBody>
      </p:sp>
      <p:pic>
        <p:nvPicPr>
          <p:cNvPr id="3" name="図 2">
            <a:extLst>
              <a:ext uri="{FF2B5EF4-FFF2-40B4-BE49-F238E27FC236}">
                <a16:creationId xmlns:a16="http://schemas.microsoft.com/office/drawing/2014/main" id="{2125EA72-ACE7-48DB-A65B-ACEE7DF2C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2893626"/>
            <a:ext cx="4682134" cy="798645"/>
          </a:xfrm>
          <a:prstGeom prst="rect">
            <a:avLst/>
          </a:prstGeom>
        </p:spPr>
      </p:pic>
      <p:pic>
        <p:nvPicPr>
          <p:cNvPr id="7" name="図 6">
            <a:extLst>
              <a:ext uri="{FF2B5EF4-FFF2-40B4-BE49-F238E27FC236}">
                <a16:creationId xmlns:a16="http://schemas.microsoft.com/office/drawing/2014/main" id="{F71D2092-F6F3-403B-96C6-D4CB92DF2C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5736" y="3823827"/>
            <a:ext cx="5535808" cy="2269469"/>
          </a:xfrm>
          <a:prstGeom prst="rect">
            <a:avLst/>
          </a:prstGeom>
        </p:spPr>
      </p:pic>
      <p:sp>
        <p:nvSpPr>
          <p:cNvPr id="12" name="正方形/長方形 11">
            <a:extLst>
              <a:ext uri="{FF2B5EF4-FFF2-40B4-BE49-F238E27FC236}">
                <a16:creationId xmlns:a16="http://schemas.microsoft.com/office/drawing/2014/main" id="{C83FE974-B8E5-4621-BC8D-5CC25D2D496A}"/>
              </a:ext>
            </a:extLst>
          </p:cNvPr>
          <p:cNvSpPr/>
          <p:nvPr/>
        </p:nvSpPr>
        <p:spPr bwMode="auto">
          <a:xfrm>
            <a:off x="26997" y="1484784"/>
            <a:ext cx="8899970" cy="9863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marL="342900" indent="-342900" algn="just" eaLnBrk="1" hangingPunct="1">
              <a:spcBef>
                <a:spcPts val="0"/>
              </a:spcBef>
              <a:spcAft>
                <a:spcPts val="0"/>
              </a:spcAft>
              <a:buFont typeface="Wingdings" panose="05000000000000000000" pitchFamily="2" charset="2"/>
              <a:buChar char="l"/>
            </a:pPr>
            <a:r>
              <a:rPr lang="ja-JP" altLang="en-US" sz="2200" dirty="0">
                <a:solidFill>
                  <a:schemeClr val="accent4"/>
                </a:solidFill>
              </a:rPr>
              <a:t>　「</a:t>
            </a:r>
            <a:r>
              <a:rPr lang="en-US" altLang="ja-JP" sz="2200" dirty="0">
                <a:solidFill>
                  <a:schemeClr val="accent4"/>
                </a:solidFill>
              </a:rPr>
              <a:t>3-2</a:t>
            </a:r>
            <a:r>
              <a:rPr lang="ja-JP" altLang="en-US" sz="2200" spc="-150" dirty="0">
                <a:solidFill>
                  <a:schemeClr val="accent4"/>
                </a:solidFill>
              </a:rPr>
              <a:t>　その他の配慮事項」に記載されている配慮事項を希望する場合は，</a:t>
            </a:r>
            <a:r>
              <a:rPr lang="ja-JP" altLang="en-US" sz="2200" dirty="0">
                <a:solidFill>
                  <a:schemeClr val="accent4"/>
                </a:solidFill>
              </a:rPr>
              <a:t>第３面「㉗その他の希望配慮事項等」</a:t>
            </a:r>
            <a:r>
              <a:rPr lang="en-US" altLang="ja-JP" sz="2200" dirty="0">
                <a:solidFill>
                  <a:schemeClr val="accent4"/>
                </a:solidFill>
              </a:rPr>
              <a:t> (</a:t>
            </a:r>
            <a:r>
              <a:rPr lang="ja-JP" altLang="en-US" sz="2200" dirty="0">
                <a:solidFill>
                  <a:schemeClr val="accent4"/>
                </a:solidFill>
              </a:rPr>
              <a:t>１</a:t>
            </a:r>
            <a:r>
              <a:rPr lang="en-US" altLang="ja-JP" sz="2200" dirty="0">
                <a:solidFill>
                  <a:schemeClr val="accent4"/>
                </a:solidFill>
              </a:rPr>
              <a:t>)</a:t>
            </a:r>
            <a:r>
              <a:rPr lang="ja-JP" altLang="en-US" sz="2200" dirty="0">
                <a:solidFill>
                  <a:schemeClr val="accent4"/>
                </a:solidFill>
              </a:rPr>
              <a:t>に記入してください。</a:t>
            </a:r>
          </a:p>
          <a:p>
            <a:pPr algn="just" eaLnBrk="1" hangingPunct="1">
              <a:spcBef>
                <a:spcPts val="0"/>
              </a:spcBef>
              <a:spcAft>
                <a:spcPts val="0"/>
              </a:spcAft>
            </a:pPr>
            <a:r>
              <a:rPr lang="ja-JP" altLang="en-US" sz="2000" dirty="0">
                <a:solidFill>
                  <a:schemeClr val="accent4"/>
                </a:solidFill>
              </a:rPr>
              <a:t>　</a:t>
            </a:r>
            <a:r>
              <a:rPr lang="ja-JP" altLang="en-US" sz="1800" dirty="0">
                <a:solidFill>
                  <a:schemeClr val="accent4"/>
                </a:solidFill>
              </a:rPr>
              <a:t>　　（記入例）車椅子に座ったまま受験したい場合</a:t>
            </a:r>
            <a:endParaRPr lang="en-US" altLang="ja-JP" sz="1800" dirty="0">
              <a:solidFill>
                <a:schemeClr val="accent4"/>
              </a:solidFill>
            </a:endParaRPr>
          </a:p>
          <a:p>
            <a:pPr algn="just"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r>
              <a:rPr lang="ja-JP" altLang="en-US" sz="2400" dirty="0">
                <a:solidFill>
                  <a:schemeClr val="accent4"/>
                </a:solidFill>
              </a:rPr>
              <a:t>　</a:t>
            </a:r>
            <a:endParaRPr lang="en-US" altLang="ja-JP" sz="1400" dirty="0">
              <a:solidFill>
                <a:schemeClr val="accent4"/>
              </a:solidFill>
            </a:endParaRP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7</a:t>
            </a:fld>
            <a:endParaRPr lang="en-US" altLang="ja-JP" dirty="0"/>
          </a:p>
        </p:txBody>
      </p:sp>
      <p:sp>
        <p:nvSpPr>
          <p:cNvPr id="11" name="テキスト ボックス 10">
            <a:extLst>
              <a:ext uri="{FF2B5EF4-FFF2-40B4-BE49-F238E27FC236}">
                <a16:creationId xmlns:a16="http://schemas.microsoft.com/office/drawing/2014/main" id="{4F41A248-4A0A-43DA-B280-12878DFE42C4}"/>
              </a:ext>
            </a:extLst>
          </p:cNvPr>
          <p:cNvSpPr txBox="1"/>
          <p:nvPr/>
        </p:nvSpPr>
        <p:spPr>
          <a:xfrm>
            <a:off x="107951" y="836712"/>
            <a:ext cx="8928546" cy="4308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chorCtr="0">
            <a:spAutoFit/>
          </a:bodyPr>
          <a:lstStyle/>
          <a:p>
            <a:r>
              <a:rPr lang="ja-JP" altLang="en-US" sz="2200" b="1" dirty="0">
                <a:latin typeface="ＭＳ Ｐゴシック" panose="020B0600070205080204" pitchFamily="50" charset="-128"/>
                <a:ea typeface="ＭＳ Ｐゴシック" panose="020B0600070205080204" pitchFamily="50" charset="-128"/>
              </a:rPr>
              <a:t>　第３面「㉗その他の希望配慮事項等」の記入について</a:t>
            </a:r>
          </a:p>
        </p:txBody>
      </p:sp>
      <p:sp>
        <p:nvSpPr>
          <p:cNvPr id="13" name="Rectangle 15">
            <a:extLst>
              <a:ext uri="{FF2B5EF4-FFF2-40B4-BE49-F238E27FC236}">
                <a16:creationId xmlns:a16="http://schemas.microsoft.com/office/drawing/2014/main" id="{001B9DFF-B176-47F6-B6E1-BE53EAE8FED3}"/>
              </a:ext>
            </a:extLst>
          </p:cNvPr>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【P41】 </a:t>
            </a:r>
            <a:r>
              <a:rPr lang="ja-JP" altLang="en-US" sz="2600" dirty="0">
                <a:solidFill>
                  <a:srgbClr val="0033CC"/>
                </a:solidFill>
              </a:rPr>
              <a:t>　　　</a:t>
            </a:r>
          </a:p>
        </p:txBody>
      </p:sp>
      <p:sp>
        <p:nvSpPr>
          <p:cNvPr id="6" name="正方形/長方形 5">
            <a:extLst>
              <a:ext uri="{FF2B5EF4-FFF2-40B4-BE49-F238E27FC236}">
                <a16:creationId xmlns:a16="http://schemas.microsoft.com/office/drawing/2014/main" id="{2B4C1C95-8508-4AE9-9642-52E3FDAD2B15}"/>
              </a:ext>
            </a:extLst>
          </p:cNvPr>
          <p:cNvSpPr/>
          <p:nvPr/>
        </p:nvSpPr>
        <p:spPr bwMode="auto">
          <a:xfrm>
            <a:off x="1691680" y="3497993"/>
            <a:ext cx="4676268" cy="194278"/>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cxnSp>
        <p:nvCxnSpPr>
          <p:cNvPr id="17" name="直線矢印コネクタ 16">
            <a:extLst>
              <a:ext uri="{FF2B5EF4-FFF2-40B4-BE49-F238E27FC236}">
                <a16:creationId xmlns:a16="http://schemas.microsoft.com/office/drawing/2014/main" id="{DFEA245E-328E-4AF0-8C4A-50E5C4383B69}"/>
              </a:ext>
            </a:extLst>
          </p:cNvPr>
          <p:cNvCxnSpPr>
            <a:cxnSpLocks/>
          </p:cNvCxnSpPr>
          <p:nvPr/>
        </p:nvCxnSpPr>
        <p:spPr bwMode="auto">
          <a:xfrm>
            <a:off x="6084168" y="3692271"/>
            <a:ext cx="864096" cy="970899"/>
          </a:xfrm>
          <a:prstGeom prst="straightConnector1">
            <a:avLst/>
          </a:prstGeom>
          <a:noFill/>
          <a:ln w="41275"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a:extLst>
              <a:ext uri="{FF2B5EF4-FFF2-40B4-BE49-F238E27FC236}">
                <a16:creationId xmlns:a16="http://schemas.microsoft.com/office/drawing/2014/main" id="{BB3FFF62-395B-4125-B19A-3767D7B46D81}"/>
              </a:ext>
            </a:extLst>
          </p:cNvPr>
          <p:cNvCxnSpPr>
            <a:cxnSpLocks/>
          </p:cNvCxnSpPr>
          <p:nvPr/>
        </p:nvCxnSpPr>
        <p:spPr bwMode="auto">
          <a:xfrm>
            <a:off x="2555776" y="3692271"/>
            <a:ext cx="655457" cy="970899"/>
          </a:xfrm>
          <a:prstGeom prst="straightConnector1">
            <a:avLst/>
          </a:prstGeom>
          <a:noFill/>
          <a:ln w="41275" cap="flat" cmpd="sng" algn="ctr">
            <a:solidFill>
              <a:srgbClr val="00B0F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8118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【P41】 </a:t>
            </a:r>
            <a:r>
              <a:rPr lang="ja-JP" altLang="en-US" sz="2600" dirty="0">
                <a:solidFill>
                  <a:srgbClr val="0033CC"/>
                </a:solidFill>
              </a:rPr>
              <a:t>　　</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8</a:t>
            </a:fld>
            <a:endParaRPr lang="en-US" altLang="ja-JP" dirty="0"/>
          </a:p>
        </p:txBody>
      </p:sp>
      <p:sp>
        <p:nvSpPr>
          <p:cNvPr id="12" name="正方形/長方形 11">
            <a:extLst>
              <a:ext uri="{FF2B5EF4-FFF2-40B4-BE49-F238E27FC236}">
                <a16:creationId xmlns:a16="http://schemas.microsoft.com/office/drawing/2014/main" id="{C83FE974-B8E5-4621-BC8D-5CC25D2D496A}"/>
              </a:ext>
            </a:extLst>
          </p:cNvPr>
          <p:cNvSpPr/>
          <p:nvPr/>
        </p:nvSpPr>
        <p:spPr bwMode="auto">
          <a:xfrm>
            <a:off x="-36512" y="1089619"/>
            <a:ext cx="8899970" cy="9863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marL="342900" indent="-342900" algn="just" eaLnBrk="1" hangingPunct="1">
              <a:spcBef>
                <a:spcPts val="0"/>
              </a:spcBef>
              <a:spcAft>
                <a:spcPts val="0"/>
              </a:spcAft>
              <a:buFont typeface="Wingdings" panose="05000000000000000000" pitchFamily="2" charset="2"/>
              <a:buChar char="l"/>
            </a:pPr>
            <a:r>
              <a:rPr lang="ja-JP" altLang="en-US" sz="2200" dirty="0">
                <a:solidFill>
                  <a:schemeClr val="accent4"/>
                </a:solidFill>
              </a:rPr>
              <a:t>　</a:t>
            </a:r>
            <a:r>
              <a:rPr lang="ja-JP" altLang="en-US" sz="2200" spc="-150" dirty="0">
                <a:solidFill>
                  <a:schemeClr val="accent4"/>
                </a:solidFill>
              </a:rPr>
              <a:t>「</a:t>
            </a:r>
            <a:r>
              <a:rPr lang="en-US" altLang="ja-JP" sz="2200" spc="-150" dirty="0">
                <a:solidFill>
                  <a:schemeClr val="accent4"/>
                </a:solidFill>
              </a:rPr>
              <a:t>3-1</a:t>
            </a:r>
            <a:r>
              <a:rPr lang="ja-JP" altLang="en-US" sz="2200" spc="-150" dirty="0">
                <a:solidFill>
                  <a:schemeClr val="accent4"/>
                </a:solidFill>
              </a:rPr>
              <a:t>　主な配慮事項」 </a:t>
            </a:r>
            <a:r>
              <a:rPr lang="ja-JP" altLang="en-US" sz="2200" spc="-150" dirty="0">
                <a:latin typeface="Arial" charset="0"/>
              </a:rPr>
              <a:t>「</a:t>
            </a:r>
            <a:r>
              <a:rPr lang="en-US" altLang="ja-JP" sz="2200" spc="-150" dirty="0">
                <a:latin typeface="Arial" charset="0"/>
              </a:rPr>
              <a:t>3-2</a:t>
            </a:r>
            <a:r>
              <a:rPr lang="ja-JP" altLang="en-US" sz="2200" spc="-150" dirty="0">
                <a:latin typeface="Arial" charset="0"/>
              </a:rPr>
              <a:t>　その他の配慮事項</a:t>
            </a:r>
            <a:r>
              <a:rPr lang="ja-JP" altLang="en-US" sz="2200" spc="-150" dirty="0">
                <a:solidFill>
                  <a:schemeClr val="accent4"/>
                </a:solidFill>
              </a:rPr>
              <a:t>」に記載のない配慮事項</a:t>
            </a:r>
            <a:r>
              <a:rPr lang="ja-JP" altLang="en-US" sz="2200" dirty="0">
                <a:solidFill>
                  <a:schemeClr val="accent4"/>
                </a:solidFill>
              </a:rPr>
              <a:t>を希望する場合は，第３面「㉗その他の希望配慮事項等」</a:t>
            </a:r>
            <a:r>
              <a:rPr lang="en-US" altLang="ja-JP" sz="2200" dirty="0">
                <a:solidFill>
                  <a:schemeClr val="accent4"/>
                </a:solidFill>
              </a:rPr>
              <a:t> (2)</a:t>
            </a:r>
            <a:r>
              <a:rPr lang="ja-JP" altLang="en-US" sz="2200" dirty="0">
                <a:solidFill>
                  <a:schemeClr val="accent4"/>
                </a:solidFill>
              </a:rPr>
              <a:t>に簡潔に　記入してください。</a:t>
            </a:r>
            <a:endParaRPr lang="en-US" altLang="ja-JP" sz="2200" dirty="0">
              <a:solidFill>
                <a:schemeClr val="accent4"/>
              </a:solidFill>
            </a:endParaRPr>
          </a:p>
          <a:p>
            <a:pPr algn="just" eaLnBrk="1" hangingPunct="1">
              <a:spcBef>
                <a:spcPts val="0"/>
              </a:spcBef>
              <a:spcAft>
                <a:spcPts val="0"/>
              </a:spcAft>
            </a:pPr>
            <a:endParaRPr lang="en-US" altLang="ja-JP" dirty="0">
              <a:solidFill>
                <a:schemeClr val="accent4"/>
              </a:solidFill>
            </a:endParaRPr>
          </a:p>
          <a:p>
            <a:pPr algn="just" eaLnBrk="1" hangingPunct="1">
              <a:spcBef>
                <a:spcPts val="0"/>
              </a:spcBef>
              <a:spcAft>
                <a:spcPts val="0"/>
              </a:spcAft>
            </a:pPr>
            <a:r>
              <a:rPr lang="ja-JP" altLang="en-US" sz="1800" dirty="0">
                <a:solidFill>
                  <a:schemeClr val="accent4"/>
                </a:solidFill>
              </a:rPr>
              <a:t>　　　（記入例）</a:t>
            </a:r>
          </a:p>
          <a:p>
            <a:pPr algn="just" eaLnBrk="1" hangingPunct="1">
              <a:spcBef>
                <a:spcPts val="0"/>
              </a:spcBef>
              <a:spcAft>
                <a:spcPts val="0"/>
              </a:spcAft>
            </a:pPr>
            <a:r>
              <a:rPr lang="ja-JP" altLang="en-US" sz="1800" dirty="0">
                <a:solidFill>
                  <a:schemeClr val="accent4"/>
                </a:solidFill>
              </a:rPr>
              <a:t>　</a:t>
            </a: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2000" dirty="0">
              <a:solidFill>
                <a:schemeClr val="accent4"/>
              </a:solidFill>
            </a:endParaRPr>
          </a:p>
          <a:p>
            <a:pPr algn="just" eaLnBrk="1" hangingPunct="1">
              <a:spcBef>
                <a:spcPts val="0"/>
              </a:spcBef>
              <a:spcAft>
                <a:spcPts val="0"/>
              </a:spcAft>
            </a:pPr>
            <a:r>
              <a:rPr lang="ja-JP" altLang="en-US" sz="2400" dirty="0">
                <a:solidFill>
                  <a:schemeClr val="accent4"/>
                </a:solidFill>
              </a:rPr>
              <a:t>　　</a:t>
            </a: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r>
              <a:rPr lang="ja-JP" altLang="en-US" sz="2400" dirty="0">
                <a:solidFill>
                  <a:schemeClr val="accent4"/>
                </a:solidFill>
              </a:rPr>
              <a:t>　</a:t>
            </a:r>
            <a:endParaRPr lang="en-US" altLang="ja-JP" sz="1400" dirty="0">
              <a:solidFill>
                <a:schemeClr val="accent4"/>
              </a:solidFill>
            </a:endParaRPr>
          </a:p>
        </p:txBody>
      </p:sp>
      <p:sp>
        <p:nvSpPr>
          <p:cNvPr id="10" name="スライド番号プレースホルダー 1">
            <a:extLst>
              <a:ext uri="{FF2B5EF4-FFF2-40B4-BE49-F238E27FC236}">
                <a16:creationId xmlns:a16="http://schemas.microsoft.com/office/drawing/2014/main" id="{817E60AA-4275-439E-A58C-9D7226769279}"/>
              </a:ext>
            </a:extLst>
          </p:cNvPr>
          <p:cNvSpPr txBox="1">
            <a:spLocks/>
          </p:cNvSpPr>
          <p:nvPr/>
        </p:nvSpPr>
        <p:spPr bwMode="auto">
          <a:xfrm>
            <a:off x="6553201" y="6337126"/>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0" sz="1200" kern="1200">
                <a:solidFill>
                  <a:schemeClr val="tx1"/>
                </a:solidFill>
                <a:latin typeface="Verdana" panose="020B060403050404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98FBEA1-C32F-40FF-90BF-88E25CC95112}" type="slidenum">
              <a:rPr lang="en-US" altLang="ja-JP" smtClean="0"/>
              <a:pPr>
                <a:defRPr/>
              </a:pPr>
              <a:t>8</a:t>
            </a:fld>
            <a:endParaRPr lang="en-US" altLang="ja-JP" dirty="0"/>
          </a:p>
        </p:txBody>
      </p:sp>
      <p:sp>
        <p:nvSpPr>
          <p:cNvPr id="16" name="正方形/長方形 15">
            <a:extLst>
              <a:ext uri="{FF2B5EF4-FFF2-40B4-BE49-F238E27FC236}">
                <a16:creationId xmlns:a16="http://schemas.microsoft.com/office/drawing/2014/main" id="{AB0C8503-F183-4A27-BF3E-807A4E439EC1}"/>
              </a:ext>
            </a:extLst>
          </p:cNvPr>
          <p:cNvSpPr/>
          <p:nvPr/>
        </p:nvSpPr>
        <p:spPr bwMode="auto">
          <a:xfrm>
            <a:off x="1547664" y="6385478"/>
            <a:ext cx="1656184" cy="21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pic>
        <p:nvPicPr>
          <p:cNvPr id="6" name="図 5">
            <a:extLst>
              <a:ext uri="{FF2B5EF4-FFF2-40B4-BE49-F238E27FC236}">
                <a16:creationId xmlns:a16="http://schemas.microsoft.com/office/drawing/2014/main" id="{BFA1EFAA-5BA3-43BE-B624-2788AD14E2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1060" y="2476630"/>
            <a:ext cx="6181880" cy="2700762"/>
          </a:xfrm>
          <a:prstGeom prst="rect">
            <a:avLst/>
          </a:prstGeom>
        </p:spPr>
      </p:pic>
    </p:spTree>
    <p:extLst>
      <p:ext uri="{BB962C8B-B14F-4D97-AF65-F5344CB8AC3E}">
        <p14:creationId xmlns:p14="http://schemas.microsoft.com/office/powerpoint/2010/main" val="337585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83FE974-B8E5-4621-BC8D-5CC25D2D496A}"/>
              </a:ext>
            </a:extLst>
          </p:cNvPr>
          <p:cNvSpPr/>
          <p:nvPr/>
        </p:nvSpPr>
        <p:spPr bwMode="auto">
          <a:xfrm>
            <a:off x="-36512" y="1052736"/>
            <a:ext cx="8899970" cy="9863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216000" tIns="45720" rIns="91440" bIns="45720" numCol="1" rtlCol="0" anchor="t" anchorCtr="0" compatLnSpc="1">
            <a:prstTxWarp prst="textNoShape">
              <a:avLst/>
            </a:prstTxWarp>
          </a:bodyPr>
          <a:lstStyle/>
          <a:p>
            <a:pPr marL="342900" indent="-342900" algn="just" eaLnBrk="1" hangingPunct="1">
              <a:spcBef>
                <a:spcPts val="0"/>
              </a:spcBef>
              <a:spcAft>
                <a:spcPts val="0"/>
              </a:spcAft>
              <a:buFont typeface="Wingdings" panose="05000000000000000000" pitchFamily="2" charset="2"/>
              <a:buChar char="l"/>
            </a:pPr>
            <a:r>
              <a:rPr lang="ja-JP" altLang="en-US" sz="2200" dirty="0">
                <a:solidFill>
                  <a:schemeClr val="accent4"/>
                </a:solidFill>
              </a:rPr>
              <a:t>　 希望する配慮事項に第二希望がある場合は，</a:t>
            </a:r>
            <a:endParaRPr lang="en-US" altLang="ja-JP" sz="2200" dirty="0">
              <a:solidFill>
                <a:schemeClr val="accent4"/>
              </a:solidFill>
            </a:endParaRPr>
          </a:p>
          <a:p>
            <a:pPr algn="just" eaLnBrk="1" hangingPunct="1">
              <a:spcBef>
                <a:spcPts val="0"/>
              </a:spcBef>
              <a:spcAft>
                <a:spcPts val="0"/>
              </a:spcAft>
            </a:pPr>
            <a:r>
              <a:rPr lang="en-US" altLang="ja-JP" sz="2200" dirty="0">
                <a:solidFill>
                  <a:schemeClr val="accent4"/>
                </a:solidFill>
              </a:rPr>
              <a:t>   </a:t>
            </a:r>
            <a:r>
              <a:rPr lang="ja-JP" altLang="en-US" sz="2200" dirty="0">
                <a:solidFill>
                  <a:schemeClr val="accent4"/>
                </a:solidFill>
              </a:rPr>
              <a:t>　第３面「㉗その他の希望配慮事項等」</a:t>
            </a:r>
            <a:r>
              <a:rPr lang="en-US" altLang="ja-JP" sz="2200" dirty="0">
                <a:solidFill>
                  <a:schemeClr val="accent4"/>
                </a:solidFill>
              </a:rPr>
              <a:t> (2)</a:t>
            </a:r>
            <a:r>
              <a:rPr lang="ja-JP" altLang="en-US" sz="2200" dirty="0">
                <a:solidFill>
                  <a:schemeClr val="accent4"/>
                </a:solidFill>
              </a:rPr>
              <a:t>に簡潔に記入してください。</a:t>
            </a:r>
            <a:r>
              <a:rPr lang="ja-JP" altLang="en-US" sz="1800" dirty="0">
                <a:solidFill>
                  <a:schemeClr val="accent4"/>
                </a:solidFill>
              </a:rPr>
              <a:t>　</a:t>
            </a:r>
            <a:endParaRPr lang="en-US" altLang="ja-JP" sz="1800" dirty="0">
              <a:solidFill>
                <a:schemeClr val="accent4"/>
              </a:solidFill>
            </a:endParaRPr>
          </a:p>
          <a:p>
            <a:pPr algn="just" eaLnBrk="1" hangingPunct="1">
              <a:spcBef>
                <a:spcPts val="0"/>
              </a:spcBef>
              <a:spcAft>
                <a:spcPts val="0"/>
              </a:spcAft>
            </a:pPr>
            <a:r>
              <a:rPr lang="ja-JP" altLang="en-US" sz="1800" dirty="0">
                <a:solidFill>
                  <a:schemeClr val="accent4"/>
                </a:solidFill>
              </a:rPr>
              <a:t>　　　</a:t>
            </a:r>
            <a:r>
              <a:rPr lang="en-US" altLang="ja-JP" sz="1800" dirty="0">
                <a:solidFill>
                  <a:schemeClr val="accent4"/>
                </a:solidFill>
              </a:rPr>
              <a:t>※</a:t>
            </a:r>
            <a:r>
              <a:rPr lang="ja-JP" altLang="en-US" sz="1800" dirty="0">
                <a:solidFill>
                  <a:schemeClr val="accent4"/>
                </a:solidFill>
              </a:rPr>
              <a:t>特に次の①～③の配慮事項を申請する場合は，第二希望を記入してください。</a:t>
            </a:r>
            <a:endParaRPr lang="en-US" altLang="ja-JP" sz="1800" dirty="0">
              <a:solidFill>
                <a:schemeClr val="accent4"/>
              </a:solidFill>
            </a:endParaRPr>
          </a:p>
          <a:p>
            <a:pPr algn="just" eaLnBrk="1" hangingPunct="1">
              <a:spcBef>
                <a:spcPts val="0"/>
              </a:spcBef>
              <a:spcAft>
                <a:spcPts val="0"/>
              </a:spcAft>
            </a:pPr>
            <a:r>
              <a:rPr lang="ja-JP" altLang="en-US" sz="1800" dirty="0">
                <a:solidFill>
                  <a:schemeClr val="accent4"/>
                </a:solidFill>
              </a:rPr>
              <a:t>　　　　（第二希望がない場合には，「第二希望なし」と記入してください。）</a:t>
            </a:r>
            <a:endParaRPr lang="en-US" altLang="ja-JP" sz="1800" dirty="0">
              <a:solidFill>
                <a:schemeClr val="accent4"/>
              </a:solidFill>
            </a:endParaRPr>
          </a:p>
          <a:p>
            <a:pPr marL="0" indent="0" eaLnBrk="1" hangingPunct="1">
              <a:spcBef>
                <a:spcPts val="0"/>
              </a:spcBef>
              <a:spcAft>
                <a:spcPts val="0"/>
              </a:spcAft>
              <a:buNone/>
              <a:defRPr/>
            </a:pPr>
            <a:r>
              <a:rPr lang="ja-JP" altLang="en-US" sz="1800" kern="0" dirty="0"/>
              <a:t> 　　　　　 ①「個室の設定（試験室に受験者１名）」</a:t>
            </a:r>
            <a:endParaRPr lang="en-US" altLang="ja-JP" sz="1800" kern="0" dirty="0"/>
          </a:p>
          <a:p>
            <a:pPr marL="0" indent="0" eaLnBrk="1" hangingPunct="1">
              <a:spcBef>
                <a:spcPts val="0"/>
              </a:spcBef>
              <a:spcAft>
                <a:spcPts val="0"/>
              </a:spcAft>
              <a:buNone/>
              <a:defRPr/>
            </a:pPr>
            <a:r>
              <a:rPr lang="ja-JP" altLang="en-US" sz="1800" kern="0" dirty="0"/>
              <a:t>       　　　②「試験時間延長」</a:t>
            </a:r>
            <a:endParaRPr lang="en-US" altLang="ja-JP" sz="1800" kern="0" dirty="0"/>
          </a:p>
          <a:p>
            <a:pPr marL="0" indent="0" eaLnBrk="1" hangingPunct="1">
              <a:spcBef>
                <a:spcPts val="0"/>
              </a:spcBef>
              <a:spcAft>
                <a:spcPts val="0"/>
              </a:spcAft>
              <a:buNone/>
              <a:defRPr/>
            </a:pPr>
            <a:r>
              <a:rPr lang="ja-JP" altLang="en-US" sz="1800" kern="0" dirty="0"/>
              <a:t>       　　　③「リスニングの免除」</a:t>
            </a:r>
            <a:endParaRPr lang="en-US" altLang="ja-JP" sz="1800" dirty="0">
              <a:solidFill>
                <a:schemeClr val="accent4"/>
              </a:solidFill>
            </a:endParaRPr>
          </a:p>
          <a:p>
            <a:pPr algn="just" eaLnBrk="1" hangingPunct="1">
              <a:spcBef>
                <a:spcPts val="0"/>
              </a:spcBef>
              <a:spcAft>
                <a:spcPts val="0"/>
              </a:spcAft>
            </a:pPr>
            <a:endParaRPr lang="ja-JP" altLang="en-US" sz="1400" dirty="0">
              <a:solidFill>
                <a:schemeClr val="accent4"/>
              </a:solidFill>
            </a:endParaRPr>
          </a:p>
          <a:p>
            <a:pPr algn="just" eaLnBrk="1" hangingPunct="1">
              <a:spcBef>
                <a:spcPts val="0"/>
              </a:spcBef>
              <a:spcAft>
                <a:spcPts val="0"/>
              </a:spcAft>
            </a:pPr>
            <a:endParaRPr lang="en-US" altLang="ja-JP" dirty="0">
              <a:solidFill>
                <a:schemeClr val="accent4"/>
              </a:solidFill>
            </a:endParaRPr>
          </a:p>
          <a:p>
            <a:pPr algn="just" eaLnBrk="1" hangingPunct="1">
              <a:spcBef>
                <a:spcPts val="0"/>
              </a:spcBef>
              <a:spcAft>
                <a:spcPts val="0"/>
              </a:spcAft>
            </a:pPr>
            <a:r>
              <a:rPr lang="ja-JP" altLang="en-US" sz="1800" dirty="0">
                <a:solidFill>
                  <a:schemeClr val="accent4"/>
                </a:solidFill>
              </a:rPr>
              <a:t>　　　（記入例）「個室の設定（試験室に受験者１名）」の第二希望として「別室の最後列で</a:t>
            </a:r>
            <a:endParaRPr lang="en-US" altLang="ja-JP" sz="1800" dirty="0">
              <a:solidFill>
                <a:schemeClr val="accent4"/>
              </a:solidFill>
            </a:endParaRPr>
          </a:p>
          <a:p>
            <a:pPr algn="just" eaLnBrk="1" hangingPunct="1">
              <a:spcBef>
                <a:spcPts val="0"/>
              </a:spcBef>
              <a:spcAft>
                <a:spcPts val="0"/>
              </a:spcAft>
            </a:pPr>
            <a:r>
              <a:rPr lang="ja-JP" altLang="en-US" sz="1800" dirty="0">
                <a:solidFill>
                  <a:schemeClr val="accent4"/>
                </a:solidFill>
              </a:rPr>
              <a:t>　　　　　　　　受験」を申請する場合　</a:t>
            </a: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1800" dirty="0">
              <a:solidFill>
                <a:schemeClr val="accent4"/>
              </a:solidFill>
            </a:endParaRPr>
          </a:p>
          <a:p>
            <a:pPr algn="just" eaLnBrk="1" hangingPunct="1">
              <a:spcBef>
                <a:spcPts val="0"/>
              </a:spcBef>
              <a:spcAft>
                <a:spcPts val="0"/>
              </a:spcAft>
            </a:pPr>
            <a:endParaRPr lang="en-US" altLang="ja-JP" sz="2000" dirty="0">
              <a:solidFill>
                <a:schemeClr val="accent4"/>
              </a:solidFill>
            </a:endParaRPr>
          </a:p>
          <a:p>
            <a:pPr algn="just" eaLnBrk="1" hangingPunct="1">
              <a:spcBef>
                <a:spcPts val="0"/>
              </a:spcBef>
              <a:spcAft>
                <a:spcPts val="0"/>
              </a:spcAft>
            </a:pPr>
            <a:r>
              <a:rPr lang="ja-JP" altLang="en-US" sz="2400" dirty="0">
                <a:solidFill>
                  <a:schemeClr val="accent4"/>
                </a:solidFill>
              </a:rPr>
              <a:t>　　</a:t>
            </a:r>
            <a:endParaRPr lang="en-US" altLang="ja-JP" sz="2400" dirty="0">
              <a:solidFill>
                <a:schemeClr val="accent4"/>
              </a:solidFill>
            </a:endParaRPr>
          </a:p>
          <a:p>
            <a:pPr eaLnBrk="1" hangingPunct="1">
              <a:spcBef>
                <a:spcPts val="0"/>
              </a:spcBef>
              <a:spcAft>
                <a:spcPts val="0"/>
              </a:spcAft>
            </a:pPr>
            <a:endParaRPr lang="en-US" altLang="ja-JP" sz="2400" dirty="0">
              <a:solidFill>
                <a:schemeClr val="accent4"/>
              </a:solidFill>
            </a:endParaRPr>
          </a:p>
          <a:p>
            <a:pPr eaLnBrk="1" hangingPunct="1">
              <a:spcBef>
                <a:spcPts val="0"/>
              </a:spcBef>
              <a:spcAft>
                <a:spcPts val="0"/>
              </a:spcAft>
            </a:pPr>
            <a:r>
              <a:rPr lang="ja-JP" altLang="en-US" sz="2400" dirty="0">
                <a:solidFill>
                  <a:schemeClr val="accent4"/>
                </a:solidFill>
              </a:rPr>
              <a:t>　</a:t>
            </a:r>
            <a:endParaRPr lang="en-US" altLang="ja-JP" sz="1400" dirty="0">
              <a:solidFill>
                <a:schemeClr val="accent4"/>
              </a:solidFill>
            </a:endParaRPr>
          </a:p>
        </p:txBody>
      </p:sp>
      <p:sp>
        <p:nvSpPr>
          <p:cNvPr id="32772" name="Rectangle 15"/>
          <p:cNvSpPr>
            <a:spLocks noChangeArrowheads="1"/>
          </p:cNvSpPr>
          <p:nvPr/>
        </p:nvSpPr>
        <p:spPr bwMode="auto">
          <a:xfrm>
            <a:off x="496889" y="41275"/>
            <a:ext cx="169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t>【P43】 </a:t>
            </a:r>
            <a:r>
              <a:rPr lang="ja-JP" altLang="en-US" sz="2600" dirty="0">
                <a:solidFill>
                  <a:srgbClr val="0033CC"/>
                </a:solidFill>
              </a:rPr>
              <a:t>　　</a:t>
            </a:r>
          </a:p>
        </p:txBody>
      </p:sp>
      <p:sp>
        <p:nvSpPr>
          <p:cNvPr id="2" name="スライド番号プレースホルダー 1">
            <a:extLst>
              <a:ext uri="{FF2B5EF4-FFF2-40B4-BE49-F238E27FC236}">
                <a16:creationId xmlns:a16="http://schemas.microsoft.com/office/drawing/2014/main" id="{70FDCBC4-5DDE-4A24-84D9-6B3987798EBE}"/>
              </a:ext>
            </a:extLst>
          </p:cNvPr>
          <p:cNvSpPr>
            <a:spLocks noGrp="1"/>
          </p:cNvSpPr>
          <p:nvPr>
            <p:ph type="sldNum" sz="quarter" idx="12"/>
          </p:nvPr>
        </p:nvSpPr>
        <p:spPr>
          <a:xfrm>
            <a:off x="6553201" y="6337126"/>
            <a:ext cx="1981200" cy="476250"/>
          </a:xfrm>
        </p:spPr>
        <p:txBody>
          <a:bodyPr/>
          <a:lstStyle/>
          <a:p>
            <a:pPr>
              <a:defRPr/>
            </a:pPr>
            <a:fld id="{198FBEA1-C32F-40FF-90BF-88E25CC95112}" type="slidenum">
              <a:rPr lang="en-US" altLang="ja-JP" smtClean="0"/>
              <a:pPr>
                <a:defRPr/>
              </a:pPr>
              <a:t>9</a:t>
            </a:fld>
            <a:endParaRPr lang="en-US" altLang="ja-JP" dirty="0"/>
          </a:p>
        </p:txBody>
      </p:sp>
      <p:sp>
        <p:nvSpPr>
          <p:cNvPr id="10" name="スライド番号プレースホルダー 1">
            <a:extLst>
              <a:ext uri="{FF2B5EF4-FFF2-40B4-BE49-F238E27FC236}">
                <a16:creationId xmlns:a16="http://schemas.microsoft.com/office/drawing/2014/main" id="{817E60AA-4275-439E-A58C-9D7226769279}"/>
              </a:ext>
            </a:extLst>
          </p:cNvPr>
          <p:cNvSpPr txBox="1">
            <a:spLocks/>
          </p:cNvSpPr>
          <p:nvPr/>
        </p:nvSpPr>
        <p:spPr bwMode="auto">
          <a:xfrm>
            <a:off x="6553201" y="6337126"/>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0" sz="1200" kern="1200">
                <a:solidFill>
                  <a:schemeClr val="tx1"/>
                </a:solidFill>
                <a:latin typeface="Verdana" panose="020B060403050404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98FBEA1-C32F-40FF-90BF-88E25CC95112}" type="slidenum">
              <a:rPr lang="en-US" altLang="ja-JP" smtClean="0"/>
              <a:pPr>
                <a:defRPr/>
              </a:pPr>
              <a:t>9</a:t>
            </a:fld>
            <a:endParaRPr lang="en-US" altLang="ja-JP" dirty="0"/>
          </a:p>
        </p:txBody>
      </p:sp>
      <p:sp>
        <p:nvSpPr>
          <p:cNvPr id="16" name="正方形/長方形 15">
            <a:extLst>
              <a:ext uri="{FF2B5EF4-FFF2-40B4-BE49-F238E27FC236}">
                <a16:creationId xmlns:a16="http://schemas.microsoft.com/office/drawing/2014/main" id="{AB0C8503-F183-4A27-BF3E-807A4E439EC1}"/>
              </a:ext>
            </a:extLst>
          </p:cNvPr>
          <p:cNvSpPr/>
          <p:nvPr/>
        </p:nvSpPr>
        <p:spPr bwMode="auto">
          <a:xfrm>
            <a:off x="1547664" y="6385478"/>
            <a:ext cx="1656184" cy="21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pic>
        <p:nvPicPr>
          <p:cNvPr id="3" name="図 2">
            <a:extLst>
              <a:ext uri="{FF2B5EF4-FFF2-40B4-BE49-F238E27FC236}">
                <a16:creationId xmlns:a16="http://schemas.microsoft.com/office/drawing/2014/main" id="{64C58D0D-977A-431D-83BA-CAF78B4BBE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750" y="4005064"/>
            <a:ext cx="8064500" cy="2170851"/>
          </a:xfrm>
          <a:prstGeom prst="rect">
            <a:avLst/>
          </a:prstGeom>
        </p:spPr>
      </p:pic>
    </p:spTree>
    <p:extLst>
      <p:ext uri="{BB962C8B-B14F-4D97-AF65-F5344CB8AC3E}">
        <p14:creationId xmlns:p14="http://schemas.microsoft.com/office/powerpoint/2010/main" val="197982192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2363</Words>
  <Application>Microsoft Office PowerPoint</Application>
  <PresentationFormat>画面に合わせる (4:3)</PresentationFormat>
  <Paragraphs>278</Paragraphs>
  <Slides>16</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Arial 見出し</vt:lpstr>
      <vt:lpstr>HGSｺﾞｼｯｸE</vt:lpstr>
      <vt:lpstr>ＭＳ Ｐゴシック</vt:lpstr>
      <vt:lpstr>ＭＳ Ｐ明朝</vt:lpstr>
      <vt:lpstr>ＭＳ ゴシック</vt:lpstr>
      <vt:lpstr>ＭＳ 明朝</vt:lpstr>
      <vt:lpstr>Arial</vt:lpstr>
      <vt:lpstr>Century</vt:lpstr>
      <vt:lpstr>Times New Roman</vt:lpstr>
      <vt:lpstr>Verdana</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2023-07-06T01:29:17Z</dcterms:created>
  <dcterms:modified xsi:type="dcterms:W3CDTF">2023-07-06T01:58:16Z</dcterms:modified>
</cp:coreProperties>
</file>